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pline Sans Bold" panose="020B0604020202020204" charset="0"/>
      <p:regular r:id="rId10"/>
    </p:embeddedFont>
    <p:embeddedFont>
      <p:font typeface="Barlow" panose="020B0604020202020204" charset="-18"/>
      <p:regular r:id="rId11"/>
    </p:embeddedFont>
    <p:embeddedFont>
      <p:font typeface="Barlow Bold" panose="020B0604020202020204" charset="-18"/>
      <p:regular r:id="rId1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4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0023" y="490314"/>
            <a:ext cx="1089496" cy="168027"/>
          </a:xfrm>
          <a:prstGeom prst="roundRect">
            <a:avLst>
              <a:gd name="adj" fmla="val 72319"/>
            </a:avLst>
          </a:prstGeom>
          <a:solidFill>
            <a:srgbClr val="004D36"/>
          </a:solidFill>
          <a:ln/>
        </p:spPr>
      </p:sp>
      <p:sp>
        <p:nvSpPr>
          <p:cNvPr id="3" name="Text 1"/>
          <p:cNvSpPr/>
          <p:nvPr/>
        </p:nvSpPr>
        <p:spPr>
          <a:xfrm>
            <a:off x="600745" y="520675"/>
            <a:ext cx="1425253" cy="10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SZÓSZEDET · VOCABULARY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540023" y="684907"/>
            <a:ext cx="3004691" cy="281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Daily Routine / </a:t>
            </a:r>
            <a:r>
              <a:rPr lang="en-US" sz="1750" b="1" dirty="0">
                <a:solidFill>
                  <a:srgbClr val="16FFBB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Napirend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540023" y="1065833"/>
            <a:ext cx="8063954" cy="3587353"/>
          </a:xfrm>
          <a:prstGeom prst="roundRect">
            <a:avLst>
              <a:gd name="adj" fmla="val 4234"/>
            </a:avLst>
          </a:prstGeom>
          <a:noFill/>
          <a:ln w="4763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4785" y="1070595"/>
            <a:ext cx="8054429" cy="22807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645988" y="1115169"/>
            <a:ext cx="4279627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🇬🇧</a:t>
            </a:r>
            <a:r>
              <a:rPr lang="en-US" sz="75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English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675584" y="1115169"/>
            <a:ext cx="4279627" cy="138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🇭🇺</a:t>
            </a:r>
            <a:r>
              <a:rPr lang="en-US" sz="75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Magyar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544785" y="1298674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45988" y="134324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Wake up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675584" y="134324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Felkelni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544785" y="1521991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45988" y="1566565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Get ready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4675584" y="1566565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Elkészülni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544785" y="1745307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45988" y="17898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Have a shower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4675584" y="17898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Zuhanyozni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544785" y="1968624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645988" y="201319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Comb your hair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4675584" y="201319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Fésülködni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544785" y="2191941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645988" y="2236515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Make the bed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4675584" y="2236515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Ágyazni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544785" y="2415257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645988" y="245983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Get breakfast ready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4675584" y="245983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Reggelit készíteni</a:t>
            </a:r>
            <a:endParaRPr lang="en-US" sz="750" dirty="0"/>
          </a:p>
        </p:txBody>
      </p:sp>
      <p:sp>
        <p:nvSpPr>
          <p:cNvPr id="27" name="Shape 25"/>
          <p:cNvSpPr/>
          <p:nvPr/>
        </p:nvSpPr>
        <p:spPr>
          <a:xfrm>
            <a:off x="544785" y="2638574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45988" y="268314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Read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4675584" y="268314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Olvasni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44785" y="2861890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5988" y="290646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Go to school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4675584" y="290646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Iskolába menni</a:t>
            </a:r>
            <a:endParaRPr lang="en-US" sz="750" dirty="0"/>
          </a:p>
        </p:txBody>
      </p:sp>
      <p:sp>
        <p:nvSpPr>
          <p:cNvPr id="33" name="Shape 31"/>
          <p:cNvSpPr/>
          <p:nvPr/>
        </p:nvSpPr>
        <p:spPr>
          <a:xfrm>
            <a:off x="544785" y="3085207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645988" y="31297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Have lunch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4675584" y="31297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Ebédelni</a:t>
            </a:r>
            <a:endParaRPr lang="en-US" sz="750" dirty="0"/>
          </a:p>
        </p:txBody>
      </p:sp>
      <p:sp>
        <p:nvSpPr>
          <p:cNvPr id="36" name="Shape 34"/>
          <p:cNvSpPr/>
          <p:nvPr/>
        </p:nvSpPr>
        <p:spPr>
          <a:xfrm>
            <a:off x="544785" y="3308524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45988" y="335309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Play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4675584" y="3353098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Játszani</a:t>
            </a:r>
            <a:endParaRPr lang="en-US" sz="750" dirty="0"/>
          </a:p>
        </p:txBody>
      </p:sp>
      <p:sp>
        <p:nvSpPr>
          <p:cNvPr id="39" name="Shape 37"/>
          <p:cNvSpPr/>
          <p:nvPr/>
        </p:nvSpPr>
        <p:spPr>
          <a:xfrm>
            <a:off x="544785" y="3531840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45988" y="357641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homework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4675584" y="357641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Házi feladatot írni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544785" y="3755157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45988" y="379973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Watch TV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4675584" y="379973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Tévét nézni</a:t>
            </a:r>
            <a:endParaRPr lang="en-US" sz="750" dirty="0"/>
          </a:p>
        </p:txBody>
      </p:sp>
      <p:sp>
        <p:nvSpPr>
          <p:cNvPr id="45" name="Shape 43"/>
          <p:cNvSpPr/>
          <p:nvPr/>
        </p:nvSpPr>
        <p:spPr>
          <a:xfrm>
            <a:off x="544785" y="3978473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645988" y="4023047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Have dinner</a:t>
            </a:r>
            <a:endParaRPr lang="en-US" sz="750" dirty="0"/>
          </a:p>
        </p:txBody>
      </p:sp>
      <p:sp>
        <p:nvSpPr>
          <p:cNvPr id="47" name="Text 45"/>
          <p:cNvSpPr/>
          <p:nvPr/>
        </p:nvSpPr>
        <p:spPr>
          <a:xfrm>
            <a:off x="4675584" y="4023047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Vacsorázni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544785" y="4201790"/>
            <a:ext cx="8054429" cy="223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645988" y="424636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Tell a bedtime story</a:t>
            </a:r>
            <a:endParaRPr lang="en-US" sz="750" dirty="0"/>
          </a:p>
        </p:txBody>
      </p:sp>
      <p:sp>
        <p:nvSpPr>
          <p:cNvPr id="50" name="Text 48"/>
          <p:cNvSpPr/>
          <p:nvPr/>
        </p:nvSpPr>
        <p:spPr>
          <a:xfrm>
            <a:off x="4675584" y="4246364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Mesét olvasni</a:t>
            </a:r>
            <a:endParaRPr lang="en-US" sz="750" dirty="0"/>
          </a:p>
        </p:txBody>
      </p:sp>
      <p:sp>
        <p:nvSpPr>
          <p:cNvPr id="51" name="Shape 49"/>
          <p:cNvSpPr/>
          <p:nvPr/>
        </p:nvSpPr>
        <p:spPr>
          <a:xfrm>
            <a:off x="544785" y="4425107"/>
            <a:ext cx="8054429" cy="223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645988" y="44696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Go to bed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4675584" y="4469681"/>
            <a:ext cx="4279627" cy="134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Lefeküdni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0023" y="479003"/>
            <a:ext cx="645170" cy="215057"/>
          </a:xfrm>
          <a:prstGeom prst="roundRect">
            <a:avLst>
              <a:gd name="adj" fmla="val 68612"/>
            </a:avLst>
          </a:prstGeom>
          <a:solidFill>
            <a:srgbClr val="004D36"/>
          </a:solidFill>
          <a:ln/>
        </p:spPr>
      </p:sp>
      <p:sp>
        <p:nvSpPr>
          <p:cNvPr id="4" name="Text 1"/>
          <p:cNvSpPr/>
          <p:nvPr/>
        </p:nvSpPr>
        <p:spPr>
          <a:xfrm>
            <a:off x="613767" y="515838"/>
            <a:ext cx="954881" cy="141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🇭🇺</a:t>
            </a: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MAGYAR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540023" y="733202"/>
            <a:ext cx="3189684" cy="341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50" b="1" dirty="0">
                <a:solidFill>
                  <a:srgbClr val="16FFBB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A napom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540023" y="1221730"/>
            <a:ext cx="5092154" cy="176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Mondj egy-egy mondatot minden tevékenységről! </a:t>
            </a:r>
            <a:r>
              <a:rPr lang="en-US" sz="950" i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(Say a sentence about each activity!)</a:t>
            </a:r>
            <a:endParaRPr lang="en-US" sz="950" dirty="0"/>
          </a:p>
        </p:txBody>
      </p:sp>
      <p:sp>
        <p:nvSpPr>
          <p:cNvPr id="7" name="Shape 4"/>
          <p:cNvSpPr/>
          <p:nvPr/>
        </p:nvSpPr>
        <p:spPr>
          <a:xfrm>
            <a:off x="540023" y="1508596"/>
            <a:ext cx="2268513" cy="1739875"/>
          </a:xfrm>
          <a:prstGeom prst="roundRect">
            <a:avLst>
              <a:gd name="adj" fmla="val 10601"/>
            </a:avLst>
          </a:prstGeom>
          <a:solidFill>
            <a:srgbClr val="0A081B"/>
          </a:solidFill>
          <a:ln w="14288">
            <a:solidFill>
              <a:srgbClr val="16FFB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77242" y="1645816"/>
            <a:ext cx="1366242" cy="17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🌅</a:t>
            </a: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 Reggel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77242" y="1880146"/>
            <a:ext cx="1994074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Felkelni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Elkészülni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Zuhanyozni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Fésülködni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Ágyazni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Reggelit készíteni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2906464" y="1508596"/>
            <a:ext cx="2268513" cy="1739875"/>
          </a:xfrm>
          <a:prstGeom prst="roundRect">
            <a:avLst>
              <a:gd name="adj" fmla="val 10601"/>
            </a:avLst>
          </a:prstGeom>
          <a:solidFill>
            <a:srgbClr val="0A081B"/>
          </a:solidFill>
          <a:ln w="14288">
            <a:solidFill>
              <a:srgbClr val="29D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043684" y="1645816"/>
            <a:ext cx="1366242" cy="17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🏫</a:t>
            </a: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 Délben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043684" y="1880146"/>
            <a:ext cx="1994074" cy="10202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Olvasni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Iskolába menni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Ebédelni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Játszani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Házi feladatot írni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540023" y="3346400"/>
            <a:ext cx="4634954" cy="1318096"/>
          </a:xfrm>
          <a:prstGeom prst="roundRect">
            <a:avLst>
              <a:gd name="adj" fmla="val 13993"/>
            </a:avLst>
          </a:prstGeom>
          <a:solidFill>
            <a:srgbClr val="0A081B"/>
          </a:solidFill>
          <a:ln w="14288">
            <a:solidFill>
              <a:srgbClr val="37A7E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77242" y="3483620"/>
            <a:ext cx="1366242" cy="17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🌙</a:t>
            </a: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 Este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77242" y="3717950"/>
            <a:ext cx="4360515" cy="809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Tévét nézni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Vacsorázni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Mesét olvasni</a:t>
            </a:r>
            <a:endParaRPr lang="en-US" sz="950" dirty="0"/>
          </a:p>
          <a:p>
            <a:pPr marL="193040" indent="-193040" algn="l">
              <a:lnSpc>
                <a:spcPct val="120000"/>
              </a:lnSpc>
              <a:buSzPct val="100000"/>
              <a:buChar char="•"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Lefeküdni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0023" y="460177"/>
            <a:ext cx="867147" cy="209699"/>
          </a:xfrm>
          <a:prstGeom prst="roundRect">
            <a:avLst>
              <a:gd name="adj" fmla="val 68985"/>
            </a:avLst>
          </a:prstGeom>
          <a:solidFill>
            <a:srgbClr val="004D36"/>
          </a:solidFill>
          <a:ln/>
        </p:spPr>
      </p:sp>
      <p:sp>
        <p:nvSpPr>
          <p:cNvPr id="3" name="Text 1"/>
          <p:cNvSpPr/>
          <p:nvPr/>
        </p:nvSpPr>
        <p:spPr>
          <a:xfrm>
            <a:off x="612353" y="496342"/>
            <a:ext cx="1179686" cy="137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🎮</a:t>
            </a:r>
            <a:r>
              <a:rPr lang="en-US" sz="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JÁTÉK · GAME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40023" y="707529"/>
            <a:ext cx="4643363" cy="334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Find Someone Who: </a:t>
            </a:r>
            <a:r>
              <a:rPr lang="en-US" sz="2100" b="1" dirty="0">
                <a:solidFill>
                  <a:srgbClr val="16FFBB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Daily Routine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540023" y="1183630"/>
            <a:ext cx="8521154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Kérdezd meg a társaidat! Ha igen a válasz, írd le a nevüket. </a:t>
            </a:r>
            <a:r>
              <a:rPr lang="en-US" sz="900" i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(Ask your classmates! If the answer is yes, write their name.)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540023" y="1461269"/>
            <a:ext cx="8063954" cy="2695724"/>
          </a:xfrm>
          <a:prstGeom prst="roundRect">
            <a:avLst>
              <a:gd name="adj" fmla="val 6708"/>
            </a:avLst>
          </a:prstGeom>
          <a:noFill/>
          <a:ln w="4763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65411" y="1527274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Find someone who…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097661" y="1527274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Question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65411" y="1826270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…wakes up early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5097661" y="1826270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wake up early?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65411" y="2125266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…makes their bed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97661" y="2125266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make your bed?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665411" y="2424261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…has a shower in the morning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5097661" y="2424261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have a shower in the morning?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665411" y="2723257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…reads books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5097661" y="2723257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read books?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665411" y="3022253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…plays after school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5097661" y="3022253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play after school?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65411" y="3321248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…does their homework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097661" y="3321248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do your homework?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65411" y="3620244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…watches TV in the evening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097661" y="3620244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watch TV in the evening?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665411" y="3919240"/>
            <a:ext cx="4643586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…goes to bed late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097661" y="3919240"/>
            <a:ext cx="3838203" cy="1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 you go to bed late?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540023" y="4262884"/>
            <a:ext cx="8063954" cy="420439"/>
          </a:xfrm>
          <a:prstGeom prst="roundRect">
            <a:avLst>
              <a:gd name="adj" fmla="val 43009"/>
            </a:avLst>
          </a:prstGeom>
          <a:solidFill>
            <a:srgbClr val="00805A"/>
          </a:solidFill>
          <a:ln/>
        </p:spPr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4" y="4427116"/>
            <a:ext cx="150688" cy="120551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931813" y="4387155"/>
            <a:ext cx="8008813" cy="181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9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💡</a:t>
            </a:r>
            <a:r>
              <a:rPr lang="en-US" sz="900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9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Tipp / Tip:</a:t>
            </a:r>
            <a:r>
              <a:rPr lang="en-US" sz="900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Használd a </a:t>
            </a:r>
            <a:r>
              <a:rPr lang="en-US" sz="9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 you…?</a:t>
            </a:r>
            <a:r>
              <a:rPr lang="en-US" sz="900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kérdést minden mondatnál! </a:t>
            </a:r>
            <a:r>
              <a:rPr lang="en-US" sz="900" i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(Use "Do you…?" for every question!)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Diavetítés a képernyőre (16:9 oldalarány)</PresentationFormat>
  <Paragraphs>80</Paragraphs>
  <Slides>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10" baseType="lpstr">
      <vt:lpstr>Calibri</vt:lpstr>
      <vt:lpstr>Spline Sans Bold</vt:lpstr>
      <vt:lpstr>Barlow</vt:lpstr>
      <vt:lpstr>Twemoji Mozilla</vt:lpstr>
      <vt:lpstr>Arial</vt:lpstr>
      <vt:lpstr>Barlow Bold</vt:lpstr>
      <vt:lpstr>Office Theme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Felhasznalo</dc:creator>
  <cp:lastModifiedBy>Felhasznalo</cp:lastModifiedBy>
  <cp:revision>2</cp:revision>
  <dcterms:created xsi:type="dcterms:W3CDTF">2026-06-26T08:27:18Z</dcterms:created>
  <dcterms:modified xsi:type="dcterms:W3CDTF">2026-06-26T08:27:53Z</dcterms:modified>
</cp:coreProperties>
</file>