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0" r:id="rId4"/>
    <p:sldId id="289" r:id="rId5"/>
    <p:sldId id="258" r:id="rId6"/>
    <p:sldId id="259" r:id="rId7"/>
    <p:sldId id="260" r:id="rId8"/>
    <p:sldId id="291" r:id="rId9"/>
    <p:sldId id="261" r:id="rId10"/>
    <p:sldId id="292" r:id="rId11"/>
    <p:sldId id="262" r:id="rId12"/>
    <p:sldId id="29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365E8-86EC-4E7C-AB23-DF9ECEF91490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F170A-E87E-4F43-A238-2834A9C0F4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38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ECA0-3F83-4CA7-AD50-58C7CEB94AA9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777B9-C27F-4861-8052-3D16CCBD2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7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rűt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777B9-C27F-4861-8052-3D16CCBD20F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53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AB856D4-6BD1-4F1D-958A-13D001E17FE6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12100C9-079B-4D34-8948-FC63D644D11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Sertéshúsételek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utoShape 2" descr="Képtalálatok a következőre: Sertéshús Étel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3821"/>
            <a:ext cx="4594615" cy="305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5046"/>
            <a:ext cx="3140978" cy="209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11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6064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3) Sertéscsülök Pékné sütve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előkészítjük sóval, borssal, köménnyel, tepsibe helyezzük, olvasztott zsírral locsolgatjuk, kevés vizet teszünk alá. Pékné köretet, azaz cikkekre vágott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v.hagymát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(gyöngyhagyma) és burgonyát adunk hozzá. Sütőbe visszahelyezve készre sütjük. Ha kész, pihentetjük, zsírjából pecsenyelevet készítünk. </a:t>
            </a:r>
          </a:p>
          <a:p>
            <a:pPr algn="just">
              <a:lnSpc>
                <a:spcPct val="150000"/>
              </a:lnSpc>
            </a:pPr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előtt csontozzuk, szeleteljük és visszahelyezzük a csontra. A köretét pedig köré helyezzük.</a:t>
            </a:r>
          </a:p>
        </p:txBody>
      </p:sp>
      <p:sp>
        <p:nvSpPr>
          <p:cNvPr id="3" name="AutoShape 2" descr="Képtalálatok a következőre: Sertéscsülök Pékné mó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1" y="4207092"/>
            <a:ext cx="3162497" cy="23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6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4) Egyben sült vagdalt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darált húst összekeverjük a tejben áztatott kinyomkodott zsemlével, pirított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v.hagymával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zúzott fokhagymával, sóval,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. Borssal, majoránnával, fűszerpaprikával tojással.</a:t>
            </a: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Jól összedolgozva, henger alakúra formázzuk, tepsibe helyezve, forró zsiradékkal leöntve, sütőben megsütjük. </a:t>
            </a:r>
          </a:p>
          <a:p>
            <a:pPr algn="just">
              <a:lnSpc>
                <a:spcPct val="150000"/>
              </a:lnSpc>
            </a:pPr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előtt szeleteljük, burgonyapürével tálaljuk.</a:t>
            </a:r>
          </a:p>
          <a:p>
            <a:pPr lvl="0" algn="just"/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340924" cy="229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5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7667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5) Stefánia vagdalt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Az egybesült vagdaltat formázzuk, közepébe főtt tojásokat helyezünk, tepsibe helyezve, forró zsiradékkal leöntve, sütőben megsütjük. </a:t>
            </a:r>
          </a:p>
          <a:p>
            <a:pPr algn="just">
              <a:lnSpc>
                <a:spcPct val="150000"/>
              </a:lnSpc>
            </a:pPr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előtt szeleteljük, zöld körettel tálaljuk</a:t>
            </a:r>
            <a:r>
              <a:rPr lang="hu-HU" sz="2400" dirty="0"/>
              <a:t>.</a:t>
            </a:r>
          </a:p>
        </p:txBody>
      </p:sp>
      <p:sp>
        <p:nvSpPr>
          <p:cNvPr id="3" name="AutoShape 2" descr="Képtalálatok a következőre: Egyben sült vagd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8999"/>
            <a:ext cx="4631316" cy="31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3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V. Frissen-sütéssel készíthető ételek: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400" i="1" u="sng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hu-HU" sz="2400" i="1" u="sng" dirty="0">
                <a:latin typeface="Times New Roman" pitchFamily="18" charset="0"/>
                <a:cs typeface="Times New Roman" pitchFamily="18" charset="0"/>
              </a:rPr>
              <a:t>Húsrészek bontása:</a:t>
            </a:r>
            <a:endParaRPr lang="hu-H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Karaj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- borda- 2db/8-10 dkg</a:t>
            </a:r>
            <a:endParaRPr lang="hu-H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Szűzpecsenye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szűzérmék – 3 db/5-6 dkg</a:t>
            </a:r>
            <a:endParaRPr lang="hu-H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Comb	 </a:t>
            </a:r>
          </a:p>
          <a:p>
            <a:pPr>
              <a:lnSpc>
                <a:spcPct val="150000"/>
              </a:lnSpc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dió - (java) 1 db/15-18 dkg</a:t>
            </a:r>
          </a:p>
          <a:p>
            <a:pPr lvl="0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felsál, rózsa - (szelet) 2 db/7-9 dkg</a:t>
            </a:r>
          </a:p>
          <a:p>
            <a:pPr lvl="0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felsál, rózsa - (érem) 3 db/5-6 dkg</a:t>
            </a:r>
            <a:endParaRPr lang="hu-H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Tarja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- flekken - 1 db /15-18 dkg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03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7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mai gyakorlatban ételeinket grillsütőlapon is készíthetjük: 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Pirított szűzérmék – grillezett szűzérmék néven, 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Natúr sertésborda –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sertésborda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roston névvel. 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készítését frissen a vendég kérését követően végezzük.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Magas zsírtartalma miatt inkább natúron sütjük, vagy roston készítjük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Ha (párizsi, bécsi, milánói) bundázással készítjük, akkor kizárólag karajból, vagy szűzpecsenyéből vágjuk a húst.</a:t>
            </a:r>
          </a:p>
        </p:txBody>
      </p:sp>
    </p:spTree>
    <p:extLst>
      <p:ext uri="{BB962C8B-B14F-4D97-AF65-F5344CB8AC3E}">
        <p14:creationId xmlns:p14="http://schemas.microsoft.com/office/powerpoint/2010/main" val="98805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6) Sertésborda(érme) natúron </a:t>
            </a:r>
          </a:p>
          <a:p>
            <a:pPr lvl="0"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Natúr sütés(hús klopfolása, inaknál bevágás, só, bors, lisztbe forgatás, kevés zsírban elősütés)</a:t>
            </a:r>
          </a:p>
          <a:p>
            <a:pPr lvl="0"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Zsírjából pecsenyelevet készítek (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par.püre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liszt, víz, só)</a:t>
            </a:r>
          </a:p>
          <a:p>
            <a:pPr lvl="0"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Hússal felforralom.</a:t>
            </a:r>
          </a:p>
          <a:p>
            <a:pPr lvl="0" algn="just"/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angoltálon félig fedve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p.lével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meglocsolva p. rizzsel körítve.</a:t>
            </a:r>
          </a:p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7) Sertésborda parasztosan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 natúr elkészítem, zsírjából pecsenyelevet készítek.</a:t>
            </a:r>
          </a:p>
          <a:p>
            <a:r>
              <a:rPr lang="hu-HU" sz="2400" u="sng" dirty="0">
                <a:latin typeface="Times New Roman" pitchFamily="18" charset="0"/>
                <a:cs typeface="Times New Roman" pitchFamily="18" charset="0"/>
              </a:rPr>
              <a:t>Parasztos ragú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1x1 darabolás 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szalonna, gyöngyhagyma vagy vöröshagyma, só, bors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p.zölddel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ízesítve lepirítom.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Bő zsírban sült kockaburgonyával összekeverem tálaláskor.</a:t>
            </a:r>
          </a:p>
          <a:p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félig fedve kitálalom,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p.lével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meglocsolom és a ragút ráhalmozom.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P.zölldel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díszítem. </a:t>
            </a:r>
          </a:p>
        </p:txBody>
      </p:sp>
    </p:spTree>
    <p:extLst>
      <p:ext uri="{BB962C8B-B14F-4D97-AF65-F5344CB8AC3E}">
        <p14:creationId xmlns:p14="http://schemas.microsoft.com/office/powerpoint/2010/main" val="180993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8) Sertésborda Duna módra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újnyi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vastag hússzeletet felszúrom, sózom, borsozom.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Habart tojást (tojás, tejszín, citromlé, só, vaj, morzsalékosra) készítek.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megtöltöm habzsákkal, és a húst összetűzöm.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Natúron megsütöm,  húsonként egy-egy gombafejjel együtt. Zsírjában pörkölt alapot készítek, a hússal összeforralom.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 kiemelése után paprikás mártást készítek és leszűröm.</a:t>
            </a:r>
          </a:p>
          <a:p>
            <a:pPr algn="just"/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félbevágom, tetejére egy gombafejet helyezek és leöntöm félig a mártással. Díszítem paprika paradicsom O-val, tejfölcsíkkal. Körete a kockaburgonya, és a párolt rizs.</a:t>
            </a:r>
          </a:p>
        </p:txBody>
      </p:sp>
    </p:spTree>
    <p:extLst>
      <p:ext uri="{BB962C8B-B14F-4D97-AF65-F5344CB8AC3E}">
        <p14:creationId xmlns:p14="http://schemas.microsoft.com/office/powerpoint/2010/main" val="29285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0466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Sertésborda jóasszony módra</a:t>
            </a: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hús natúr elkészítem, zsírjából pecsenyelevet készítek.</a:t>
            </a:r>
          </a:p>
          <a:p>
            <a:r>
              <a:rPr lang="hu-H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Jóasszony ragú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1x1 darabolás </a:t>
            </a:r>
          </a:p>
          <a:p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szalonna, gyöngyhagyma vagy vöröshagyma, gomba só, bors </a:t>
            </a:r>
            <a:r>
              <a:rPr lang="hu-H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p.zölddel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ízesítve lepirítom.</a:t>
            </a:r>
          </a:p>
          <a:p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Bő zsírban sült kockaburgonyával összekeverem tálaláskor.</a:t>
            </a:r>
          </a:p>
          <a:p>
            <a:r>
              <a:rPr lang="hu-H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húst félig fedve kitálalom, </a:t>
            </a:r>
            <a:r>
              <a:rPr lang="hu-H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p.lével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meglocsolom és a ragút ráhalmozom. </a:t>
            </a:r>
            <a:r>
              <a:rPr lang="hu-H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P.zölldel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díszítem. </a:t>
            </a:r>
          </a:p>
        </p:txBody>
      </p:sp>
    </p:spTree>
    <p:extLst>
      <p:ext uri="{BB962C8B-B14F-4D97-AF65-F5344CB8AC3E}">
        <p14:creationId xmlns:p14="http://schemas.microsoft.com/office/powerpoint/2010/main" val="37198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10)Sertés java Holstein módra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hús natúr elkészítem, zsírjából  vajas pecsenyelevet készítek.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Köretnek pirított burgonyát készítek.</a:t>
            </a:r>
          </a:p>
          <a:p>
            <a:pPr algn="just"/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húst a burgonyára helyezem félig fedve,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p.lével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meglocsolom rá ajókagyűrűt helyezek köré ecetes salátákat tálalok.</a:t>
            </a: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11)Sertés java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Murat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módra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hús natúr elkészítem, zsírjából  tárkonyos vajas pecsenyelevet készítek.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Húsonként egy szelet sonkát sütök le.</a:t>
            </a:r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húst félig fedve tálalom,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p.lével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meglocsolom rá a sonka szeletet és mellé helyezem a köretes □burgonyát.</a:t>
            </a:r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5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12) Sertés java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Dubarry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módra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A húst natúr elkészítem, és a zsírjából pecsenyelevet készítek.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Kelvirágot sós vízben megfőzöm, és jól lecsepegtetem.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Gratin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mártást készítek (vaj, liszt, tej, só, fehér bors,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sz.dió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legír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montír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Hús összeállítása: tepsiben a hús,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álá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p.lé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rá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kupacolva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a kelvirág, amit a mártással bevonok.  Reszelt sajtot teszek a tetejére és rápirítom.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Körete párolt rizs.</a:t>
            </a:r>
          </a:p>
        </p:txBody>
      </p:sp>
    </p:spTree>
    <p:extLst>
      <p:ext uri="{BB962C8B-B14F-4D97-AF65-F5344CB8AC3E}">
        <p14:creationId xmlns:p14="http://schemas.microsoft.com/office/powerpoint/2010/main" val="208264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-1100823"/>
            <a:ext cx="8856984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2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2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2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2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hu-HU" sz="2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Jellemzői: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endParaRPr kumimoji="0" lang="hu-H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hu-H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hu-H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azánkban a sertéshús nagyon népszerű, fogyasztását nézve az első helyen áll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hu-H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 </a:t>
            </a:r>
            <a:r>
              <a:rPr lang="hu-H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u-H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tóbbi időben a trend(divat) és betegségek miatt a pulyka és a csirke fogyasztása előtérbe került, a sertéshús pedig visszaesett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hu-H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Manapság a hússertéseket és a mangalicát kedvelik a fogyasztók, mivel ezek húsa kevésbé zsíros.  Sőt a mangalica húsa, zsírja, élelmezés-egészségügyi szempontból kedvezőbb.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hu-H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éptalálatok a következőre: SertéS, MALAC, MANGAL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78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13) Pirított szűzérmék magyarosan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hús natúr elkészítem,  zsírjából pörkölt alapot készítek.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Köretnek pirított burgonyát készítek.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Pörkölt alap lecsóval, hússal összeforralom.</a:t>
            </a:r>
          </a:p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angoltálon a burgonyára helyezem a húst félig fedve, és a levével meglocsolom.</a:t>
            </a:r>
          </a:p>
          <a:p>
            <a:endParaRPr lang="hu-HU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14) Brassói aprópecsenye 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Szalonnát metéltre vágom, a húst ceruza vastag csíkokra, a  héjában főtt hámozott burgonyát pedig hasábra.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szalonnát kiolvasztom, hozzáadom a húst, só, bors, f. hagyma, kevés vízzel pirítom. A burgonyát hozzáadva készre pirítom, és azonnal tálalom halomban salátalevéllel díszítve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11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04664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15) Sertésflekken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Tarját sózom, borsozom, fokhagymázom. 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Kevés zsiradékban sütöm, lassan pirosra. 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Pirított burgonyát készítek.</a:t>
            </a:r>
          </a:p>
          <a:p>
            <a:pPr algn="just"/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Kerek tányérra helyezem a burgonyát, rá a hús félig fedve köré ecetes savanyúság.</a:t>
            </a: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16) Párizsi szűzérmék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Húst hártyázzuk és 5-6 dkg szeletekre vágjuk, klopfoljuk, és sózzuk</a:t>
            </a:r>
          </a:p>
          <a:p>
            <a:pPr lvl="0"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Lisztbe felvert tojásba forgatjuk, és bő olajban megsütjük </a:t>
            </a:r>
          </a:p>
          <a:p>
            <a:pPr lvl="0"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Körete paradicsomos rizs, vagy angolos s. répa, franciás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z.borsó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lengyeles kelvirág, vagy szalmaburgonya.</a:t>
            </a:r>
          </a:p>
          <a:p>
            <a:pPr lvl="0" algn="just"/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köret mellé helyezzük félig fedve a húst.</a:t>
            </a:r>
          </a:p>
          <a:p>
            <a:pPr algn="just"/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3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6064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17) Sertésborda Milánói módra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Húst klopfolom sózom milánói bundázással panírozom, és  tálalás előtt bő zsírban kisütöm.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spagetti tésztát kifőzöm.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Milánói ragú: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Vajon, f.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v.v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. hagymát pirítok, gombát, sonkát metéltre vágom és lepirítom, só, bors,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oregánó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hozzáadásával.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Par.pürével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tovább pirítom, ha savanyú kevés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p.cukorral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ízesítem. A tésztát és a r. sajt 2/3-át hozzákeverem.</a:t>
            </a:r>
          </a:p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angoltálra helyezem a tésztát és mellé a húsok félig fedve egymást. Reszelt sajttal megszórom.</a:t>
            </a:r>
          </a:p>
        </p:txBody>
      </p:sp>
    </p:spTree>
    <p:extLst>
      <p:ext uri="{BB962C8B-B14F-4D97-AF65-F5344CB8AC3E}">
        <p14:creationId xmlns:p14="http://schemas.microsoft.com/office/powerpoint/2010/main" val="172047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18) Sertésbordák rántva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húst klopfolom, bevágom, sózom, bécsi bundázással panírozom. Tálalás előtt kisütöm. Köretével(hasábburgonya) együtt tálpapírral ellátott fémtálra, vagy papír nélkül tányérra tálalom.</a:t>
            </a: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19) Vagdalt húspogácsa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Az egybesült vagdaltnál tanult módon a húst jól összedolgozom, 8-10 dkg pogácsákat formázom, bő olajban megsütöm. </a:t>
            </a:r>
          </a:p>
          <a:p>
            <a:pPr algn="just"/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Tálalás: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burgonyapürével.</a:t>
            </a:r>
          </a:p>
        </p:txBody>
      </p:sp>
    </p:spTree>
    <p:extLst>
      <p:ext uri="{BB962C8B-B14F-4D97-AF65-F5344CB8AC3E}">
        <p14:creationId xmlns:p14="http://schemas.microsoft.com/office/powerpoint/2010/main" val="2170773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33265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F. Párolással készülő ételek: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fedő alatt rövid lében folyamatos folyadékpótlással történik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ha szeletben készül, akkor elősütjük, majd a zsiradékjából párolólevet készítünk (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p.lé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mártásalap)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az aprított (kocka, csík) vagy darált húst pedig saját levében pirítjuk, majd folyadék hozzáadásával lefedve puhítjuk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alkalmas húsrészek comb, csont és bőr nélküli csülök, apróhús, szeletben pároláshoz karaj</a:t>
            </a:r>
          </a:p>
        </p:txBody>
      </p:sp>
    </p:spTree>
    <p:extLst>
      <p:ext uri="{BB962C8B-B14F-4D97-AF65-F5344CB8AC3E}">
        <p14:creationId xmlns:p14="http://schemas.microsoft.com/office/powerpoint/2010/main" val="149091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I. Szeletben párolással készülő ételek: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20) Tejfölös gombás sertésszelet</a:t>
            </a:r>
          </a:p>
          <a:p>
            <a:pPr algn="just"/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Combot rostokra merőlegesen szeletelem, klopfolom, bevágom, só, bors és natúron megsütöm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Zsírjában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v.hagymát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pirítunk, szeletelt gombát, sót,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fehérborst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p.zöldet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adok hozzá.</a:t>
            </a:r>
          </a:p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- Lisztszórással sűrítem, vízzel felengedem, és tejföllel dúsítom. Jól kiforralom. A húsra öntve összeforralom. Körete a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p.rizs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0491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21) Sertésborda hentes módra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 natúr elkészítem, és a zsírjából pecsenyelevet készítek.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15 percet párolom.</a:t>
            </a:r>
          </a:p>
          <a:p>
            <a:pPr marL="457200" indent="-457200" algn="just">
              <a:buFontTx/>
              <a:buChar char="-"/>
            </a:pPr>
            <a:r>
              <a:rPr lang="hu-HU" sz="2400" u="sng" dirty="0">
                <a:latin typeface="Times New Roman" pitchFamily="18" charset="0"/>
                <a:cs typeface="Times New Roman" pitchFamily="18" charset="0"/>
              </a:rPr>
              <a:t>Hentes ragú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1-2 mmx3-4 cm</a:t>
            </a:r>
          </a:p>
          <a:p>
            <a:pPr lvl="0"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A szalonnát, gépsonkát, és az ecetes uborkát darabolom, majd ebben a sorrendben megsütöm. Óvatosan sózom, borsozom, majd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p.zölddel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megszórom.</a:t>
            </a:r>
          </a:p>
          <a:p>
            <a:pPr lvl="0" algn="just"/>
            <a:r>
              <a:rPr lang="hu-HU" sz="2400" u="sng" dirty="0">
                <a:latin typeface="Times New Roman" pitchFamily="18" charset="0"/>
                <a:cs typeface="Times New Roman" pitchFamily="18" charset="0"/>
              </a:rPr>
              <a:t>Tálalás: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körete a hasábburgonya, melyet az angoltálra helyezem, mellé félig fedve a hús szelet,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p.lével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meglocsolva, rá a ragú.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P.zölddel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díszítve.</a:t>
            </a:r>
          </a:p>
        </p:txBody>
      </p:sp>
    </p:spTree>
    <p:extLst>
      <p:ext uri="{BB962C8B-B14F-4D97-AF65-F5344CB8AC3E}">
        <p14:creationId xmlns:p14="http://schemas.microsoft.com/office/powerpoint/2010/main" val="132952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22) Francia sertésborda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 natúr elkészítem, és a zsírjából pecsenyelevet készítek.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15 percet párolom.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Francia rakott burgonya készítek.</a:t>
            </a:r>
          </a:p>
          <a:p>
            <a:pPr algn="just"/>
            <a:r>
              <a:rPr lang="hu-HU" sz="2400" u="sng" dirty="0">
                <a:latin typeface="Times New Roman" pitchFamily="18" charset="0"/>
                <a:cs typeface="Times New Roman" pitchFamily="18" charset="0"/>
              </a:rPr>
              <a:t>Tálalás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 Külön -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külön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angoltálra helyezzük.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Ehhez hasonlóan készül a Svájci sertésborda is.</a:t>
            </a: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23) Bakonyi sertésborda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 natúr elkészítem, és a zsírjából szalonna kiskockás p. alapot készítek. Hozzáadom a cikk gombát és só, bors hozzáadása után ha levet engedett a gomba a hússzeleteket belehelyezem.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15 percet párolom.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angoltálra helyezem és a levét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tejfőlös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habarással sűrítem.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Tálaláskor a mártással bevonom. Díszítem tejfölcsíkkal, paprika, paradicsomkarikával. Körete a galuska.</a:t>
            </a:r>
          </a:p>
          <a:p>
            <a:pPr algn="just"/>
            <a:endParaRPr lang="hu-H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2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80648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24) Paprikás sertésszelet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 natúr elkészítem, és a zsírjából pörkölt alapot készítek kevesebb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f.paprikával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. Hozzáadom a  hússzeleteket.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15 percet párolom.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angoltálra helyezem és a levét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tejfőlös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habarással sűrítem. </a:t>
            </a:r>
          </a:p>
          <a:p>
            <a:pPr marL="457200" indent="-457200" algn="just">
              <a:buFontTx/>
              <a:buChar char="-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Tálaláskor a húst bevonom a leszűrt paprikásmártással és köretnek galuskát kínálok.</a:t>
            </a:r>
          </a:p>
          <a:p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Temesvári sertésszeletnél a tetejére főtt zöldbabot teszek és köretnek </a:t>
            </a:r>
            <a:r>
              <a:rPr lang="hu-HU" sz="2400" i="1" dirty="0" err="1">
                <a:latin typeface="Times New Roman" pitchFamily="18" charset="0"/>
                <a:cs typeface="Times New Roman" pitchFamily="18" charset="0"/>
              </a:rPr>
              <a:t>p.rizst</a:t>
            </a: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 kínálok.</a:t>
            </a:r>
          </a:p>
          <a:p>
            <a:endParaRPr lang="hu-H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0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265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II. Apróhúsból készülő ételek:</a:t>
            </a:r>
          </a:p>
          <a:p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pörkölt alapon, kockára vágott hússal készül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tokány alapon(zsiradék,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v.hagyma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		- csíkokra vágott hús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		- zsírjára pirítás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par.püre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		- fehérbor hozzáadásával készül.</a:t>
            </a:r>
          </a:p>
        </p:txBody>
      </p:sp>
    </p:spTree>
    <p:extLst>
      <p:ext uri="{BB962C8B-B14F-4D97-AF65-F5344CB8AC3E}">
        <p14:creationId xmlns:p14="http://schemas.microsoft.com/office/powerpoint/2010/main" val="297964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éptalálatok a következőre: SertéS, MALAC, MANGAL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6672"/>
            <a:ext cx="4647914" cy="31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Képtalálatok a következőre: SertéS, MALAC, MANGA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67" y="1628800"/>
            <a:ext cx="3501181" cy="26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1308"/>
            <a:ext cx="3843329" cy="225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07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04664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25) Sertéspörkölt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Pörkölt alap, 1x1 kockahús. Körete a galuska, vagy sós burgonya.</a:t>
            </a: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26) Sertéspaprikás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Sertéspörkölt kevesebb fűszerpaprikával készül, Tejfölös habarással sűrítem. Tálalás főzelékes tálban, tejfölcsíkkal, paprika, paradicsomkarikával díszítve. Körete a galuska.</a:t>
            </a: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27) Bácskai rizses hús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Sertéspörkölt párolt rizs, Tálaláskor leveses csészével formázva.</a:t>
            </a:r>
          </a:p>
        </p:txBody>
      </p:sp>
    </p:spTree>
    <p:extLst>
      <p:ext uri="{BB962C8B-B14F-4D97-AF65-F5344CB8AC3E}">
        <p14:creationId xmlns:p14="http://schemas.microsoft.com/office/powerpoint/2010/main" val="2855621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28) Székelygulyás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félig kész sertéspörkölthöz , savanyú káposztát, köményt, adunk, ha kész tejfölös habarással sűrítjük.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Tálalás főzelékes tálban tejfölcsíkkal, paprika, paradicsomkarikával díszítve.</a:t>
            </a:r>
            <a:r>
              <a:rPr lang="hu-HU" sz="2400" b="1" dirty="0"/>
              <a:t> </a:t>
            </a: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29) Tarhonyás sertéshús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Sertéspörkölt, tarhonya, halomba tálalva.</a:t>
            </a: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30) Sertés tokány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Ceruza vastag csík húsok, tokány alap (zsiradék,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v.hagyma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), só,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tt.bors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fokhagyma, p. zöld. Zsírjára pirítás,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par.püre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pirítás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víz,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csontlé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fehérbor. Körete párolt rizs.</a:t>
            </a: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31) Csikós tokány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Ceruza vastag csík húsok, pörkölt alap, só, fokhagyma. Zsírjára pirítás,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par.püre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pirítás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víz,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csontlé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fehérbor. Tejfölös habarás. Körete galuska.</a:t>
            </a:r>
          </a:p>
          <a:p>
            <a:pPr algn="just"/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15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0466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32) Erdélyi rakott káposzta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Pörkölt alapban a savanyú káposztát borssal fűszerezve félig pároljuk.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Szalonna kiskockás pörkölt alapon darált húst, só, bors majoránna, fokhagyma, kevés folyadékot hozzáadva félpuhára pároljuk.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Félpuha rizst készítünk.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füstölt kolbászt lepirítjuk, és a húshoz adjuk.</a:t>
            </a:r>
          </a:p>
          <a:p>
            <a:pPr algn="just"/>
            <a:r>
              <a:rPr lang="hu-HU" sz="2400" i="1" u="sng" dirty="0">
                <a:latin typeface="Times New Roman" pitchFamily="18" charset="0"/>
                <a:cs typeface="Times New Roman" pitchFamily="18" charset="0"/>
              </a:rPr>
              <a:t>Rétegezés:</a:t>
            </a: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1/3 káposzta,½ rizs,½ hús, 1/3 káposzta, tejföllel meglocsoljuk, ½ rizs, ½ hús, 1/3 káposzta. Tejföllel megkenjük, és sütőben megsütjük. </a:t>
            </a:r>
          </a:p>
          <a:p>
            <a:pPr algn="just"/>
            <a:r>
              <a:rPr lang="hu-HU" sz="2400" u="sng" dirty="0">
                <a:latin typeface="Times New Roman" pitchFamily="18" charset="0"/>
                <a:cs typeface="Times New Roman" pitchFamily="18" charset="0"/>
              </a:rPr>
              <a:t>Tálalás: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5x5 kockára vágva tejföllel meglocsolva.</a:t>
            </a:r>
          </a:p>
        </p:txBody>
      </p:sp>
    </p:spTree>
    <p:extLst>
      <p:ext uri="{BB962C8B-B14F-4D97-AF65-F5344CB8AC3E}">
        <p14:creationId xmlns:p14="http://schemas.microsoft.com/office/powerpoint/2010/main" val="6197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G. Főzéssel készíthető ételek: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főzést hideg vízben, vagy híg mártás alapon kezdem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besűrítés az étel befejező műveleteként történik, és jól ki kell forralni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főzéssel készül fej, láb, farok belsőség, apróhús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elkészítésük és hőkezelésük viszonylag hosszú 1,5-2 óráig tartó hőkezelés</a:t>
            </a:r>
          </a:p>
        </p:txBody>
      </p:sp>
    </p:spTree>
    <p:extLst>
      <p:ext uri="{BB962C8B-B14F-4D97-AF65-F5344CB8AC3E}">
        <p14:creationId xmlns:p14="http://schemas.microsoft.com/office/powerpoint/2010/main" val="2011423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04663"/>
            <a:ext cx="8280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32) Töltött káposzta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Pörkölt alapot készítek.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Húsos rizses töltelék: darált húst, fonnyasztott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v.hagymát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f. hagymát, sót,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tt.borst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tojást, f.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parikát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1x párolással készült rizst kiolvasztott f. szalonnakockát összedolgozom. 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Rétegezés: pörkölt alap, káposzta 2/3 része, gombócok, és a káposzta 1/3 része. 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Felöntjük húslével, vagy füstölt lével. Ha a gombócok megpuhultak, kivesszük és, tejfölös habarással sűrítjük, jól kiforraljuk.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Angoltálra tálaljuk, díszítés paprika, paradicsomkarika, paprikaszín, tejfölcsík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329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Kolozsvári töltött káposzta tálalása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Töltött káposztát angol tálra tálaljuk, mellé a natúrszelet, rá a debreceni kolbász, és a kakastaréj. Díszítés paprika, paradicsomkarika, paprikaszín, tejfölcsík.</a:t>
            </a: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) Töltött paprika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Húsos rizses töltelék: darált húst, fonnyasztott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v.hagymát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f. hagymát, sót,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tt.borst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tojást, f.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parikát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1x párolással készült rizst összedolgozom. 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zöldpaprikát kicsumázom megtöltjük. A Paradicsomos levet felforralom és a paprikákat megfőzzük, zellerrel, v, hagymával, sóval ízesítve.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Ha kész a gombócokat kiszedjük, a levet zsemleszínű rántással sűrítjük. Kiforraljuk és szűrjük, cukorral ízesítjük. Sós burgonyával körítjük.</a:t>
            </a:r>
            <a:endParaRPr lang="hu-H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Paradicsomos húsgombóchoz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Zöldpaprika nélkül készül, mint a töltött paprika</a:t>
            </a:r>
            <a:r>
              <a:rPr lang="hu-HU" sz="2400" dirty="0"/>
              <a:t>.</a:t>
            </a:r>
          </a:p>
          <a:p>
            <a:pPr algn="just"/>
            <a:endParaRPr lang="hu-H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68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H. Füstölt sertéshúsok: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a sertéshús szinte minden részét füstöljük 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sózás füstölés során keletkezett íz- és illatanyagot langyos vízben való áztatással tompíthatjuk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főzésüket hideg vízben kezdem, és lassan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az első főzőlevet le kell önteni, a sózást, pedig célszerű óvatosan végezni</a:t>
            </a:r>
          </a:p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Meleg sonka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Kelt tésztában (Kenyérben) sült füstölt csülök</a:t>
            </a:r>
          </a:p>
          <a:p>
            <a:pPr algn="just"/>
            <a:endParaRPr lang="hu-H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i="1" dirty="0">
                <a:latin typeface="Times New Roman" pitchFamily="18" charset="0"/>
                <a:cs typeface="Times New Roman" pitchFamily="18" charset="0"/>
              </a:rPr>
              <a:t>I. Disznótoros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Májas és véres hurkából, és kolbászból vegyesen, ferdén vágva, egy-egy natúr bordával hagymás tört burgonyával, párolt káposztával tálaljuk, pecsenyelével leöntve.</a:t>
            </a:r>
          </a:p>
          <a:p>
            <a:pPr algn="just"/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83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J. Belsőségből készíthető ételek:	- </a:t>
            </a: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Belsőségek előkészítése: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Fejvelő: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langyos vízben áztatom, hártyázom és forrásban levő sós citromos v. ecetes vízben főzöm, hűtöm, levében tárolom.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Nyelv: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gégenyúlványt és a torokhúst levágom, tisztítom, kaparom, hideg vízben lemosom, hűtöm.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Máj: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hártyázom, és a vércsatornákat kivágom, hűtöm.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Tüdő, lép, szív: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mosom, v. f. hagymás, babéros, sós vízben puhára főzöm, hűtöm, hűtőben tárolom.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Vese: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faggyútól, megtisztítom, az ereket kivágom és darabolom, forrázom, szárítom, hűtöm.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Háló: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hűtőben tartjuk, felhasználás előtt, bő vízben jól kiáztatom.</a:t>
            </a:r>
          </a:p>
        </p:txBody>
      </p:sp>
    </p:spTree>
    <p:extLst>
      <p:ext uri="{BB962C8B-B14F-4D97-AF65-F5344CB8AC3E}">
        <p14:creationId xmlns:p14="http://schemas.microsoft.com/office/powerpoint/2010/main" val="3581285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34) Sertésmáj rántva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Bécsi bundázás, hasábburgonya, tartármártás.</a:t>
            </a:r>
          </a:p>
          <a:p>
            <a:pPr algn="just"/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35) Sertésmáj szeletek(roston) natúron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Rostsütőn, zsírba mártva sütöm,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hasább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. p. lé</a:t>
            </a:r>
          </a:p>
          <a:p>
            <a:pPr algn="just"/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	Sertésmáj szeletek </a:t>
            </a:r>
            <a:r>
              <a:rPr lang="hu-HU" sz="2400" i="1" dirty="0" err="1">
                <a:latin typeface="Times New Roman" pitchFamily="18" charset="0"/>
                <a:cs typeface="Times New Roman" pitchFamily="18" charset="0"/>
              </a:rPr>
              <a:t>marchal</a:t>
            </a: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 módra 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roston sült májat kakas taréjjal díszítem.</a:t>
            </a:r>
          </a:p>
          <a:p>
            <a:pPr algn="just"/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36) Pirított sertésmáj (magyarosan)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Csíkozott máj, tokány vagy pörkölt alap, p. zöldes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burg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. vagy p. rizs.</a:t>
            </a:r>
          </a:p>
        </p:txBody>
      </p:sp>
    </p:spTree>
    <p:extLst>
      <p:ext uri="{BB962C8B-B14F-4D97-AF65-F5344CB8AC3E}">
        <p14:creationId xmlns:p14="http://schemas.microsoft.com/office/powerpoint/2010/main" val="361275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76673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hu-H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6-8 hetes malac húsa laza, még nem zsíros, porhanyós, ízletes, ezért szívesen sütik egészben.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hu-H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Süldő állat 4-6 hónapos értékes húsrésze a karaj, comb, lapocka, tarja, és oldalas. A húson levő szalonna 1-1,5 cm, bőre gyenge, hamar puhul. Ebből készítik a bőrös sülteket, bőrős sertéskarajt, lacipecsenyét.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sertés különböző részeit füstölve is készítik.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nyers sertéshús színe rózsaszínű, felülete, belseje zsíros, ezért alapos konyhai előkészítést és </a:t>
            </a:r>
            <a:r>
              <a:rPr lang="hu-HU" sz="2400" i="1" u="sng" dirty="0">
                <a:latin typeface="Times New Roman" pitchFamily="18" charset="0"/>
                <a:cs typeface="Times New Roman" pitchFamily="18" charset="0"/>
              </a:rPr>
              <a:t>parírozást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igényel.</a:t>
            </a:r>
          </a:p>
        </p:txBody>
      </p:sp>
    </p:spTree>
    <p:extLst>
      <p:ext uri="{BB962C8B-B14F-4D97-AF65-F5344CB8AC3E}">
        <p14:creationId xmlns:p14="http://schemas.microsoft.com/office/powerpoint/2010/main" val="76578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7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II. A sertéshús: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rugalmas tapintású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enyhén savanykás illatú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színe sötét rózsaszín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felülete és belseje viszonylag zsíros</a:t>
            </a:r>
          </a:p>
          <a:p>
            <a:pPr lvl="0"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https://www.youtube.com/watch?v=oGbZb-wCBvc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07653"/>
              </p:ext>
            </p:extLst>
          </p:nvPr>
        </p:nvGraphicFramePr>
        <p:xfrm>
          <a:off x="1" y="2852936"/>
          <a:ext cx="9144000" cy="40876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7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7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rövidkaraj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hosszúkaraj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szűzpecsenye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 (felsál, dió, rózsa, </a:t>
                      </a:r>
                      <a:r>
                        <a:rPr lang="hu-HU" sz="1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frikandó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tarja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lapocka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oldalas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dagadó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csülök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fej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1" u="sng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Belsőségei:</a:t>
                      </a:r>
                      <a:r>
                        <a:rPr kumimoji="0" lang="hu-H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Fejvelő, nyelv, máj, tüdő, lép, szív, vese, háló</a:t>
                      </a:r>
                      <a:r>
                        <a:rPr lang="hu-H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66825" y="2578527"/>
            <a:ext cx="20463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sertés részei</a:t>
            </a:r>
            <a:endParaRPr kumimoji="0" lang="hu-H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Sertés_jó 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050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9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III. A sertéshúsból készíthető ételek csoportosítása</a:t>
            </a:r>
          </a:p>
          <a:p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br>
              <a:rPr lang="hu-HU" sz="2800" dirty="0"/>
            </a:br>
            <a:br>
              <a:rPr lang="hu-HU" sz="2800" dirty="0"/>
            </a:b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35618"/>
              </p:ext>
            </p:extLst>
          </p:nvPr>
        </p:nvGraphicFramePr>
        <p:xfrm>
          <a:off x="323527" y="1268761"/>
          <a:ext cx="8352929" cy="352839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3637">
                <a:tc>
                  <a:txBody>
                    <a:bodyPr/>
                    <a:lstStyle/>
                    <a:p>
                      <a:pPr algn="just"/>
                      <a:r>
                        <a:rPr lang="hu-HU" dirty="0"/>
                        <a:t>Egészben- sütéssel készülő ételek</a:t>
                      </a:r>
                      <a:endParaRPr lang="hu-H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/>
                        <a:t>Frissen- sütéssel készülő ételek</a:t>
                      </a:r>
                      <a:endParaRPr lang="hu-H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/>
                        <a:t>Párolással készülő ételek</a:t>
                      </a:r>
                      <a:endParaRPr lang="hu-H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/>
                        <a:t>Főzéssel készülő ételek</a:t>
                      </a:r>
                      <a:endParaRPr lang="hu-H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/>
                        <a:t>Belsőségből készíthető ételek</a:t>
                      </a:r>
                      <a:endParaRPr lang="hu-H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51">
                <a:tc rowSpan="3" gridSpan="2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Egészben párolással</a:t>
                      </a:r>
                      <a:endParaRPr lang="hu-H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251">
                <a:tc gridSpan="2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Szeletben párolással</a:t>
                      </a:r>
                      <a:endParaRPr lang="hu-H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251">
                <a:tc gridSpan="2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Apróhúsból párolással </a:t>
                      </a:r>
                      <a:endParaRPr lang="hu-H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82823"/>
              </p:ext>
            </p:extLst>
          </p:nvPr>
        </p:nvGraphicFramePr>
        <p:xfrm>
          <a:off x="8562109" y="2924944"/>
          <a:ext cx="208280" cy="48327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7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2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80648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>IV. Egészben-sütéssel készíthető ételek: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sózás után zsírral locsolgatom és közép meleg sütőben, sütöm.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Pihentetés 15-20 percig, letakarva.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Angolosra, félangolosra nem ajánlott készíteni, mert magas zsírtartalma miatt étvágyrontó és gusztustalan lehet.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Jellegzetes köret lehet a tört burgonya, párolt káposzta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Zsírjaból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pecsenyelevet készítünk </a:t>
            </a: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par.püre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liszt, víz, só).</a:t>
            </a:r>
          </a:p>
          <a:p>
            <a:pPr lvl="0"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3238750" cy="16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5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1) Sertéssült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húst előkészítjük, sóval, borssal, köménnyel, tepsibe helyezzük, olvasztott zsírral locsolgatjuk, kevés vizet teszünk alá (szeletelt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v.hagymával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fokhagymával) sütjük. Ha kész, pihentetjük, zsírjából pecsenyelevet készítünk. </a:t>
            </a:r>
          </a:p>
          <a:p>
            <a:pPr algn="just">
              <a:lnSpc>
                <a:spcPct val="150000"/>
              </a:lnSpc>
            </a:pPr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Tálalás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előtt szeleteljük. Körete a tört burgonya, párolt káposzta.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6230"/>
            <a:ext cx="3960440" cy="271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2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2) Sertésoldalas sütve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sertéssült módjára készítjük, és ugyanúgy tálaljuk</a:t>
            </a:r>
            <a:r>
              <a:rPr lang="hu-H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hu-H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5646859" cy="37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4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1517</TotalTime>
  <Words>2774</Words>
  <Application>Microsoft Office PowerPoint</Application>
  <PresentationFormat>Diavetítés a képernyőre (4:3 oldalarány)</PresentationFormat>
  <Paragraphs>292</Paragraphs>
  <Slides>38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4" baseType="lpstr">
      <vt:lpstr>Calibri</vt:lpstr>
      <vt:lpstr>Courier New</vt:lpstr>
      <vt:lpstr>Palatino Linotype</vt:lpstr>
      <vt:lpstr>Times New Roman</vt:lpstr>
      <vt:lpstr>Wingdings</vt:lpstr>
      <vt:lpstr>Elemi</vt:lpstr>
      <vt:lpstr>Sertéshúsételek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Sertéshúsételek</dc:title>
  <dc:creator>Laptop</dc:creator>
  <cp:lastModifiedBy>Kocsisné Doszpod Szilvia</cp:lastModifiedBy>
  <cp:revision>52</cp:revision>
  <cp:lastPrinted>2018-04-13T07:14:23Z</cp:lastPrinted>
  <dcterms:created xsi:type="dcterms:W3CDTF">2013-02-26T19:34:56Z</dcterms:created>
  <dcterms:modified xsi:type="dcterms:W3CDTF">2025-03-27T07:05:43Z</dcterms:modified>
</cp:coreProperties>
</file>