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1" autoAdjust="0"/>
    <p:restoredTop sz="94660"/>
  </p:normalViewPr>
  <p:slideViewPr>
    <p:cSldViewPr>
      <p:cViewPr varScale="1">
        <p:scale>
          <a:sx n="106" d="100"/>
          <a:sy n="106" d="100"/>
        </p:scale>
        <p:origin x="188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42-A556-4241-8EAE-C38330AE1875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BE79-7B40-45CE-BD6C-DAFC8DF1D673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42-A556-4241-8EAE-C38330AE1875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BE79-7B40-45CE-BD6C-DAFC8DF1D67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42-A556-4241-8EAE-C38330AE1875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BE79-7B40-45CE-BD6C-DAFC8DF1D67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42-A556-4241-8EAE-C38330AE1875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BE79-7B40-45CE-BD6C-DAFC8DF1D67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42-A556-4241-8EAE-C38330AE1875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BE79-7B40-45CE-BD6C-DAFC8DF1D673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42-A556-4241-8EAE-C38330AE1875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BE79-7B40-45CE-BD6C-DAFC8DF1D67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42-A556-4241-8EAE-C38330AE1875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BE79-7B40-45CE-BD6C-DAFC8DF1D67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42-A556-4241-8EAE-C38330AE1875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FABE79-7B40-45CE-BD6C-DAFC8DF1D673}" type="slidenum">
              <a:rPr lang="hu-HU" smtClean="0"/>
              <a:t>‹#›</a:t>
            </a:fld>
            <a:endParaRPr lang="hu-HU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42-A556-4241-8EAE-C38330AE1875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BE79-7B40-45CE-BD6C-DAFC8DF1D67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6C42-A556-4241-8EAE-C38330AE1875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7FABE79-7B40-45CE-BD6C-DAFC8DF1D67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8FC6C42-A556-4241-8EAE-C38330AE1875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BE79-7B40-45CE-BD6C-DAFC8DF1D673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zabadkézi sokszög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zabadkézi sokszög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/>
              <a:t>Mintaszöveg szerkesztése</a:t>
            </a:r>
          </a:p>
          <a:p>
            <a:pPr lvl="1" eaLnBrk="1" latinLnBrk="0" hangingPunct="1"/>
            <a:r>
              <a:rPr kumimoji="0" lang="hu-HU"/>
              <a:t>Második szint</a:t>
            </a:r>
          </a:p>
          <a:p>
            <a:pPr lvl="2" eaLnBrk="1" latinLnBrk="0" hangingPunct="1"/>
            <a:r>
              <a:rPr kumimoji="0" lang="hu-HU"/>
              <a:t>Harmadik szint</a:t>
            </a:r>
          </a:p>
          <a:p>
            <a:pPr lvl="3" eaLnBrk="1" latinLnBrk="0" hangingPunct="1"/>
            <a:r>
              <a:rPr kumimoji="0" lang="hu-HU"/>
              <a:t>Negyedik szint</a:t>
            </a:r>
          </a:p>
          <a:p>
            <a:pPr lvl="4" eaLnBrk="1" latinLnBrk="0" hangingPunct="1"/>
            <a:r>
              <a:rPr kumimoji="0" lang="hu-HU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8FC6C42-A556-4241-8EAE-C38330AE1875}" type="datetimeFigureOut">
              <a:rPr lang="hu-HU" smtClean="0"/>
              <a:t>2025. 03. 27.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7FABE79-7B40-45CE-BD6C-DAFC8DF1D673}" type="slidenum">
              <a:rPr lang="hu-HU" smtClean="0"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Borjúhúsételek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71166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51520" y="404664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hu-H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u-H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Apróhúsból készülő ételek: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19) Borjúpörkölt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20) Borjúpaprikás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21) Mexikói borjútokány</a:t>
            </a:r>
          </a:p>
          <a:p>
            <a:pPr algn="just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húst 1x1 □ </a:t>
            </a:r>
            <a:r>
              <a:rPr lang="hu-H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-ra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vágom, és pörkölt alapon felteszem párolódni. A gombát </a:t>
            </a: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1x1 □ </a:t>
            </a:r>
            <a:r>
              <a:rPr lang="hu-H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-ra</a:t>
            </a: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vágom, és kevés olajon lepirítom, sóval, </a:t>
            </a:r>
            <a:r>
              <a:rPr lang="hu-H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tt.borssal</a:t>
            </a: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u-H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p.zölddel</a:t>
            </a: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ízesítve. Ha a hús puha, zsírjára pirítom és </a:t>
            </a:r>
            <a:r>
              <a:rPr lang="hu-H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par.pürével</a:t>
            </a: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tovább pirítom. Hozzáadom a gombát, majd </a:t>
            </a:r>
            <a:r>
              <a:rPr lang="hu-H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f.borral</a:t>
            </a: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vízzel felöntve készre forralom.</a:t>
            </a:r>
          </a:p>
          <a:p>
            <a:pPr algn="just"/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Tálaláskor a tetejére külön </a:t>
            </a:r>
            <a:r>
              <a:rPr lang="hu-H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kifőzőtt</a:t>
            </a: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z.borsót</a:t>
            </a: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szórok, köretnek </a:t>
            </a:r>
            <a:r>
              <a:rPr lang="hu-H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p.rizst</a:t>
            </a:r>
            <a:r>
              <a:rPr lang="hu-H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kínálok.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1884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95536" y="332656"/>
            <a:ext cx="82809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22) Francia borjúragú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4-5 dkg □hús, sózom, borsozom, lisztbe forgatás után, kevés zsiradékban lepirítom. Zsírjából vajas p. lét, készítek, melyhez hozzáadom a s.répa, </a:t>
            </a:r>
            <a:r>
              <a:rPr lang="hu-H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p.gyökér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u-H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z.gumó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karalábé, golyót, pirított □gombát, és f. borral, csont lével felöntve sóval, borssal ízesítve készre pároljuk. Vajat csipkedek rá és </a:t>
            </a:r>
            <a:r>
              <a:rPr lang="hu-H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p.zölddel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megszórom. Tálaláskor a mogyoróburgonyára helyezzük a ragút.</a:t>
            </a:r>
          </a:p>
        </p:txBody>
      </p:sp>
    </p:spTree>
    <p:extLst>
      <p:ext uri="{BB962C8B-B14F-4D97-AF65-F5344CB8AC3E}">
        <p14:creationId xmlns:p14="http://schemas.microsoft.com/office/powerpoint/2010/main" val="22796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23528" y="332657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24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u-HU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G. Főzéssel készülő ételek: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főzést hideg vízben, vagy híg mártás alapon kezdem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besűrítés az étel befejező műveleteként történik, és jól ki kell forralni</a:t>
            </a:r>
          </a:p>
          <a:p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23) Borjúbecsinált 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u-HU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Az 1x1 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□</a:t>
            </a:r>
            <a:r>
              <a:rPr lang="hu-H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hút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hideg vízben felteszem főni. A s. répát, p. gyökeret hasábra vágom és a lehabozott húshoz adom sóval, egész borssal és </a:t>
            </a:r>
            <a:r>
              <a:rPr lang="hu-H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v.hagymával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A z. borsót karfiolt, külön-külön sós vízben megfőzöm. A □gombát vajban lepirítom, v. p. </a:t>
            </a:r>
            <a:r>
              <a:rPr lang="hu-H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z.rántást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készítek.</a:t>
            </a:r>
          </a:p>
          <a:p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zöldségeket a húshoz adom, besűrítem és citromlével, tejszínnel ízesítem. Jól kiforralom. Tálaláskor p. rizzsel körítem.</a:t>
            </a:r>
          </a:p>
        </p:txBody>
      </p:sp>
    </p:spTree>
    <p:extLst>
      <p:ext uri="{BB962C8B-B14F-4D97-AF65-F5344CB8AC3E}">
        <p14:creationId xmlns:p14="http://schemas.microsoft.com/office/powerpoint/2010/main" val="2070911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23528" y="260648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hu-HU" sz="24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u-HU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H. Borjúbelsőségből készülő ételek: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hu-HU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- </a:t>
            </a:r>
            <a:r>
              <a:rPr lang="hu-HU" sz="2400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Belsőségek előkészítése:</a:t>
            </a:r>
            <a:r>
              <a:rPr lang="hu-HU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Nyelv:</a:t>
            </a:r>
            <a:r>
              <a:rPr lang="hu-H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gégenyúlványt és a torokhúst levágom, tisztítom, kaparom, hideg vízben lemosom, hűtöm.</a:t>
            </a:r>
          </a:p>
          <a:p>
            <a:pPr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Máj:</a:t>
            </a:r>
            <a:r>
              <a:rPr lang="hu-H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hártyázom, és a vércsatornákat kivágom, hűtöm.</a:t>
            </a:r>
          </a:p>
          <a:p>
            <a:pPr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Tüdő, lép, szív: 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mosom, v. f. hagymás, babéros, sós vízben puhára főzöm, hűtöm, hűtőben tárolom.</a:t>
            </a:r>
          </a:p>
          <a:p>
            <a:pPr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Vese:</a:t>
            </a:r>
            <a:r>
              <a:rPr lang="hu-H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faggyútól, megtisztítom, az ereket kivágom és darabolom, forrázom, szárítom, hűtöm.</a:t>
            </a:r>
          </a:p>
          <a:p>
            <a:pPr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Tejmirigy:</a:t>
            </a:r>
            <a:r>
              <a:rPr lang="hu-H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többször váltott vízben áztatom, zöldséges, fűszeres lében puhára főzöm. Hideg vízben hűtve, szárítva, hűtöm.</a:t>
            </a:r>
          </a:p>
          <a:p>
            <a:pPr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Fodor: 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gyökérkefével tisztítom, váltott vízben megmosom, és ecetes vízben áztatom, sós vízben félpuhára főzöm.</a:t>
            </a:r>
          </a:p>
        </p:txBody>
      </p:sp>
    </p:spTree>
    <p:extLst>
      <p:ext uri="{BB962C8B-B14F-4D97-AF65-F5344CB8AC3E}">
        <p14:creationId xmlns:p14="http://schemas.microsoft.com/office/powerpoint/2010/main" val="255842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23528" y="476672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hu-HU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24) Borjúmáj rántva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25) Borjúmáj marsall módra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26) Pirított borjúmáj magyarosan</a:t>
            </a:r>
          </a:p>
          <a:p>
            <a:pPr lvl="0" algn="just"/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306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79512" y="332657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hu-HU" sz="28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u-H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Jellemzői:</a:t>
            </a:r>
            <a:endParaRPr lang="hu-H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u-H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Könnyen emészthető</a:t>
            </a:r>
          </a:p>
          <a:p>
            <a:pPr algn="just"/>
            <a:r>
              <a:rPr lang="hu-H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A gasztronómiában jelentős szerepet tölt be</a:t>
            </a:r>
          </a:p>
          <a:p>
            <a:pPr algn="just"/>
            <a:r>
              <a:rPr lang="hu-H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Alacsony a zsírtartalma, magas a víztartalma, puha a </a:t>
            </a:r>
            <a:r>
              <a:rPr lang="hu-HU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rostozata</a:t>
            </a:r>
            <a:endParaRPr lang="hu-H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u-H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Ajánlott diétás- gyermek- és kímélő élelmezésben</a:t>
            </a:r>
          </a:p>
          <a:p>
            <a:pPr algn="just"/>
            <a:r>
              <a:rPr lang="hu-H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Addig beszélünk borjúról, amíg csak tejjel táplálkozik, mert a táplálkozás változásával a hús szerkezete, illata és még sok más tulajdonsága is megváltozik</a:t>
            </a:r>
          </a:p>
          <a:p>
            <a:pPr algn="just"/>
            <a:r>
              <a:rPr lang="hu-H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A fűszerezését, sózását óvatosan és mérsékelten végezzük.</a:t>
            </a:r>
          </a:p>
        </p:txBody>
      </p:sp>
    </p:spTree>
    <p:extLst>
      <p:ext uri="{BB962C8B-B14F-4D97-AF65-F5344CB8AC3E}">
        <p14:creationId xmlns:p14="http://schemas.microsoft.com/office/powerpoint/2010/main" val="1711381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62008" y="16874"/>
            <a:ext cx="88024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 A borjúhús:</a:t>
            </a:r>
          </a:p>
          <a:p>
            <a:pPr marL="342900" indent="-342900">
              <a:buFontTx/>
              <a:buChar char="-"/>
            </a:pP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húsának illata tejre emlékeztető </a:t>
            </a:r>
          </a:p>
          <a:p>
            <a:pPr marL="342900" indent="-342900">
              <a:buFontTx/>
              <a:buChar char="-"/>
            </a:pP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laza szerkezetű</a:t>
            </a:r>
          </a:p>
          <a:p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hu-H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Borjú részei				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http://receptura.uw.hu/recipepics/borj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158" y="1628800"/>
            <a:ext cx="5377846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5619874" y="1340769"/>
            <a:ext cx="334461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hu-H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dió, 2. rózsa, 3. felsál, 4. </a:t>
            </a:r>
            <a:r>
              <a:rPr lang="hu-HU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frikkandó</a:t>
            </a:r>
            <a:r>
              <a:rPr lang="hu-H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hu-H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(Együtt a Comb) </a:t>
            </a:r>
          </a:p>
          <a:p>
            <a:pPr marL="457200" indent="-457200">
              <a:buAutoNum type="arabicPeriod"/>
            </a:pPr>
            <a:endParaRPr lang="hu-HU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u-H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 Csülök</a:t>
            </a:r>
          </a:p>
          <a:p>
            <a:r>
              <a:rPr lang="hu-H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 Lábak </a:t>
            </a:r>
          </a:p>
          <a:p>
            <a:r>
              <a:rPr lang="hu-H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7-8. Gerinc (hosszú-, rövidkaraj) </a:t>
            </a:r>
          </a:p>
          <a:p>
            <a:endParaRPr lang="hu-HU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u-H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9. lapocka, </a:t>
            </a:r>
          </a:p>
          <a:p>
            <a:r>
              <a:rPr lang="hu-H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10. Szegy</a:t>
            </a:r>
          </a:p>
          <a:p>
            <a:r>
              <a:rPr lang="hu-H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11. Nyak</a:t>
            </a:r>
          </a:p>
          <a:p>
            <a:r>
              <a:rPr lang="hu-H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12. Fej</a:t>
            </a:r>
            <a:r>
              <a:rPr lang="hu-HU" b="1" dirty="0"/>
              <a:t>	</a:t>
            </a:r>
          </a:p>
          <a:p>
            <a:r>
              <a:rPr lang="hu-HU" sz="22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Belsőségei:</a:t>
            </a:r>
            <a:r>
              <a:rPr lang="hu-H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máj, vese, szív, tüdő, lép, mirigy,  fodor </a:t>
            </a:r>
          </a:p>
        </p:txBody>
      </p:sp>
    </p:spTree>
    <p:extLst>
      <p:ext uri="{BB962C8B-B14F-4D97-AF65-F5344CB8AC3E}">
        <p14:creationId xmlns:p14="http://schemas.microsoft.com/office/powerpoint/2010/main" val="3692201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95536" y="332656"/>
            <a:ext cx="84249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C. A borjúból készíthető ételek csoportosítása</a:t>
            </a:r>
          </a:p>
          <a:p>
            <a:endParaRPr lang="hu-H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120830"/>
              </p:ext>
            </p:extLst>
          </p:nvPr>
        </p:nvGraphicFramePr>
        <p:xfrm>
          <a:off x="251519" y="1071319"/>
          <a:ext cx="8558610" cy="4057271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6964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6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6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6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2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79535">
                <a:tc>
                  <a:txBody>
                    <a:bodyPr/>
                    <a:lstStyle/>
                    <a:p>
                      <a:pPr algn="just"/>
                      <a:r>
                        <a:rPr lang="hu-HU" dirty="0"/>
                        <a:t>Egészben- sütéssel készülő ételek</a:t>
                      </a:r>
                      <a:endParaRPr lang="hu-HU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hu-HU" dirty="0"/>
                        <a:t>Frissen- sütéssel készülő ételek</a:t>
                      </a:r>
                      <a:endParaRPr lang="hu-HU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hu-HU" dirty="0"/>
                        <a:t>Párolással készülő ételek</a:t>
                      </a:r>
                      <a:endParaRPr lang="hu-HU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hu-HU" dirty="0"/>
                        <a:t>Főzéssel készülő ételek</a:t>
                      </a:r>
                      <a:endParaRPr lang="hu-HU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hu-HU" dirty="0"/>
                        <a:t>Belsőségből készíthető ételek</a:t>
                      </a:r>
                      <a:endParaRPr lang="hu-HU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912">
                <a:tc rowSpan="3" gridSpan="2"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Egészben párolással</a:t>
                      </a:r>
                      <a:endParaRPr lang="hu-H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912">
                <a:tc gridSpan="2"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Szeletben párolással</a:t>
                      </a:r>
                      <a:endParaRPr lang="hu-H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912">
                <a:tc gridSpan="2"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Apróhúsból párolással </a:t>
                      </a:r>
                      <a:endParaRPr lang="hu-H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7463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79512" y="260648"/>
            <a:ext cx="871296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D. Egészben- sütéssel készülő ételek: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húst sózás után zsírral locsolgatom és </a:t>
            </a:r>
            <a:r>
              <a:rPr lang="hu-H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középmeleg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sütőben, sütöm. Pihentetés 15-20 percig, letakarva. </a:t>
            </a:r>
          </a:p>
          <a:p>
            <a:pPr algn="just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pecsenyelét, a hús szerkezete miatt vajasan készítem, melyet felszolgáláskor mellé tálalok</a:t>
            </a:r>
            <a:r>
              <a:rPr lang="hu-HU" dirty="0">
                <a:solidFill>
                  <a:schemeClr val="bg1"/>
                </a:solidFill>
              </a:rPr>
              <a:t>.</a:t>
            </a:r>
          </a:p>
          <a:p>
            <a:pPr lvl="0" algn="just"/>
            <a:endParaRPr lang="hu-HU" sz="2400" b="1" i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AutoNum type="arabicParenR"/>
            </a:pPr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Borjúsült tavasziasan 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(tavaszi köret, párolt rizs, v. p. lé)</a:t>
            </a:r>
          </a:p>
          <a:p>
            <a:pPr marL="457200" lvl="0" indent="-457200" algn="just">
              <a:buAutoNum type="arabicParenR"/>
            </a:pP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 Borjúcsülök </a:t>
            </a:r>
            <a:r>
              <a:rPr lang="hu-HU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pékné</a:t>
            </a:r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módra 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(cikk burgonya, hagyma)</a:t>
            </a:r>
          </a:p>
          <a:p>
            <a:pPr lvl="0"/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3) Töltött borjúszegy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(zsemlés töltelék, párolt rizs, v. p. lé)</a:t>
            </a:r>
          </a:p>
          <a:p>
            <a:pPr lvl="0"/>
            <a:endParaRPr lang="hu-H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722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67544" y="332656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hu-HU" sz="2400" b="1" i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4) Borjúvesés pirított gombával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Borjúvesés: a szűzpecsenye és a vese is rajta van a karajon. </a:t>
            </a:r>
          </a:p>
          <a:p>
            <a:pPr lvl="0"/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A húst előkészítjük, a gerincbe acélrudat tűzünk, a csigolyánál bevágjuk, hogy sütés közben ne deformálódjon.</a:t>
            </a:r>
          </a:p>
          <a:p>
            <a:pPr lvl="0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Pirított gombát készítünk.</a:t>
            </a:r>
          </a:p>
          <a:p>
            <a:pPr lvl="0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A hús zsírjából v. p. levet készítünk.</a:t>
            </a:r>
          </a:p>
          <a:p>
            <a:pPr lvl="0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Pihentetés után egyenletesen szeleteljük.</a:t>
            </a:r>
          </a:p>
          <a:p>
            <a:pPr lvl="0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Hasábburgonyával, párolt rizzsel körítjük.</a:t>
            </a:r>
          </a:p>
        </p:txBody>
      </p:sp>
    </p:spTree>
    <p:extLst>
      <p:ext uri="{BB962C8B-B14F-4D97-AF65-F5344CB8AC3E}">
        <p14:creationId xmlns:p14="http://schemas.microsoft.com/office/powerpoint/2010/main" val="3650410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95536" y="404664"/>
            <a:ext cx="849694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E. Frissen-sütéssel készülő ételek: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A frissen-sültek rendelésre készülnek, bő zsírban, natúron, kevés zsírban</a:t>
            </a:r>
          </a:p>
          <a:p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Díszítésre gyakran használható citrom, salátalevél</a:t>
            </a:r>
          </a:p>
          <a:p>
            <a:pPr marL="342900" indent="-342900">
              <a:buFontTx/>
              <a:buChar char="-"/>
            </a:pP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Sokféle változatban készíthetők</a:t>
            </a:r>
          </a:p>
          <a:p>
            <a:pPr marL="342900" indent="-342900">
              <a:buFontTx/>
              <a:buChar char="-"/>
            </a:pP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u-HU" sz="2400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Húsrészek bontása: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hu-HU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Karaj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borda- 2db/8-10 dkg</a:t>
            </a:r>
          </a:p>
          <a:p>
            <a:endParaRPr lang="hu-HU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Szűzpecsenye 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szűzérmék – 3 db/5-6 dkg</a:t>
            </a:r>
          </a:p>
          <a:p>
            <a:endParaRPr lang="hu-HU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Comb	 </a:t>
            </a:r>
          </a:p>
          <a:p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dió - (java) 1 db/15-18 dkg</a:t>
            </a:r>
          </a:p>
          <a:p>
            <a:pPr lvl="0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u-HU" sz="2400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felsál (bécsi szelet) 1 db/15-18 dkg</a:t>
            </a:r>
          </a:p>
          <a:p>
            <a:pPr lvl="0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rózsa - (érem) 3 db/5-6 dkg</a:t>
            </a:r>
          </a:p>
          <a:p>
            <a:pPr marL="342900" indent="-342900">
              <a:buFontTx/>
              <a:buChar char="-"/>
            </a:pPr>
            <a:endParaRPr lang="hu-H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119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95536" y="476672"/>
            <a:ext cx="799288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v"/>
            </a:pPr>
            <a:r>
              <a:rPr lang="hu-HU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Bő zsírban készült húsok:</a:t>
            </a:r>
            <a:endParaRPr lang="hu-HU" sz="2400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5) Bécsi szelet</a:t>
            </a:r>
          </a:p>
          <a:p>
            <a:pPr lvl="0" algn="just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húst klopfolom inaknál bevágom, sózom. Bécsi bundázással panírozom és tálalás előtt bő zsírban kisütöm.</a:t>
            </a:r>
          </a:p>
          <a:p>
            <a:pPr lvl="0" algn="just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Köretnek hasábburgonyát kínálok.</a:t>
            </a: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6) Borjúbordák milánói módra</a:t>
            </a:r>
          </a:p>
          <a:p>
            <a:pPr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7) Borjúszelet párizsiasan 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hu-HU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hu-HU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Natúr sütéssel készült húsok:</a:t>
            </a:r>
            <a:endParaRPr lang="hu-HU" sz="2400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8) Borjú java Holstein módra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9) Borjú borda jóasszony módra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10) Borjú borda parasztosan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11) Borjúborda </a:t>
            </a:r>
            <a:r>
              <a:rPr lang="hu-HU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Marengó</a:t>
            </a:r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módra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12) Borjú java </a:t>
            </a:r>
            <a:r>
              <a:rPr lang="hu-HU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Murat</a:t>
            </a:r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módra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13) Borjú java </a:t>
            </a:r>
            <a:r>
              <a:rPr lang="hu-HU" sz="24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Dubarry</a:t>
            </a:r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módra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14) Borjú szeletek  tavasziasan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15) Pirított borjúérmék magyarosan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253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67544" y="332656"/>
            <a:ext cx="828092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F. Párolással készíthető húsételek: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egészben, szeletben, tekercsben vagy apróhúsból (kocka) készíthető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fedő alatt rövid lében folyamatos folyadékpótlással történik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 szeletben készül, akkor elősütjük, majd a zsiradékjából párolólevet készítünk (</a:t>
            </a:r>
            <a:r>
              <a:rPr lang="hu-H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p.lé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mártásalap), amely megadja az étel jellegét</a:t>
            </a:r>
            <a:r>
              <a:rPr lang="hu-HU" dirty="0">
                <a:solidFill>
                  <a:schemeClr val="bg1"/>
                </a:solidFill>
              </a:rPr>
              <a:t>.</a:t>
            </a:r>
          </a:p>
          <a:p>
            <a:pPr algn="just"/>
            <a:endParaRPr lang="hu-H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u-H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I. Szeletben párolással készülő ételek: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16) Vajas borjúszelet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/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Natúron megsütöm a húst, és  a pecsenyelevet vajon készítem el. P. rizzsel körítem.</a:t>
            </a: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17) Paprikás borjúszelet</a:t>
            </a:r>
            <a:endParaRPr lang="hu-H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hu-H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18) Temesvári borjúszelet</a:t>
            </a:r>
            <a:r>
              <a:rPr lang="hu-H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just">
              <a:buFont typeface="Wingdings" pitchFamily="2" charset="2"/>
              <a:buChar char="§"/>
            </a:pP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862731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k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c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265</TotalTime>
  <Words>1024</Words>
  <Application>Microsoft Office PowerPoint</Application>
  <PresentationFormat>Diavetítés a képernyőre (4:3 oldalarány)</PresentationFormat>
  <Paragraphs>125</Paragraphs>
  <Slides>14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20" baseType="lpstr">
      <vt:lpstr>Arial</vt:lpstr>
      <vt:lpstr>Franklin Gothic Book</vt:lpstr>
      <vt:lpstr>Times New Roman</vt:lpstr>
      <vt:lpstr>Wingdings</vt:lpstr>
      <vt:lpstr>Wingdings 2</vt:lpstr>
      <vt:lpstr>Technika</vt:lpstr>
      <vt:lpstr>Borjúhúsételek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Borjúhúsételek</dc:title>
  <dc:creator>Laptop</dc:creator>
  <cp:lastModifiedBy>Kocsisné Doszpod Szilvia</cp:lastModifiedBy>
  <cp:revision>14</cp:revision>
  <dcterms:created xsi:type="dcterms:W3CDTF">2013-04-01T18:42:13Z</dcterms:created>
  <dcterms:modified xsi:type="dcterms:W3CDTF">2025-03-27T07:03:06Z</dcterms:modified>
</cp:coreProperties>
</file>