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icolage Grotesque Extra Bold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image" Target="../media/image-9-11.svg"/><Relationship Id="rId12" Type="http://schemas.openxmlformats.org/officeDocument/2006/relationships/slideLayout" Target="../slideLayouts/slideLayout10.xml"/><Relationship Id="rId1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282D5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67" y="406718"/>
            <a:ext cx="4943951" cy="74160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32274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Vegetable Risotto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warm, hearty dish packed with fresh vegetables — learn how to make it step by step, from washing the rice to the final garnish.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282D5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67" y="406718"/>
            <a:ext cx="4943951" cy="74160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5237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Enjoy Your Risotto!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57270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Well done — your vegetable risotto is ready to serve!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🎉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With a little patience and fresh ingredients, this dish is both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nutritious and delicious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Share it with friends and family, or enjoy it as a satisfying meal on its own.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279469"/>
            <a:ext cx="1577816" cy="426244"/>
          </a:xfrm>
          <a:prstGeom prst="roundRect">
            <a:avLst>
              <a:gd name="adj" fmla="val 17880"/>
            </a:avLst>
          </a:prstGeom>
          <a:solidFill>
            <a:srgbClr val="3E0845"/>
          </a:solidFill>
          <a:ln/>
        </p:spPr>
      </p:sp>
      <p:sp>
        <p:nvSpPr>
          <p:cNvPr id="7" name="Text 4"/>
          <p:cNvSpPr/>
          <p:nvPr/>
        </p:nvSpPr>
        <p:spPr>
          <a:xfrm>
            <a:off x="6416278" y="5347454"/>
            <a:ext cx="130563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BON APPÉTIT!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282D5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81" y="404217"/>
            <a:ext cx="4947285" cy="7421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7807" y="693182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What You'll Need</a:t>
            </a:r>
            <a:endParaRPr lang="en-US" sz="4350" dirty="0"/>
          </a:p>
        </p:txBody>
      </p:sp>
      <p:sp>
        <p:nvSpPr>
          <p:cNvPr id="5" name="Shape 2"/>
          <p:cNvSpPr/>
          <p:nvPr/>
        </p:nvSpPr>
        <p:spPr>
          <a:xfrm>
            <a:off x="6267807" y="1720572"/>
            <a:ext cx="7581186" cy="1289090"/>
          </a:xfrm>
          <a:prstGeom prst="roundRect">
            <a:avLst>
              <a:gd name="adj" fmla="val 7275"/>
            </a:avLst>
          </a:prstGeom>
          <a:solidFill>
            <a:srgbClr val="282D5E"/>
          </a:solidFill>
          <a:ln/>
        </p:spPr>
      </p:sp>
      <p:sp>
        <p:nvSpPr>
          <p:cNvPr id="6" name="Text 3"/>
          <p:cNvSpPr/>
          <p:nvPr/>
        </p:nvSpPr>
        <p:spPr>
          <a:xfrm>
            <a:off x="6491049" y="1943814"/>
            <a:ext cx="2790944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🌾</a:t>
            </a:r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Rice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491049" y="2432090"/>
            <a:ext cx="71347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Rinse thoroughly in cold water before cooking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67807" y="3229451"/>
            <a:ext cx="7581186" cy="1289090"/>
          </a:xfrm>
          <a:prstGeom prst="roundRect">
            <a:avLst>
              <a:gd name="adj" fmla="val 7275"/>
            </a:avLst>
          </a:prstGeom>
          <a:solidFill>
            <a:srgbClr val="282D5E"/>
          </a:solidFill>
          <a:ln/>
        </p:spPr>
      </p:sp>
      <p:sp>
        <p:nvSpPr>
          <p:cNvPr id="9" name="Text 6"/>
          <p:cNvSpPr/>
          <p:nvPr/>
        </p:nvSpPr>
        <p:spPr>
          <a:xfrm>
            <a:off x="6491049" y="3452693"/>
            <a:ext cx="2790944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🥕</a:t>
            </a:r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Carrot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6491049" y="3940969"/>
            <a:ext cx="71347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Peeled and cut into small, even pieces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67807" y="4738330"/>
            <a:ext cx="7581186" cy="1289090"/>
          </a:xfrm>
          <a:prstGeom prst="roundRect">
            <a:avLst>
              <a:gd name="adj" fmla="val 7275"/>
            </a:avLst>
          </a:prstGeom>
          <a:solidFill>
            <a:srgbClr val="282D5E"/>
          </a:solidFill>
          <a:ln/>
        </p:spPr>
      </p:sp>
      <p:sp>
        <p:nvSpPr>
          <p:cNvPr id="12" name="Text 9"/>
          <p:cNvSpPr/>
          <p:nvPr/>
        </p:nvSpPr>
        <p:spPr>
          <a:xfrm>
            <a:off x="6491049" y="4961573"/>
            <a:ext cx="2790944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🧅</a:t>
            </a:r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Onion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6491049" y="5449848"/>
            <a:ext cx="71347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Peeled and finely chopped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67807" y="6247209"/>
            <a:ext cx="7581186" cy="1289090"/>
          </a:xfrm>
          <a:prstGeom prst="roundRect">
            <a:avLst>
              <a:gd name="adj" fmla="val 7275"/>
            </a:avLst>
          </a:prstGeom>
          <a:solidFill>
            <a:srgbClr val="282D5E"/>
          </a:solidFill>
          <a:ln/>
        </p:spPr>
      </p:sp>
      <p:sp>
        <p:nvSpPr>
          <p:cNvPr id="15" name="Text 12"/>
          <p:cNvSpPr/>
          <p:nvPr/>
        </p:nvSpPr>
        <p:spPr>
          <a:xfrm>
            <a:off x="6491049" y="6470452"/>
            <a:ext cx="2790944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🫛</a:t>
            </a:r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Peas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6491049" y="6958727"/>
            <a:ext cx="71347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Fresh or frozen — both work great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90138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Step 1 — Prepare the Ingredients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36627"/>
            <a:ext cx="4205168" cy="42051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2636401"/>
            <a:ext cx="29057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Start with the basics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3217545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Before anything goes into the pan, preparation is key.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559981" y="3784521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Wash the rice in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cold water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until the water runs clear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Peel and cut the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carrot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into small, even pieces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Peel and finely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chop the onion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59981" y="5286970"/>
            <a:ext cx="8284131" cy="1326713"/>
          </a:xfrm>
          <a:prstGeom prst="roundRect">
            <a:avLst>
              <a:gd name="adj" fmla="val 7181"/>
            </a:avLst>
          </a:prstGeom>
          <a:solidFill>
            <a:srgbClr val="022349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95" y="5631061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97097" y="5570458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Clean, well-prepped ingredients make cooking smoother and the final dish more flavorful.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84134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Step 2 — Sauté the Vegetables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33750"/>
            <a:ext cx="28728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Build the flavor base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14894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Cooking the vegetables in oil creates a rich, aromatic foundation for the risotto.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44772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1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Heat oil in a frying pan over medium heat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 the chopped onion — cook for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about 2 minutes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until softened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 the carrot and peas — cook for another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minutes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8943" y="2536627"/>
            <a:ext cx="4205168" cy="42051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282D5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2982" y="406718"/>
            <a:ext cx="4943951" cy="74160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864525"/>
            <a:ext cx="60150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Step 3 — Add the Rice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91346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Once the vegetables are softened and fragrant, add the washed rice directly into the pan.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Mix everything together well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so the rice is evenly coated with the oil and gets to know the vegetables before the liquid is added.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78963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Step 4 — Cook Low and Slow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36627"/>
            <a:ext cx="4205168" cy="42051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2636401"/>
            <a:ext cx="43319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Patience makes perfect risotto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3217545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Pour in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or vegetable broth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 cover the rice and vegetables.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559981" y="3784521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Cook on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low heat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for 15–20 minutes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Stir occasionally to prevent sticking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rice is ready when it is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soft and creamy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59981" y="5286970"/>
            <a:ext cx="8284131" cy="1326713"/>
          </a:xfrm>
          <a:prstGeom prst="roundRect">
            <a:avLst>
              <a:gd name="adj" fmla="val 7181"/>
            </a:avLst>
          </a:prstGeom>
          <a:solidFill>
            <a:srgbClr val="183A13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95" y="5631061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97097" y="5570458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Tip: Vegetable broth adds much more depth of flavor than plain water!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68984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Step 5 — Season to Taste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15201"/>
            <a:ext cx="47584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Simple seasoning goes a long way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96345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Once the rice is cooked through, it's time to season and finish the dish.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63321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salt and pepper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 taste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Give the risotto one final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good stir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 bring everything together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Serve immediately while it is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hot and fresh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8943" y="2536627"/>
            <a:ext cx="4205168" cy="42051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282D5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1075" y="371832"/>
            <a:ext cx="4990624" cy="74859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0197" y="532328"/>
            <a:ext cx="5760125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Step 6 — The Final Garnish</a:t>
            </a:r>
            <a:endParaRPr lang="en-US" sz="3450" dirty="0"/>
          </a:p>
        </p:txBody>
      </p:sp>
      <p:sp>
        <p:nvSpPr>
          <p:cNvPr id="5" name="Text 2"/>
          <p:cNvSpPr/>
          <p:nvPr/>
        </p:nvSpPr>
        <p:spPr>
          <a:xfrm>
            <a:off x="620197" y="1293733"/>
            <a:ext cx="7903607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Presentation matters! Before serving, top your risotto with these finishing touches to add color, texture, and extra nutrition.</a:t>
            </a:r>
            <a:endParaRPr lang="en-US" sz="13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197" y="1954292"/>
            <a:ext cx="442913" cy="4429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0197" y="2570202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Broccoli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620197" y="2930009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Adds a vibrant green color and a hearty bite</a:t>
            </a:r>
            <a:endParaRPr lang="en-US" sz="13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197" y="3459242"/>
            <a:ext cx="442913" cy="4429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0197" y="4075152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French Beans</a:t>
            </a:r>
            <a:endParaRPr lang="en-US" sz="1700" dirty="0"/>
          </a:p>
        </p:txBody>
      </p:sp>
      <p:sp>
        <p:nvSpPr>
          <p:cNvPr id="11" name="Text 6"/>
          <p:cNvSpPr/>
          <p:nvPr/>
        </p:nvSpPr>
        <p:spPr>
          <a:xfrm>
            <a:off x="620197" y="4434959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Tender and fresh, a perfect finishing touch</a:t>
            </a:r>
            <a:endParaRPr lang="en-US" sz="13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197" y="4964192"/>
            <a:ext cx="442913" cy="4429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0197" y="5580102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Grated Cheese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620197" y="5939909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Melts beautifully and adds rich, savory flavor</a:t>
            </a:r>
            <a:endParaRPr lang="en-US" sz="13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197" y="6469142"/>
            <a:ext cx="442913" cy="44291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20197" y="7085052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Bean Sprouts</a:t>
            </a:r>
            <a:endParaRPr lang="en-US" sz="1700" dirty="0"/>
          </a:p>
        </p:txBody>
      </p:sp>
      <p:sp>
        <p:nvSpPr>
          <p:cNvPr id="17" name="Text 10"/>
          <p:cNvSpPr/>
          <p:nvPr/>
        </p:nvSpPr>
        <p:spPr>
          <a:xfrm>
            <a:off x="620197" y="7444859"/>
            <a:ext cx="79036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Light and crunchy — a fresh, healthy contrast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5821"/>
            <a:ext cx="74262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The Full Recipe at a Glance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25" y="2018228"/>
            <a:ext cx="12625030" cy="473749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4546" y="3224954"/>
            <a:ext cx="652135" cy="6521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03535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Season</a:t>
            </a:r>
            <a:endParaRPr lang="en-US" sz="23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120" y="3226177"/>
            <a:ext cx="652135" cy="65213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803678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Simmer</a:t>
            </a:r>
            <a:endParaRPr lang="en-US" sz="23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0307" y="3226177"/>
            <a:ext cx="652135" cy="65213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16864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Add Rice</a:t>
            </a:r>
            <a:endParaRPr lang="en-US" sz="23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3493" y="3226177"/>
            <a:ext cx="652135" cy="65213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030050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Sauté</a:t>
            </a:r>
            <a:endParaRPr lang="en-US" sz="2300" dirty="0"/>
          </a:p>
        </p:txBody>
      </p:sp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3636" y="3226177"/>
            <a:ext cx="652135" cy="65213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591065" y="5605654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Prep</a:t>
            </a:r>
            <a:endParaRPr lang="en-US" sz="2300" dirty="0"/>
          </a:p>
        </p:txBody>
      </p:sp>
      <p:sp>
        <p:nvSpPr>
          <p:cNvPr id="14" name="Text 6"/>
          <p:cNvSpPr/>
          <p:nvPr/>
        </p:nvSpPr>
        <p:spPr>
          <a:xfrm>
            <a:off x="793790" y="701087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Follow these six simple steps and you'll have a delicious, colorful vegetable risotto ready to enjoy every time.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2026-04-16T16:46:18Z</dcterms:created>
  <dcterms:modified xsi:type="dcterms:W3CDTF">2026-04-16T16:46:18Z</dcterms:modified>
</cp:coreProperties>
</file>