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7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0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9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66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29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4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4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33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8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77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7B8E-F487-433F-821C-9937B541816C}" type="datetimeFigureOut">
              <a:rPr lang="hu-HU" smtClean="0"/>
              <a:t>2026. 01. 21.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8033-AEBC-4E8A-9D04-0F017164D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1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Turisztikai foglalkozások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Csiszárné Szakály Edit</a:t>
            </a:r>
          </a:p>
          <a:p>
            <a:r>
              <a:rPr lang="hu-HU" dirty="0" smtClean="0"/>
              <a:t>2026. Január 20.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496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Pincér, felszolgáló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2404" y="1977179"/>
            <a:ext cx="3607340" cy="4351338"/>
          </a:xfrm>
        </p:spPr>
        <p:txBody>
          <a:bodyPr/>
          <a:lstStyle/>
          <a:p>
            <a:r>
              <a:rPr lang="hu-HU" dirty="0" smtClean="0"/>
              <a:t>Éttermekben, szállodákban, kávézókban dolgozik</a:t>
            </a:r>
          </a:p>
          <a:p>
            <a:endParaRPr lang="hu-HU" dirty="0"/>
          </a:p>
          <a:p>
            <a:r>
              <a:rPr lang="hu-HU" dirty="0" smtClean="0"/>
              <a:t>Feladatai a v</a:t>
            </a:r>
            <a:r>
              <a:rPr lang="en-US" dirty="0" smtClean="0"/>
              <a:t>endégek </a:t>
            </a:r>
            <a:r>
              <a:rPr lang="en-US" dirty="0"/>
              <a:t>kiszolgálása, rendelések felvétele, felszolgálás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84" y="959562"/>
            <a:ext cx="3478617" cy="52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Bárpultos/Bartender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2285" y="2350919"/>
            <a:ext cx="3996447" cy="4351338"/>
          </a:xfrm>
        </p:spPr>
        <p:txBody>
          <a:bodyPr/>
          <a:lstStyle/>
          <a:p>
            <a:r>
              <a:rPr lang="hu-HU" dirty="0" smtClean="0"/>
              <a:t>Bárokban, éttermekben, szállodákban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Feladata: italok készítése, vendégek kiszolgálása a pultnál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21" y="2350919"/>
            <a:ext cx="6415502" cy="35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913" y="365125"/>
            <a:ext cx="10810887" cy="1325563"/>
          </a:xfrm>
        </p:spPr>
        <p:txBody>
          <a:bodyPr/>
          <a:lstStyle/>
          <a:p>
            <a:r>
              <a:rPr lang="hu-HU" dirty="0" smtClean="0"/>
              <a:t>Kávékészítő/Barista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2913" y="2574655"/>
            <a:ext cx="4191000" cy="3047932"/>
          </a:xfrm>
        </p:spPr>
        <p:txBody>
          <a:bodyPr/>
          <a:lstStyle/>
          <a:p>
            <a:r>
              <a:rPr lang="hu-HU" dirty="0" smtClean="0"/>
              <a:t>Kávézókban, Éttermekben dolgozik</a:t>
            </a:r>
          </a:p>
          <a:p>
            <a:endParaRPr lang="hu-HU" dirty="0" smtClean="0"/>
          </a:p>
          <a:p>
            <a:r>
              <a:rPr lang="hu-HU" dirty="0" smtClean="0"/>
              <a:t>Feladata: kávék és forró italok szakszerű elkészítése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17" y="526644"/>
            <a:ext cx="5046501" cy="33582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21" y="4172558"/>
            <a:ext cx="6185294" cy="23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Utazási tanácsadó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7187" y="3083668"/>
            <a:ext cx="4813570" cy="3599133"/>
          </a:xfrm>
        </p:spPr>
        <p:txBody>
          <a:bodyPr/>
          <a:lstStyle/>
          <a:p>
            <a:r>
              <a:rPr lang="hu-HU" dirty="0" smtClean="0"/>
              <a:t>Utazási irodákban dolgozik</a:t>
            </a:r>
          </a:p>
          <a:p>
            <a:endParaRPr lang="hu-HU" dirty="0"/>
          </a:p>
          <a:p>
            <a:r>
              <a:rPr lang="hu-HU" dirty="0" smtClean="0"/>
              <a:t>Utazási tájékoztatás, utazások értékesítése, szervezése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696" y="2305455"/>
            <a:ext cx="5554866" cy="36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6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Idegenvezető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54808"/>
            <a:ext cx="4512013" cy="4351338"/>
          </a:xfrm>
        </p:spPr>
        <p:txBody>
          <a:bodyPr/>
          <a:lstStyle/>
          <a:p>
            <a:r>
              <a:rPr lang="hu-HU" dirty="0" smtClean="0"/>
              <a:t>Utazási irodákban, szálláshelyeken dolgozik</a:t>
            </a:r>
          </a:p>
          <a:p>
            <a:endParaRPr lang="hu-HU" dirty="0"/>
          </a:p>
          <a:p>
            <a:r>
              <a:rPr lang="hu-HU" dirty="0" smtClean="0"/>
              <a:t>Turisztikai látnivalók bemutatása és a kiránduló csoportok vezetése a feladata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24" y="1895373"/>
            <a:ext cx="6058431" cy="37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6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Rendezvényszervező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554" y="2380102"/>
            <a:ext cx="4842753" cy="4351338"/>
          </a:xfrm>
        </p:spPr>
        <p:txBody>
          <a:bodyPr/>
          <a:lstStyle/>
          <a:p>
            <a:r>
              <a:rPr lang="hu-HU" dirty="0" smtClean="0"/>
              <a:t>Rendezvényeken és szervező irodákban dolgozik</a:t>
            </a:r>
          </a:p>
          <a:p>
            <a:endParaRPr lang="hu-HU" dirty="0"/>
          </a:p>
          <a:p>
            <a:r>
              <a:rPr lang="hu-HU" dirty="0" smtClean="0"/>
              <a:t>Feladata különböző ( turisztikai-, kulturális-, stb…) rendezvények szervezése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43" y="2467651"/>
            <a:ext cx="5668557" cy="31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Repülőtéri ügyfélszolgálati munkatárs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5008" y="1613879"/>
            <a:ext cx="11282464" cy="1531329"/>
          </a:xfrm>
        </p:spPr>
        <p:txBody>
          <a:bodyPr/>
          <a:lstStyle/>
          <a:p>
            <a:r>
              <a:rPr lang="hu-HU" dirty="0" smtClean="0"/>
              <a:t>Repülőtéren dolgozik</a:t>
            </a:r>
          </a:p>
          <a:p>
            <a:endParaRPr lang="hu-HU" dirty="0"/>
          </a:p>
          <a:p>
            <a:r>
              <a:rPr lang="hu-HU" dirty="0" smtClean="0"/>
              <a:t>Feladatai: az utasok tájékoztatása, jegy- és poggyászkezelés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20" y="3356954"/>
            <a:ext cx="4639283" cy="30760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8" y="3356954"/>
            <a:ext cx="5469309" cy="30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860577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V="1">
            <a:off x="838200" y="1079770"/>
            <a:ext cx="10515600" cy="74585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798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Szállodai recepciós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2013" y="1885989"/>
            <a:ext cx="3665706" cy="3651047"/>
          </a:xfrm>
        </p:spPr>
        <p:txBody>
          <a:bodyPr/>
          <a:lstStyle/>
          <a:p>
            <a:r>
              <a:rPr lang="hu-HU" dirty="0" smtClean="0"/>
              <a:t>Szálláshelyeken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en-US" dirty="0" smtClean="0"/>
              <a:t>A </a:t>
            </a:r>
            <a:r>
              <a:rPr lang="en-US" dirty="0"/>
              <a:t>vendégek érkezésének és távozásának intézése, </a:t>
            </a:r>
            <a:r>
              <a:rPr lang="en-US" dirty="0" smtClean="0"/>
              <a:t>információadás</a:t>
            </a:r>
            <a:r>
              <a:rPr lang="hu-HU" dirty="0" smtClean="0"/>
              <a:t> a feladata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08" y="1885989"/>
            <a:ext cx="6030455" cy="42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Szállodai menedzser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80102"/>
            <a:ext cx="4006174" cy="3193847"/>
          </a:xfrm>
        </p:spPr>
        <p:txBody>
          <a:bodyPr/>
          <a:lstStyle/>
          <a:p>
            <a:r>
              <a:rPr lang="hu-HU" dirty="0" smtClean="0"/>
              <a:t>Szálláshelyeken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en-US" dirty="0" smtClean="0"/>
              <a:t>A </a:t>
            </a:r>
            <a:r>
              <a:rPr lang="en-US" dirty="0"/>
              <a:t>szálláshely teljes működésének irányítása és </a:t>
            </a:r>
            <a:r>
              <a:rPr lang="en-US" dirty="0" smtClean="0"/>
              <a:t>ellenőrzése</a:t>
            </a:r>
            <a:r>
              <a:rPr lang="hu-HU" dirty="0" smtClean="0"/>
              <a:t> a feladata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57" y="2380102"/>
            <a:ext cx="5894962" cy="39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Londiner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064540" cy="4351338"/>
          </a:xfrm>
        </p:spPr>
        <p:txBody>
          <a:bodyPr/>
          <a:lstStyle/>
          <a:p>
            <a:r>
              <a:rPr lang="hu-HU" dirty="0" smtClean="0"/>
              <a:t>Szállodákban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Feladata a csomagok hordása és megőrzése,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r>
              <a:rPr lang="hu-HU" dirty="0" smtClean="0"/>
              <a:t>A Hall tisztasága és rendezettsége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092" y="1825625"/>
            <a:ext cx="6780558" cy="38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Szobalány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3403060" cy="4351338"/>
          </a:xfrm>
        </p:spPr>
        <p:txBody>
          <a:bodyPr/>
          <a:lstStyle/>
          <a:p>
            <a:r>
              <a:rPr lang="hu-HU" dirty="0" smtClean="0"/>
              <a:t>Szállodákban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Feladata a s</a:t>
            </a:r>
            <a:r>
              <a:rPr lang="en-US" dirty="0" smtClean="0"/>
              <a:t>zobák </a:t>
            </a:r>
            <a:r>
              <a:rPr lang="en-US" dirty="0"/>
              <a:t>és közösségi terek tisztán tartása, rend fenntartása.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69" y="1825625"/>
            <a:ext cx="6363631" cy="42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Szakács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6371" y="2263369"/>
            <a:ext cx="4356369" cy="4351338"/>
          </a:xfrm>
        </p:spPr>
        <p:txBody>
          <a:bodyPr/>
          <a:lstStyle/>
          <a:p>
            <a:r>
              <a:rPr lang="hu-HU" dirty="0" smtClean="0"/>
              <a:t>Éttermek és szállodák konyhájában dolgozik</a:t>
            </a:r>
          </a:p>
          <a:p>
            <a:endParaRPr lang="hu-HU" dirty="0"/>
          </a:p>
          <a:p>
            <a:r>
              <a:rPr lang="en-US" dirty="0"/>
              <a:t>Ételek elkészítése, konyhai munkafolyamatok </a:t>
            </a:r>
            <a:r>
              <a:rPr lang="en-US" dirty="0" smtClean="0"/>
              <a:t>végrehajtása</a:t>
            </a:r>
            <a:r>
              <a:rPr lang="hu-HU" dirty="0" smtClean="0"/>
              <a:t> a feladata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30" y="2117454"/>
            <a:ext cx="6586163" cy="3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Séf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3626796" cy="4351338"/>
          </a:xfrm>
        </p:spPr>
        <p:txBody>
          <a:bodyPr/>
          <a:lstStyle/>
          <a:p>
            <a:r>
              <a:rPr lang="hu-HU" dirty="0" smtClean="0"/>
              <a:t>Éttermekben és szállodákban dolgozik</a:t>
            </a:r>
            <a:endParaRPr lang="hu-HU" dirty="0"/>
          </a:p>
          <a:p>
            <a:endParaRPr lang="hu-HU" dirty="0" smtClean="0"/>
          </a:p>
          <a:p>
            <a:r>
              <a:rPr lang="en-US" dirty="0"/>
              <a:t>A konyha irányítása, menük összeállítása, szakácsok </a:t>
            </a:r>
            <a:r>
              <a:rPr lang="en-US" dirty="0" smtClean="0"/>
              <a:t>vezetése</a:t>
            </a:r>
            <a:r>
              <a:rPr lang="hu-HU" dirty="0" smtClean="0"/>
              <a:t> a feladata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17" y="1690688"/>
            <a:ext cx="6478696" cy="43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5942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Konyhai kisegítő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346643" cy="4351338"/>
          </a:xfrm>
        </p:spPr>
        <p:txBody>
          <a:bodyPr/>
          <a:lstStyle/>
          <a:p>
            <a:r>
              <a:rPr lang="hu-HU" dirty="0" smtClean="0"/>
              <a:t>Éttermekben dolgozik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Feladatai:</a:t>
            </a:r>
          </a:p>
          <a:p>
            <a:r>
              <a:rPr lang="hu-HU" dirty="0" smtClean="0"/>
              <a:t>ételek előkészítése</a:t>
            </a:r>
          </a:p>
          <a:p>
            <a:r>
              <a:rPr lang="hu-HU" dirty="0" smtClean="0"/>
              <a:t>konyhai eszközök tisztítása</a:t>
            </a:r>
          </a:p>
          <a:p>
            <a:r>
              <a:rPr lang="hu-HU" dirty="0" smtClean="0"/>
              <a:t>konyha rendben tartása</a:t>
            </a:r>
          </a:p>
          <a:p>
            <a:r>
              <a:rPr lang="hu-HU" dirty="0" smtClean="0"/>
              <a:t>alapanyagok előkészítése</a:t>
            </a:r>
          </a:p>
          <a:p>
            <a:r>
              <a:rPr lang="hu-HU" dirty="0" smtClean="0"/>
              <a:t>hulladék kezelése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3" y="2288431"/>
            <a:ext cx="6631312" cy="37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Cukrász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3257145" cy="4351338"/>
          </a:xfrm>
        </p:spPr>
        <p:txBody>
          <a:bodyPr/>
          <a:lstStyle/>
          <a:p>
            <a:r>
              <a:rPr lang="hu-HU" dirty="0" smtClean="0"/>
              <a:t>Cukrászdákban, Éttermekben, Szállodákban dolgozik</a:t>
            </a:r>
          </a:p>
          <a:p>
            <a:endParaRPr lang="hu-HU" dirty="0"/>
          </a:p>
          <a:p>
            <a:r>
              <a:rPr lang="hu-HU" dirty="0" smtClean="0"/>
              <a:t>Feladat a sütemények, torták és desszertek elkészítése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86" y="1825625"/>
            <a:ext cx="61471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7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243</Words>
  <Application>Microsoft Office PowerPoint</Application>
  <PresentationFormat>Szélesvásznú</PresentationFormat>
  <Paragraphs>71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Turisztikai foglalkozások</vt:lpstr>
      <vt:lpstr>Szállodai recepciós</vt:lpstr>
      <vt:lpstr>Szállodai menedzser</vt:lpstr>
      <vt:lpstr>Londiner</vt:lpstr>
      <vt:lpstr>Szobalány</vt:lpstr>
      <vt:lpstr>Szakács</vt:lpstr>
      <vt:lpstr>Séf</vt:lpstr>
      <vt:lpstr>Konyhai kisegítő</vt:lpstr>
      <vt:lpstr>Cukrász</vt:lpstr>
      <vt:lpstr>Pincér, felszolgáló</vt:lpstr>
      <vt:lpstr>Bárpultos/Bartender</vt:lpstr>
      <vt:lpstr>Kávékészítő/Barista</vt:lpstr>
      <vt:lpstr>Utazási tanácsadó</vt:lpstr>
      <vt:lpstr>Idegenvezető</vt:lpstr>
      <vt:lpstr>Rendezvényszervező</vt:lpstr>
      <vt:lpstr>Repülőtéri ügyfélszolgálati munkatárs</vt:lpstr>
      <vt:lpstr>Köszönöm a figyelmet!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Turisztikai foglalkozások</dc:title>
  <dc:creator>Csiszárné Szakály Edit</dc:creator>
  <cp:lastModifiedBy>Csiszárné Szakály Edit</cp:lastModifiedBy>
  <cp:revision>8</cp:revision>
  <dcterms:created xsi:type="dcterms:W3CDTF">2026-01-21T08:02:08Z</dcterms:created>
  <dcterms:modified xsi:type="dcterms:W3CDTF">2026-01-21T09:21:45Z</dcterms:modified>
</cp:coreProperties>
</file>