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DF9BE3-F368-43EF-A99A-82280AEEA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AEF3B0F-9259-4908-9CDA-FB0CA72BC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53544D3-B151-46DE-8C92-C2CEFB087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1A90658-A2EF-4343-99F2-46DFCD127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1BBF047-D799-4E95-A19A-057C82C4D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470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D390B1-2DD7-4504-BA3A-7BF1560E1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3F8B734-FCE5-4BB6-9AE1-866A0951B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2429EF1-B172-4ECA-8056-1E512525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714A0E-73FF-4282-94A7-E5567F34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549ADD-3742-4F51-8992-6557070D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863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824E582-F33D-4F35-8975-D281ED4F3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D4C59EA-DE14-4699-8147-51262510A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576E88-7ECD-4A15-A493-CC864FC15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9967367-CDD8-4AE1-980A-C86AF3F7B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3CB948C-7E28-42FA-9ECB-F0D3663C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077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B13794-D2F1-4DF9-9BBC-491D43F92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A055ABE-54AE-4081-A3AC-444A079C3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6B4FE84-43E0-4745-9817-01AC5340A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36F38A5-68EA-4F03-8BAC-AF882CB34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E6B9139-03B8-4D7C-A528-DE06BB21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694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B085D4-1E85-4718-8D0C-ADC8B3C8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D00874B-4135-4D30-B6B4-157096FA2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DB842A3-AAEC-486D-A9FD-1BAF071E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5955A85-5318-46B6-8246-AFD05523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88AB8D-0EB9-4CF9-BE6B-CA4E798CB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559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3ECAAB-1AF4-47C4-B04E-9106B64B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A75B0B-6967-4294-B9CE-FBF06343C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045FBB8-9E17-45E2-979E-CA1674DF4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7E8B30E-22BE-4C4A-8732-ADE9A834B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3404AF-1DC6-44C7-B547-A724FB249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C829C7-4558-4193-A823-2CBF0E17C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323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AFCE24-47D0-46A2-AAC4-B18F1B878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CE8B07-D651-46AE-B641-2783715D1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66ABD10-9F7B-4358-94EB-847183CA4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C8BDADA-8201-42D9-AEC1-D507F6BFC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BB39860-0023-45C0-A87D-C89BE183A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2E4E43D-AF1A-4665-BDB5-E9AB7C7C9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CA1ABEA-A35E-42D6-A1EA-62AF2D77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13A184F-761E-46C0-A71B-A62DDF29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694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47D3C00-E62A-49BA-96A4-8FFE039C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19140AF-D7E0-47A9-B223-9B0FB9A0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C13A27B-5214-438F-AA72-C05441FB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CFDE72-077F-476B-8EF6-CFFD6DCAB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663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5903C13-8DD8-4424-848D-1E0D31C33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9A4E2F57-1C01-45BC-98D0-8A30DD7C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2556967-F545-4A3A-9052-4AF4FF14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62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3AFE75-2C2C-4A02-991F-FE07C2F9C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3AEB5E-0848-473F-BA70-2A51AD3E5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36D7963-4BB7-4E4C-A329-9B5B25308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0B3F751-2A7A-4F4A-AB7B-14003510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2E72321-71F7-4F07-9A91-56F92E85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E8E364E-2CA2-45CA-9DB2-AF596E49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539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B52B12-C6F8-49FF-A2D4-99A82152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E596B45-FB7B-4C2F-97C0-D58E528F9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44CAFBB-1854-4195-A0BD-2A2EE29CD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5FCDBC6-EFBA-455C-8394-5F7FAF2FF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8FE630-AA32-4BA7-8A7B-8C94A5DC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EEBFA05-286B-4C24-A7E7-633397F35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38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D46DB00-D991-451E-BEB4-ADB46923F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30B8D3F-194B-4373-A6E4-8EAE33259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D9C7F34-8561-44EB-A3B5-943201BC64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CD7B5-AA09-473B-9B6D-D44A442BD150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324087C-8040-42E6-8096-B8E7375D9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476FBF5-C7C8-44C9-9E72-1FD836F63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72F74-D776-4967-96C4-854615BD7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853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áblázat 12">
            <a:extLst>
              <a:ext uri="{FF2B5EF4-FFF2-40B4-BE49-F238E27FC236}">
                <a16:creationId xmlns:a16="http://schemas.microsoft.com/office/drawing/2014/main" id="{045EFFBF-BC72-44F1-AD96-999975C5F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41430"/>
              </p:ext>
            </p:extLst>
          </p:nvPr>
        </p:nvGraphicFramePr>
        <p:xfrm>
          <a:off x="838200" y="2031691"/>
          <a:ext cx="10515600" cy="206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1454022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2230049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0435260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22011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Szempont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Mit kell vizsgálni?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Mit jelent / Mit sugall?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Példa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8252078"/>
                  </a:ext>
                </a:extLst>
              </a:tr>
            </a:tbl>
          </a:graphicData>
        </a:graphic>
      </p:graphicFrame>
      <p:graphicFrame>
        <p:nvGraphicFramePr>
          <p:cNvPr id="14" name="Táblázat 13">
            <a:extLst>
              <a:ext uri="{FF2B5EF4-FFF2-40B4-BE49-F238E27FC236}">
                <a16:creationId xmlns:a16="http://schemas.microsoft.com/office/drawing/2014/main" id="{31F560E1-DE4B-49FE-9AEE-7859CC1A7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718252"/>
              </p:ext>
            </p:extLst>
          </p:nvPr>
        </p:nvGraphicFramePr>
        <p:xfrm>
          <a:off x="838200" y="4270624"/>
          <a:ext cx="10515600" cy="40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51856985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219369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081795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580288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Funkció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Védelem, tárolás, szállítás, információ, figyelemfelkeltés, eladás ösztönzése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Megvédi a terméket és segíti az eladást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Energiaital doboz védi az italt és feltűnő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6531968"/>
                  </a:ext>
                </a:extLst>
              </a:tr>
            </a:tbl>
          </a:graphicData>
        </a:graphic>
      </p:graphicFrame>
      <p:graphicFrame>
        <p:nvGraphicFramePr>
          <p:cNvPr id="15" name="Táblázat 14">
            <a:extLst>
              <a:ext uri="{FF2B5EF4-FFF2-40B4-BE49-F238E27FC236}">
                <a16:creationId xmlns:a16="http://schemas.microsoft.com/office/drawing/2014/main" id="{D05220B5-35DB-44D0-9A66-85D19AF6A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19231"/>
              </p:ext>
            </p:extLst>
          </p:nvPr>
        </p:nvGraphicFramePr>
        <p:xfrm>
          <a:off x="838200" y="4720160"/>
          <a:ext cx="10515600" cy="59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6994968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5389707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407697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9647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Célcsoport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Kinek szól? (gyerek, felnőtt, nő, férfi, sportoló, beteg, környezettudatos vásárló)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A design a vásárlóhoz igazodik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Gyerek = színes, rajzos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13933999"/>
                  </a:ext>
                </a:extLst>
              </a:tr>
            </a:tbl>
          </a:graphicData>
        </a:graphic>
      </p:graphicFrame>
      <p:graphicFrame>
        <p:nvGraphicFramePr>
          <p:cNvPr id="16" name="Táblázat 15">
            <a:extLst>
              <a:ext uri="{FF2B5EF4-FFF2-40B4-BE49-F238E27FC236}">
                <a16:creationId xmlns:a16="http://schemas.microsoft.com/office/drawing/2014/main" id="{994F9DC1-7F69-4EEF-9277-8F90A622A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121720"/>
              </p:ext>
            </p:extLst>
          </p:nvPr>
        </p:nvGraphicFramePr>
        <p:xfrm>
          <a:off x="838200" y="5373047"/>
          <a:ext cx="10515600" cy="59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30318164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2253239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24223374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560077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Szín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Milyen színek vannak rajta?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Piros = energia, Kék = bizalom, Zöld = bio, Fekete = luxus, Fehér = tisztaság, Sárga = vidám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Gyógyszer = fehér, zöld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1965487"/>
                  </a:ext>
                </a:extLst>
              </a:tr>
            </a:tbl>
          </a:graphicData>
        </a:graphic>
      </p:graphicFrame>
      <p:graphicFrame>
        <p:nvGraphicFramePr>
          <p:cNvPr id="17" name="Táblázat 16">
            <a:extLst>
              <a:ext uri="{FF2B5EF4-FFF2-40B4-BE49-F238E27FC236}">
                <a16:creationId xmlns:a16="http://schemas.microsoft.com/office/drawing/2014/main" id="{B67A2421-C700-40F5-8654-5F069E64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674847"/>
              </p:ext>
            </p:extLst>
          </p:nvPr>
        </p:nvGraphicFramePr>
        <p:xfrm>
          <a:off x="838200" y="3652382"/>
          <a:ext cx="10515600" cy="59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56557305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5474047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6608123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6435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Forma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Magas/alacsony, vékony/széles, henger/doboz/tasak, lekerekített/szögletes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A forma használatot és stílust sugall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Parfüm = különleges forma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38743212"/>
                  </a:ext>
                </a:extLst>
              </a:tr>
            </a:tbl>
          </a:graphicData>
        </a:graphic>
      </p:graphicFrame>
      <p:graphicFrame>
        <p:nvGraphicFramePr>
          <p:cNvPr id="18" name="Táblázat 17">
            <a:extLst>
              <a:ext uri="{FF2B5EF4-FFF2-40B4-BE49-F238E27FC236}">
                <a16:creationId xmlns:a16="http://schemas.microsoft.com/office/drawing/2014/main" id="{84B80E25-A79A-482E-A03A-2E17B29DE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304272"/>
              </p:ext>
            </p:extLst>
          </p:nvPr>
        </p:nvGraphicFramePr>
        <p:xfrm>
          <a:off x="838200" y="3250554"/>
          <a:ext cx="10515600" cy="40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84450976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9079986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2127203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684745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Anyag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Műanyag, papír, karton, üveg, fém, újrahasznosított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Üveg = prémium, Papír = környezetbarát, Műanyag = olcsó/praktikus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Lekvár = üveg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22498997"/>
                  </a:ext>
                </a:extLst>
              </a:tr>
            </a:tbl>
          </a:graphicData>
        </a:graphic>
      </p:graphicFrame>
      <p:graphicFrame>
        <p:nvGraphicFramePr>
          <p:cNvPr id="19" name="Táblázat 18">
            <a:extLst>
              <a:ext uri="{FF2B5EF4-FFF2-40B4-BE49-F238E27FC236}">
                <a16:creationId xmlns:a16="http://schemas.microsoft.com/office/drawing/2014/main" id="{633D802D-BC32-4641-A2F0-0E9F4F349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847070"/>
              </p:ext>
            </p:extLst>
          </p:nvPr>
        </p:nvGraphicFramePr>
        <p:xfrm>
          <a:off x="838200" y="2848726"/>
          <a:ext cx="10515600" cy="40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1513799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3284049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5085334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264883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Grafika, betű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Fotó/rajz/minta, sok kép/kevés kép, nagy betű/kicsi betű, stílus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>
                          <a:effectLst/>
                        </a:rPr>
                        <a:t>Vicces, komoly, elegáns, természetes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Gyerek termék = rajzos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72593078"/>
                  </a:ext>
                </a:extLst>
              </a:tr>
            </a:tbl>
          </a:graphicData>
        </a:graphic>
      </p:graphicFrame>
      <p:graphicFrame>
        <p:nvGraphicFramePr>
          <p:cNvPr id="20" name="Táblázat 19">
            <a:extLst>
              <a:ext uri="{FF2B5EF4-FFF2-40B4-BE49-F238E27FC236}">
                <a16:creationId xmlns:a16="http://schemas.microsoft.com/office/drawing/2014/main" id="{4F5335F3-0BD6-4276-9313-A5A8EAED3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969107"/>
              </p:ext>
            </p:extLst>
          </p:nvPr>
        </p:nvGraphicFramePr>
        <p:xfrm>
          <a:off x="838200" y="2251191"/>
          <a:ext cx="10515600" cy="59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5853441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4631872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7779574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489095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Információ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Márkanév, terméknév, összetevők, használat, szavatosság, vonalkód, újrahasznosítás jel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Tájékoztatja a vásárlót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</a:rPr>
                        <a:t>Élelmiszeren kötelező adatok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8065580"/>
                  </a:ext>
                </a:extLst>
              </a:tr>
            </a:tbl>
          </a:graphicData>
        </a:graphic>
      </p:graphicFrame>
      <p:sp>
        <p:nvSpPr>
          <p:cNvPr id="23" name="Cím 1">
            <a:extLst>
              <a:ext uri="{FF2B5EF4-FFF2-40B4-BE49-F238E27FC236}">
                <a16:creationId xmlns:a16="http://schemas.microsoft.com/office/drawing/2014/main" id="{78DF8B16-B06C-4213-8B84-0F76E41DD1E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7632032" cy="958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Csomagolás elemzési szempontok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4562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216</Words>
  <Application>Microsoft Office PowerPoint</Application>
  <PresentationFormat>Szélesvásznú</PresentationFormat>
  <Paragraphs>33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Anna</dc:creator>
  <cp:lastModifiedBy>Anna</cp:lastModifiedBy>
  <cp:revision>3</cp:revision>
  <dcterms:created xsi:type="dcterms:W3CDTF">2026-03-29T19:38:53Z</dcterms:created>
  <dcterms:modified xsi:type="dcterms:W3CDTF">2026-03-29T20:10:26Z</dcterms:modified>
</cp:coreProperties>
</file>