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Március 15. – Az 1848-as forradalom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Történelmi áttekintés</a:t>
            </a:r>
          </a:p>
          <a:p>
            <a:r>
              <a:t>9. évfolyam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Történelmi háttér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reformkor időszaka</a:t>
            </a:r>
          </a:p>
          <a:p>
            <a:r>
              <a:t>• Magyarország a Habsburg Birodalom része volt</a:t>
            </a:r>
          </a:p>
          <a:p>
            <a:r>
              <a:t>• Egyre erősebb igény a polgári átalakulásra</a:t>
            </a:r>
          </a:p>
          <a:p>
            <a:r>
              <a:t>• A nemzeti függetlenség és szabadság iránti vágy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márciusi ifjak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Fiatal értelmiségiek csoportja</a:t>
            </a:r>
          </a:p>
          <a:p>
            <a:r>
              <a:t>• A Pilvax kávéházban találkoztak</a:t>
            </a:r>
          </a:p>
          <a:p>
            <a:r>
              <a:t>• Céljuk a társadalmi és politikai reformok elindítása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1848. március 15. eseményei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Pilvax kávéházban gyülekeztek</a:t>
            </a:r>
          </a:p>
          <a:p>
            <a:r>
              <a:t>• Kinyomtatták a 12 pontot</a:t>
            </a:r>
          </a:p>
          <a:p>
            <a:r>
              <a:t>• Petőfi elszavalta a Nemzeti dalt</a:t>
            </a:r>
          </a:p>
          <a:p>
            <a:r>
              <a:t>• Tömeg gyűlt össze a Nemzeti Múzeumnál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12 pont fő követelései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Sajtószabadság</a:t>
            </a:r>
          </a:p>
          <a:p>
            <a:r>
              <a:t>• Felelős magyar kormány</a:t>
            </a:r>
          </a:p>
          <a:p>
            <a:r>
              <a:t>• Törvény előtti egyenlőség</a:t>
            </a:r>
          </a:p>
          <a:p>
            <a:r>
              <a:t>• Közös teherviselés</a:t>
            </a:r>
          </a:p>
          <a:p>
            <a:r>
              <a:t>• Nemzeti őrsereg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Fontos szereplők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Petőfi Sándor – költő</a:t>
            </a:r>
          </a:p>
          <a:p>
            <a:r>
              <a:t>• Jókai Mór – író</a:t>
            </a:r>
          </a:p>
          <a:p>
            <a:r>
              <a:t>• Táncsics Mihály – politikai fogoly</a:t>
            </a:r>
          </a:p>
          <a:p>
            <a:r>
              <a:t>• Kossuth Lajos – politikus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 történt ezután?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Megalakult az első felelős magyar kormány</a:t>
            </a:r>
          </a:p>
          <a:p>
            <a:r>
              <a:t>• Kitört a szabadságharc</a:t>
            </a:r>
          </a:p>
          <a:p>
            <a:r>
              <a:t>• A harc 1849-ben ért véget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Miért fontos ma is március 15.?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szabadság és függetlenség jelképe</a:t>
            </a:r>
          </a:p>
          <a:p>
            <a:r>
              <a:t>• Nemzeti ünnep Magyarországon</a:t>
            </a:r>
          </a:p>
          <a:p>
            <a:r>
              <a:t>• A fiatalok szerepére is emlékeztet a történelemben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