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Március 15. Kvíz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Interaktív játék – 9. évfolyam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Mit követelt az első pont?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Sajtószabadság</a:t>
            </a:r>
          </a:p>
          <a:p>
            <a:r>
              <a:t>Nemzeti bank</a:t>
            </a:r>
          </a:p>
          <a:p>
            <a:r>
              <a:t>Úrbéri viszonyok megszüntetése</a:t>
            </a:r>
          </a:p>
          <a:p>
            <a:r>
              <a:t>Unió Erdéllyel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Helyes válasz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0" y="200"/>
            <a:ext cx="600" cy="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t>Sajtószabadság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Melyik épület előtt szavalták el a Nemzeti dalt?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Parlament</a:t>
            </a:r>
          </a:p>
          <a:p>
            <a:r>
              <a:t>Nemzeti Múzeum</a:t>
            </a:r>
          </a:p>
          <a:p>
            <a:r>
              <a:t>Pilvax</a:t>
            </a:r>
          </a:p>
          <a:p>
            <a:r>
              <a:t>Vár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Helyes válasz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0" y="200"/>
            <a:ext cx="600" cy="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t>Nemzeti Múzeum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Melyik évben tört ki a magyar forradalom?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1848</a:t>
            </a:r>
          </a:p>
          <a:p>
            <a:r>
              <a:t>1849</a:t>
            </a:r>
          </a:p>
          <a:p>
            <a:r>
              <a:t>1867</a:t>
            </a:r>
          </a:p>
          <a:p>
            <a:r>
              <a:t>1918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Helyes válasz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0" y="200"/>
            <a:ext cx="600" cy="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t>1848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Hol találkoztak a márciusi ifjak?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Nemzeti Múzeum</a:t>
            </a:r>
          </a:p>
          <a:p>
            <a:r>
              <a:t>Pilvax kávéház</a:t>
            </a:r>
          </a:p>
          <a:p>
            <a:r>
              <a:t>Parlament</a:t>
            </a:r>
          </a:p>
          <a:p>
            <a:r>
              <a:t>Debrecen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Helyes válasz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0" y="200"/>
            <a:ext cx="600" cy="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t>Pilvax kávéház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Ki írta a Nemzeti dalt?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Arany János</a:t>
            </a:r>
          </a:p>
          <a:p>
            <a:r>
              <a:t>Petőfi Sándor</a:t>
            </a:r>
          </a:p>
          <a:p>
            <a:r>
              <a:t>Kölcsey Ferenc</a:t>
            </a:r>
          </a:p>
          <a:p>
            <a:r>
              <a:t>Vörösmarty Mihály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Helyes válasz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0" y="200"/>
            <a:ext cx="600" cy="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t>Petőfi Sándor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Hány pontból állt a forradalom követelése?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10</a:t>
            </a:r>
          </a:p>
          <a:p>
            <a:r>
              <a:t>11</a:t>
            </a:r>
          </a:p>
          <a:p>
            <a:r>
              <a:t>12</a:t>
            </a:r>
          </a:p>
          <a:p>
            <a:r>
              <a:t>15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Helyes válasz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0" y="200"/>
            <a:ext cx="600" cy="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t>12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