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pshf8z1GmzaGpm4vEKwqNhpM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5413515" y="-1146314"/>
            <a:ext cx="5384800" cy="1316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9575800" y="3073400"/>
            <a:ext cx="7213600" cy="3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2870200" y="-330200"/>
            <a:ext cx="7213600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1524001" y="2743200"/>
            <a:ext cx="13163828" cy="5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308187" y="325121"/>
            <a:ext cx="15632853" cy="850391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ctrTitle"/>
          </p:nvPr>
        </p:nvSpPr>
        <p:spPr>
          <a:xfrm>
            <a:off x="1479973" y="1176501"/>
            <a:ext cx="13289280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Corbel"/>
              <a:buNone/>
              <a:defRPr sz="96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ubTitle" idx="1"/>
          </p:nvPr>
        </p:nvSpPr>
        <p:spPr>
          <a:xfrm>
            <a:off x="2279373" y="5159513"/>
            <a:ext cx="11690480" cy="18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None/>
              <a:defRPr sz="2933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346"/>
              <a:buNone/>
              <a:defRPr sz="2933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346"/>
              <a:buNone/>
              <a:defRPr sz="2933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None/>
              <a:defRPr sz="2667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None/>
              <a:defRPr sz="2667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None/>
              <a:defRPr sz="2667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None/>
              <a:defRPr sz="2667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None/>
              <a:defRPr sz="2667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2134"/>
              <a:buNone/>
              <a:defRPr sz="2667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14"/>
          <p:cNvCxnSpPr/>
          <p:nvPr/>
        </p:nvCxnSpPr>
        <p:spPr>
          <a:xfrm>
            <a:off x="2638214" y="4978400"/>
            <a:ext cx="109728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1475232" y="1564767"/>
            <a:ext cx="13289280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orbel"/>
              <a:buNone/>
              <a:defRPr sz="9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2279904" y="5539360"/>
            <a:ext cx="11692128" cy="181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None/>
              <a:defRPr sz="2933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94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94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94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94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94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494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5"/>
          <p:cNvCxnSpPr/>
          <p:nvPr/>
        </p:nvCxnSpPr>
        <p:spPr>
          <a:xfrm>
            <a:off x="2641601" y="5360544"/>
            <a:ext cx="109728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524000" y="2743199"/>
            <a:ext cx="6339840" cy="5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596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Char char="•"/>
              <a:defRPr sz="2933"/>
            </a:lvl1pPr>
            <a:lvl2pPr marL="914400" lvl="1" indent="-36408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Char char="•"/>
              <a:defRPr sz="2667"/>
            </a:lvl2pPr>
            <a:lvl3pPr marL="1371600" lvl="2" indent="-35051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4pPr>
            <a:lvl5pPr marL="2286000" lvl="4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5pPr>
            <a:lvl6pPr marL="2743200" lvl="5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6pPr>
            <a:lvl7pPr marL="3200400" lvl="6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7pPr>
            <a:lvl8pPr marL="3657600" lvl="7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8pPr>
            <a:lvl9pPr marL="4114800" lvl="8" indent="-336956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8356816" y="2743200"/>
            <a:ext cx="6339840" cy="5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596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Char char="•"/>
              <a:defRPr sz="2933"/>
            </a:lvl1pPr>
            <a:lvl2pPr marL="914400" lvl="1" indent="-36408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Char char="•"/>
              <a:defRPr sz="2667"/>
            </a:lvl2pPr>
            <a:lvl3pPr marL="1371600" lvl="2" indent="-35051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4pPr>
            <a:lvl5pPr marL="2286000" lvl="4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5pPr>
            <a:lvl6pPr marL="2743200" lvl="5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6pPr>
            <a:lvl7pPr marL="3200400" lvl="6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7pPr>
            <a:lvl8pPr marL="3657600" lvl="7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8pPr>
            <a:lvl9pPr marL="4114800" lvl="8" indent="-336956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Char char="•"/>
              <a:defRPr sz="2133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524000" y="2668681"/>
            <a:ext cx="633984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None/>
              <a:defRPr sz="2133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1524000" y="3628644"/>
            <a:ext cx="633984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596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Char char="•"/>
              <a:defRPr sz="2933"/>
            </a:lvl1pPr>
            <a:lvl2pPr marL="914400" lvl="1" indent="-36408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Char char="•"/>
              <a:defRPr sz="2667"/>
            </a:lvl2pPr>
            <a:lvl3pPr marL="1371600" lvl="2" indent="-35051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4pPr>
            <a:lvl5pPr marL="2286000" lvl="4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5pPr>
            <a:lvl6pPr marL="2743200" lvl="5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6pPr>
            <a:lvl7pPr marL="3200400" lvl="6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7pPr>
            <a:lvl8pPr marL="3657600" lvl="7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8pPr>
            <a:lvl9pPr marL="4114800" lvl="8" indent="-336956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Char char="•"/>
              <a:defRPr sz="2133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8358897" y="2665376"/>
            <a:ext cx="633984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None/>
              <a:defRPr sz="2133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8358897" y="3625763"/>
            <a:ext cx="633984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596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Char char="•"/>
              <a:defRPr sz="2933"/>
            </a:lvl1pPr>
            <a:lvl2pPr marL="914400" lvl="1" indent="-364083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134"/>
              <a:buChar char="•"/>
              <a:defRPr sz="2667"/>
            </a:lvl2pPr>
            <a:lvl3pPr marL="1371600" lvl="2" indent="-35051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4pPr>
            <a:lvl5pPr marL="2286000" lvl="4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5pPr>
            <a:lvl6pPr marL="2743200" lvl="5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6pPr>
            <a:lvl7pPr marL="3200400" lvl="6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7pPr>
            <a:lvl8pPr marL="3657600" lvl="7" indent="-336956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706"/>
              <a:buChar char="•"/>
              <a:defRPr sz="2133"/>
            </a:lvl8pPr>
            <a:lvl9pPr marL="4114800" lvl="8" indent="-336956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1706"/>
              <a:buChar char="•"/>
              <a:defRPr sz="2133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524000" y="1463040"/>
            <a:ext cx="5242560" cy="231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33"/>
              <a:buFont typeface="Corbel"/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7802879" y="1463040"/>
            <a:ext cx="6949440" cy="62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5363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3414"/>
              <a:buChar char="•"/>
              <a:defRPr sz="4267"/>
            </a:lvl1pPr>
            <a:lvl2pPr marL="914400" lvl="1" indent="-418236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2986"/>
              <a:buChar char="•"/>
              <a:defRPr sz="3733"/>
            </a:lvl2pPr>
            <a:lvl3pPr marL="1371600" lvl="2" indent="-39116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560"/>
              <a:buChar char="•"/>
              <a:defRPr sz="3200"/>
            </a:lvl3pPr>
            <a:lvl4pPr marL="1828800" lvl="3" indent="-36408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Char char="•"/>
              <a:defRPr sz="2667"/>
            </a:lvl4pPr>
            <a:lvl5pPr marL="2286000" lvl="4" indent="-36408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Char char="•"/>
              <a:defRPr sz="2667"/>
            </a:lvl5pPr>
            <a:lvl6pPr marL="2743200" lvl="5" indent="-36408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Char char="•"/>
              <a:defRPr sz="2667"/>
            </a:lvl6pPr>
            <a:lvl7pPr marL="3200400" lvl="6" indent="-36408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Char char="•"/>
              <a:defRPr sz="2667"/>
            </a:lvl7pPr>
            <a:lvl8pPr marL="3657600" lvl="7" indent="-36408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34"/>
              <a:buChar char="•"/>
              <a:defRPr sz="2667"/>
            </a:lvl8pPr>
            <a:lvl9pPr marL="4114800" lvl="8" indent="-364083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2134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1524000" y="3779520"/>
            <a:ext cx="52425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14"/>
              <a:buNone/>
              <a:defRPr sz="2267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066"/>
              <a:buNone/>
              <a:defRPr sz="1333"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524000" y="1463040"/>
            <a:ext cx="5242560" cy="231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33"/>
              <a:buFont typeface="Corbel"/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7217664" y="1426463"/>
            <a:ext cx="8132064" cy="6400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1524000" y="3779520"/>
            <a:ext cx="524256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14"/>
              <a:buNone/>
              <a:defRPr sz="2267"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28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066"/>
              <a:buNone/>
              <a:defRPr sz="1333"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308187" y="325121"/>
            <a:ext cx="15632853" cy="8503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67"/>
              <a:buFont typeface="Corbel"/>
              <a:buNone/>
              <a:defRPr sz="586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1524001" y="2743200"/>
            <a:ext cx="13163828" cy="5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7596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accent1"/>
              </a:buClr>
              <a:buSzPts val="2346"/>
              <a:buFont typeface="Corbel"/>
              <a:buChar char="•"/>
              <a:defRPr sz="29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408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2134"/>
              <a:buFont typeface="Corbel"/>
              <a:buChar char="•"/>
              <a:defRPr sz="2667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69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69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69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69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695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6956" algn="l" rtl="0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Clr>
                <a:schemeClr val="accent1"/>
              </a:buClr>
              <a:buSzPts val="1706"/>
              <a:buFont typeface="Corbel"/>
              <a:buChar char="•"/>
              <a:defRPr sz="2133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1523995" y="8298438"/>
            <a:ext cx="310543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5265531" y="8298438"/>
            <a:ext cx="6290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2439374" y="8298438"/>
            <a:ext cx="2274956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00" y="457200"/>
            <a:ext cx="14071600" cy="784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7670800" y="6400800"/>
            <a:ext cx="6629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SZABÓNÉ HORVÁTH MÁRIA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524000" y="812800"/>
            <a:ext cx="13167360" cy="180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67"/>
              <a:buFont typeface="Corbel"/>
              <a:buNone/>
            </a:pP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5214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2346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SzPts val="4320"/>
              <a:buNone/>
            </a:pPr>
            <a:r>
              <a:rPr lang="en-US" sz="5400"/>
              <a:t>	KÖSZÖNÖM A 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Egyéni</PresentationFormat>
  <Paragraphs>5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Corbel</vt:lpstr>
      <vt:lpstr>Arial</vt:lpstr>
      <vt:lpstr>Bázis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horvathmarika</dc:creator>
  <cp:lastModifiedBy>Mária Szabóné Horváth</cp:lastModifiedBy>
  <cp:revision>1</cp:revision>
  <dcterms:created xsi:type="dcterms:W3CDTF">2006-08-16T00:00:00Z</dcterms:created>
  <dcterms:modified xsi:type="dcterms:W3CDTF">2026-03-24T10:28:01Z</dcterms:modified>
</cp:coreProperties>
</file>