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57"/>
  </p:notesMasterIdLst>
  <p:sldIdLst>
    <p:sldId id="256" r:id="rId5"/>
    <p:sldId id="258" r:id="rId6"/>
    <p:sldId id="274" r:id="rId7"/>
    <p:sldId id="338" r:id="rId8"/>
    <p:sldId id="340" r:id="rId9"/>
    <p:sldId id="342" r:id="rId10"/>
    <p:sldId id="343" r:id="rId11"/>
    <p:sldId id="341" r:id="rId12"/>
    <p:sldId id="345" r:id="rId13"/>
    <p:sldId id="346" r:id="rId14"/>
    <p:sldId id="265" r:id="rId15"/>
    <p:sldId id="307" r:id="rId16"/>
    <p:sldId id="306" r:id="rId17"/>
    <p:sldId id="308" r:id="rId18"/>
    <p:sldId id="348" r:id="rId19"/>
    <p:sldId id="260" r:id="rId20"/>
    <p:sldId id="331" r:id="rId21"/>
    <p:sldId id="332" r:id="rId22"/>
    <p:sldId id="333" r:id="rId23"/>
    <p:sldId id="351" r:id="rId24"/>
    <p:sldId id="334" r:id="rId25"/>
    <p:sldId id="335" r:id="rId26"/>
    <p:sldId id="349" r:id="rId27"/>
    <p:sldId id="336" r:id="rId28"/>
    <p:sldId id="264" r:id="rId29"/>
    <p:sldId id="263" r:id="rId30"/>
    <p:sldId id="309" r:id="rId31"/>
    <p:sldId id="352" r:id="rId32"/>
    <p:sldId id="339" r:id="rId33"/>
    <p:sldId id="319" r:id="rId34"/>
    <p:sldId id="310" r:id="rId35"/>
    <p:sldId id="311" r:id="rId36"/>
    <p:sldId id="278" r:id="rId37"/>
    <p:sldId id="312" r:id="rId38"/>
    <p:sldId id="279" r:id="rId39"/>
    <p:sldId id="350" r:id="rId40"/>
    <p:sldId id="327" r:id="rId41"/>
    <p:sldId id="313" r:id="rId42"/>
    <p:sldId id="315" r:id="rId43"/>
    <p:sldId id="316" r:id="rId44"/>
    <p:sldId id="317" r:id="rId45"/>
    <p:sldId id="318" r:id="rId46"/>
    <p:sldId id="329" r:id="rId47"/>
    <p:sldId id="269" r:id="rId48"/>
    <p:sldId id="323" r:id="rId49"/>
    <p:sldId id="324" r:id="rId50"/>
    <p:sldId id="325" r:id="rId51"/>
    <p:sldId id="328" r:id="rId52"/>
    <p:sldId id="321" r:id="rId53"/>
    <p:sldId id="314" r:id="rId54"/>
    <p:sldId id="337" r:id="rId55"/>
    <p:sldId id="262" r:id="rId56"/>
  </p:sldIdLst>
  <p:sldSz cx="9144000" cy="5143500" type="screen16x9"/>
  <p:notesSz cx="6858000" cy="9144000"/>
  <p:embeddedFontLst>
    <p:embeddedFont>
      <p:font typeface="Anaheim" panose="020B0604020202020204" charset="-18"/>
      <p:regular r:id="rId58"/>
      <p:bold r:id="rId59"/>
    </p:embeddedFont>
    <p:embeddedFont>
      <p:font typeface="Bebas Neue" panose="020B0604020202020204" charset="-18"/>
      <p:regular r:id="rId60"/>
    </p:embeddedFont>
    <p:embeddedFont>
      <p:font typeface="Montserrat" panose="020B0604020202020204" charset="-18"/>
      <p:regular r:id="rId61"/>
      <p:bold r:id="rId62"/>
      <p:italic r:id="rId63"/>
      <p:boldItalic r:id="rId64"/>
    </p:embeddedFont>
    <p:embeddedFont>
      <p:font typeface="Montserrat Black" panose="020B0604020202020204" charset="-18"/>
      <p:bold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D0874-6CB2-4D34-B1C2-C65A429FEA59}">
  <a:tblStyle styleId="{C94D0874-6CB2-4D34-B1C2-C65A429FE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6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ász József" userId="dcd29b0f-fa1a-4fb0-829f-ff15729f305d" providerId="ADAL" clId="{C7ABCAC9-9C63-4CB4-9E37-7DFA7F6A6410}"/>
    <pc:docChg chg="undo custSel addSld delSld modSld sldOrd">
      <pc:chgData name="Halász József" userId="dcd29b0f-fa1a-4fb0-829f-ff15729f305d" providerId="ADAL" clId="{C7ABCAC9-9C63-4CB4-9E37-7DFA7F6A6410}" dt="2026-03-24T08:41:11.864" v="2409"/>
      <pc:docMkLst>
        <pc:docMk/>
      </pc:docMkLst>
      <pc:sldChg chg="modSp">
        <pc:chgData name="Halász József" userId="dcd29b0f-fa1a-4fb0-829f-ff15729f305d" providerId="ADAL" clId="{C7ABCAC9-9C63-4CB4-9E37-7DFA7F6A6410}" dt="2026-03-23T16:49:55.013" v="1407" actId="6549"/>
        <pc:sldMkLst>
          <pc:docMk/>
          <pc:sldMk cId="0" sldId="256"/>
        </pc:sldMkLst>
        <pc:spChg chg="mod">
          <ac:chgData name="Halász József" userId="dcd29b0f-fa1a-4fb0-829f-ff15729f305d" providerId="ADAL" clId="{C7ABCAC9-9C63-4CB4-9E37-7DFA7F6A6410}" dt="2026-03-23T16:49:55.013" v="1407" actId="6549"/>
          <ac:spMkLst>
            <pc:docMk/>
            <pc:sldMk cId="0" sldId="256"/>
            <ac:spMk id="1248" creationId="{00000000-0000-0000-0000-000000000000}"/>
          </ac:spMkLst>
        </pc:spChg>
      </pc:sldChg>
      <pc:sldChg chg="modSp">
        <pc:chgData name="Halász József" userId="dcd29b0f-fa1a-4fb0-829f-ff15729f305d" providerId="ADAL" clId="{C7ABCAC9-9C63-4CB4-9E37-7DFA7F6A6410}" dt="2026-03-23T15:51:22.596" v="594" actId="6549"/>
        <pc:sldMkLst>
          <pc:docMk/>
          <pc:sldMk cId="0" sldId="258"/>
        </pc:sldMkLst>
        <pc:spChg chg="mod">
          <ac:chgData name="Halász József" userId="dcd29b0f-fa1a-4fb0-829f-ff15729f305d" providerId="ADAL" clId="{C7ABCAC9-9C63-4CB4-9E37-7DFA7F6A6410}" dt="2026-03-23T15:51:22.596" v="594" actId="6549"/>
          <ac:spMkLst>
            <pc:docMk/>
            <pc:sldMk cId="0" sldId="258"/>
            <ac:spMk id="1285" creationId="{00000000-0000-0000-0000-000000000000}"/>
          </ac:spMkLst>
        </pc:spChg>
      </pc:sldChg>
      <pc:sldChg chg="modSp">
        <pc:chgData name="Halász József" userId="dcd29b0f-fa1a-4fb0-829f-ff15729f305d" providerId="ADAL" clId="{C7ABCAC9-9C63-4CB4-9E37-7DFA7F6A6410}" dt="2026-03-23T16:46:58.386" v="1403" actId="20577"/>
        <pc:sldMkLst>
          <pc:docMk/>
          <pc:sldMk cId="0" sldId="260"/>
        </pc:sldMkLst>
        <pc:spChg chg="mod">
          <ac:chgData name="Halász József" userId="dcd29b0f-fa1a-4fb0-829f-ff15729f305d" providerId="ADAL" clId="{C7ABCAC9-9C63-4CB4-9E37-7DFA7F6A6410}" dt="2026-03-23T16:46:58.386" v="1403" actId="20577"/>
          <ac:spMkLst>
            <pc:docMk/>
            <pc:sldMk cId="0" sldId="260"/>
            <ac:spMk id="1324" creationId="{00000000-0000-0000-0000-000000000000}"/>
          </ac:spMkLst>
        </pc:spChg>
      </pc:sldChg>
      <pc:sldChg chg="del">
        <pc:chgData name="Halász József" userId="dcd29b0f-fa1a-4fb0-829f-ff15729f305d" providerId="ADAL" clId="{C7ABCAC9-9C63-4CB4-9E37-7DFA7F6A6410}" dt="2026-03-23T16:47:55.472" v="1405" actId="2696"/>
        <pc:sldMkLst>
          <pc:docMk/>
          <pc:sldMk cId="0" sldId="261"/>
        </pc:sldMkLst>
      </pc:sldChg>
      <pc:sldChg chg="modSp">
        <pc:chgData name="Halász József" userId="dcd29b0f-fa1a-4fb0-829f-ff15729f305d" providerId="ADAL" clId="{C7ABCAC9-9C63-4CB4-9E37-7DFA7F6A6410}" dt="2026-03-23T17:01:46.362" v="1581" actId="20577"/>
        <pc:sldMkLst>
          <pc:docMk/>
          <pc:sldMk cId="0" sldId="263"/>
        </pc:sldMkLst>
        <pc:spChg chg="mod">
          <ac:chgData name="Halász József" userId="dcd29b0f-fa1a-4fb0-829f-ff15729f305d" providerId="ADAL" clId="{C7ABCAC9-9C63-4CB4-9E37-7DFA7F6A6410}" dt="2026-03-23T17:01:46.362" v="1581" actId="20577"/>
          <ac:spMkLst>
            <pc:docMk/>
            <pc:sldMk cId="0" sldId="263"/>
            <ac:spMk id="1422" creationId="{00000000-0000-0000-0000-000000000000}"/>
          </ac:spMkLst>
        </pc:spChg>
      </pc:sldChg>
      <pc:sldChg chg="modSp">
        <pc:chgData name="Halász József" userId="dcd29b0f-fa1a-4fb0-829f-ff15729f305d" providerId="ADAL" clId="{C7ABCAC9-9C63-4CB4-9E37-7DFA7F6A6410}" dt="2026-03-24T07:49:26.338" v="2010" actId="20577"/>
        <pc:sldMkLst>
          <pc:docMk/>
          <pc:sldMk cId="0" sldId="264"/>
        </pc:sldMkLst>
        <pc:spChg chg="mod">
          <ac:chgData name="Halász József" userId="dcd29b0f-fa1a-4fb0-829f-ff15729f305d" providerId="ADAL" clId="{C7ABCAC9-9C63-4CB4-9E37-7DFA7F6A6410}" dt="2026-03-23T17:00:28.876" v="1542" actId="20577"/>
          <ac:spMkLst>
            <pc:docMk/>
            <pc:sldMk cId="0" sldId="264"/>
            <ac:spMk id="4" creationId="{E8570E0B-A119-A702-58EF-F5CEB7CE2D33}"/>
          </ac:spMkLst>
        </pc:spChg>
        <pc:spChg chg="mod">
          <ac:chgData name="Halász József" userId="dcd29b0f-fa1a-4fb0-829f-ff15729f305d" providerId="ADAL" clId="{C7ABCAC9-9C63-4CB4-9E37-7DFA7F6A6410}" dt="2026-03-24T07:49:26.338" v="2010" actId="20577"/>
          <ac:spMkLst>
            <pc:docMk/>
            <pc:sldMk cId="0" sldId="264"/>
            <ac:spMk id="15" creationId="{326DA192-9575-311D-EBC6-9D34699BF7AD}"/>
          </ac:spMkLst>
        </pc:spChg>
        <pc:spChg chg="mod">
          <ac:chgData name="Halász József" userId="dcd29b0f-fa1a-4fb0-829f-ff15729f305d" providerId="ADAL" clId="{C7ABCAC9-9C63-4CB4-9E37-7DFA7F6A6410}" dt="2026-03-23T17:01:32.551" v="1567" actId="20577"/>
          <ac:spMkLst>
            <pc:docMk/>
            <pc:sldMk cId="0" sldId="264"/>
            <ac:spMk id="19" creationId="{0413E849-7095-1BD6-4F99-2AF394DFCC31}"/>
          </ac:spMkLst>
        </pc:spChg>
        <pc:spChg chg="mod">
          <ac:chgData name="Halász József" userId="dcd29b0f-fa1a-4fb0-829f-ff15729f305d" providerId="ADAL" clId="{C7ABCAC9-9C63-4CB4-9E37-7DFA7F6A6410}" dt="2026-03-23T17:00:41.088" v="1543" actId="1076"/>
          <ac:spMkLst>
            <pc:docMk/>
            <pc:sldMk cId="0" sldId="264"/>
            <ac:spMk id="20" creationId="{B8DF2401-BF5E-F02F-F2C2-841562957B1B}"/>
          </ac:spMkLst>
        </pc:spChg>
      </pc:sldChg>
      <pc:sldChg chg="modSp add">
        <pc:chgData name="Halász József" userId="dcd29b0f-fa1a-4fb0-829f-ff15729f305d" providerId="ADAL" clId="{C7ABCAC9-9C63-4CB4-9E37-7DFA7F6A6410}" dt="2026-03-23T16:27:49.211" v="1137" actId="20577"/>
        <pc:sldMkLst>
          <pc:docMk/>
          <pc:sldMk cId="3478254024" sldId="265"/>
        </pc:sldMkLst>
        <pc:spChg chg="mod">
          <ac:chgData name="Halász József" userId="dcd29b0f-fa1a-4fb0-829f-ff15729f305d" providerId="ADAL" clId="{C7ABCAC9-9C63-4CB4-9E37-7DFA7F6A6410}" dt="2026-03-23T16:27:49.211" v="1137" actId="20577"/>
          <ac:spMkLst>
            <pc:docMk/>
            <pc:sldMk cId="3478254024" sldId="265"/>
            <ac:spMk id="4" creationId="{999555C0-E615-A40E-C1CE-0294048B04E2}"/>
          </ac:spMkLst>
        </pc:spChg>
      </pc:sldChg>
      <pc:sldChg chg="del">
        <pc:chgData name="Halász József" userId="dcd29b0f-fa1a-4fb0-829f-ff15729f305d" providerId="ADAL" clId="{C7ABCAC9-9C63-4CB4-9E37-7DFA7F6A6410}" dt="2026-03-23T16:25:42.315" v="1065" actId="2696"/>
        <pc:sldMkLst>
          <pc:docMk/>
          <pc:sldMk cId="3478254024" sldId="265"/>
        </pc:sldMkLst>
      </pc:sldChg>
      <pc:sldChg chg="modSp">
        <pc:chgData name="Halász József" userId="dcd29b0f-fa1a-4fb0-829f-ff15729f305d" providerId="ADAL" clId="{C7ABCAC9-9C63-4CB4-9E37-7DFA7F6A6410}" dt="2026-03-23T17:15:40.193" v="1835" actId="20577"/>
        <pc:sldMkLst>
          <pc:docMk/>
          <pc:sldMk cId="0" sldId="269"/>
        </pc:sldMkLst>
        <pc:spChg chg="mod">
          <ac:chgData name="Halász József" userId="dcd29b0f-fa1a-4fb0-829f-ff15729f305d" providerId="ADAL" clId="{C7ABCAC9-9C63-4CB4-9E37-7DFA7F6A6410}" dt="2026-03-23T17:15:40.193" v="1835" actId="20577"/>
          <ac:spMkLst>
            <pc:docMk/>
            <pc:sldMk cId="0" sldId="269"/>
            <ac:spMk id="1640" creationId="{00000000-0000-0000-0000-000000000000}"/>
          </ac:spMkLst>
        </pc:spChg>
      </pc:sldChg>
      <pc:sldChg chg="modSp">
        <pc:chgData name="Halász József" userId="dcd29b0f-fa1a-4fb0-829f-ff15729f305d" providerId="ADAL" clId="{C7ABCAC9-9C63-4CB4-9E37-7DFA7F6A6410}" dt="2026-03-23T15:52:38.151" v="618" actId="20577"/>
        <pc:sldMkLst>
          <pc:docMk/>
          <pc:sldMk cId="0" sldId="274"/>
        </pc:sldMkLst>
        <pc:spChg chg="mod">
          <ac:chgData name="Halász József" userId="dcd29b0f-fa1a-4fb0-829f-ff15729f305d" providerId="ADAL" clId="{C7ABCAC9-9C63-4CB4-9E37-7DFA7F6A6410}" dt="2026-03-23T15:52:38.151" v="618" actId="20577"/>
          <ac:spMkLst>
            <pc:docMk/>
            <pc:sldMk cId="0" sldId="274"/>
            <ac:spMk id="1870" creationId="{00000000-0000-0000-0000-000000000000}"/>
          </ac:spMkLst>
        </pc:spChg>
      </pc:sldChg>
      <pc:sldChg chg="addSp modSp modAnim">
        <pc:chgData name="Halász József" userId="dcd29b0f-fa1a-4fb0-829f-ff15729f305d" providerId="ADAL" clId="{C7ABCAC9-9C63-4CB4-9E37-7DFA7F6A6410}" dt="2026-03-23T17:10:48.929" v="1759" actId="20577"/>
        <pc:sldMkLst>
          <pc:docMk/>
          <pc:sldMk cId="0" sldId="279"/>
        </pc:sldMkLst>
        <pc:spChg chg="mod">
          <ac:chgData name="Halász József" userId="dcd29b0f-fa1a-4fb0-829f-ff15729f305d" providerId="ADAL" clId="{C7ABCAC9-9C63-4CB4-9E37-7DFA7F6A6410}" dt="2026-03-23T17:08:58.497" v="1749" actId="20577"/>
          <ac:spMkLst>
            <pc:docMk/>
            <pc:sldMk cId="0" sldId="279"/>
            <ac:spMk id="9" creationId="{6A4008CE-F27B-951F-2C3B-D9628798760C}"/>
          </ac:spMkLst>
        </pc:spChg>
        <pc:spChg chg="add mod">
          <ac:chgData name="Halász József" userId="dcd29b0f-fa1a-4fb0-829f-ff15729f305d" providerId="ADAL" clId="{C7ABCAC9-9C63-4CB4-9E37-7DFA7F6A6410}" dt="2026-03-23T17:10:48.929" v="1759" actId="20577"/>
          <ac:spMkLst>
            <pc:docMk/>
            <pc:sldMk cId="0" sldId="279"/>
            <ac:spMk id="13" creationId="{07962225-E947-4EAA-B865-52979BD73419}"/>
          </ac:spMkLst>
        </pc:spChg>
        <pc:spChg chg="mod">
          <ac:chgData name="Halász József" userId="dcd29b0f-fa1a-4fb0-829f-ff15729f305d" providerId="ADAL" clId="{C7ABCAC9-9C63-4CB4-9E37-7DFA7F6A6410}" dt="2026-03-23T17:09:41.951" v="1750" actId="108"/>
          <ac:spMkLst>
            <pc:docMk/>
            <pc:sldMk cId="0" sldId="279"/>
            <ac:spMk id="2003" creationId="{00000000-0000-0000-0000-000000000000}"/>
          </ac:spMkLst>
        </pc:spChg>
      </pc:sldChg>
      <pc:sldChg chg="del">
        <pc:chgData name="Halász József" userId="dcd29b0f-fa1a-4fb0-829f-ff15729f305d" providerId="ADAL" clId="{C7ABCAC9-9C63-4CB4-9E37-7DFA7F6A6410}" dt="2026-03-23T17:13:44.637" v="1787" actId="2696"/>
        <pc:sldMkLst>
          <pc:docMk/>
          <pc:sldMk cId="0" sldId="282"/>
        </pc:sldMkLst>
      </pc:sldChg>
      <pc:sldChg chg="del">
        <pc:chgData name="Halász József" userId="dcd29b0f-fa1a-4fb0-829f-ff15729f305d" providerId="ADAL" clId="{C7ABCAC9-9C63-4CB4-9E37-7DFA7F6A6410}" dt="2026-03-23T16:25:42.594" v="1067" actId="2696"/>
        <pc:sldMkLst>
          <pc:docMk/>
          <pc:sldMk cId="1899086010" sldId="306"/>
        </pc:sldMkLst>
      </pc:sldChg>
      <pc:sldChg chg="add">
        <pc:chgData name="Halász József" userId="dcd29b0f-fa1a-4fb0-829f-ff15729f305d" providerId="ADAL" clId="{C7ABCAC9-9C63-4CB4-9E37-7DFA7F6A6410}" dt="2026-03-23T16:26:14.633" v="1070"/>
        <pc:sldMkLst>
          <pc:docMk/>
          <pc:sldMk cId="2487867818" sldId="306"/>
        </pc:sldMkLst>
      </pc:sldChg>
      <pc:sldChg chg="modSp add">
        <pc:chgData name="Halász József" userId="dcd29b0f-fa1a-4fb0-829f-ff15729f305d" providerId="ADAL" clId="{C7ABCAC9-9C63-4CB4-9E37-7DFA7F6A6410}" dt="2026-03-23T16:29:55.144" v="1190" actId="1076"/>
        <pc:sldMkLst>
          <pc:docMk/>
          <pc:sldMk cId="4079692446" sldId="307"/>
        </pc:sldMkLst>
        <pc:spChg chg="mod">
          <ac:chgData name="Halász József" userId="dcd29b0f-fa1a-4fb0-829f-ff15729f305d" providerId="ADAL" clId="{C7ABCAC9-9C63-4CB4-9E37-7DFA7F6A6410}" dt="2026-03-23T16:29:54.711" v="1189" actId="207"/>
          <ac:spMkLst>
            <pc:docMk/>
            <pc:sldMk cId="4079692446" sldId="307"/>
            <ac:spMk id="1528" creationId="{8A9F9173-D950-0AF3-721B-5A5A6B93ABD1}"/>
          </ac:spMkLst>
        </pc:spChg>
        <pc:picChg chg="mod">
          <ac:chgData name="Halász József" userId="dcd29b0f-fa1a-4fb0-829f-ff15729f305d" providerId="ADAL" clId="{C7ABCAC9-9C63-4CB4-9E37-7DFA7F6A6410}" dt="2026-03-23T16:29:55.144" v="1190" actId="1076"/>
          <ac:picMkLst>
            <pc:docMk/>
            <pc:sldMk cId="4079692446" sldId="307"/>
            <ac:picMk id="5" creationId="{3F15E59E-580B-8C6C-CA24-1717AF339250}"/>
          </ac:picMkLst>
        </pc:picChg>
      </pc:sldChg>
      <pc:sldChg chg="del">
        <pc:chgData name="Halász József" userId="dcd29b0f-fa1a-4fb0-829f-ff15729f305d" providerId="ADAL" clId="{C7ABCAC9-9C63-4CB4-9E37-7DFA7F6A6410}" dt="2026-03-23T16:25:42.478" v="1066" actId="2696"/>
        <pc:sldMkLst>
          <pc:docMk/>
          <pc:sldMk cId="4167679659" sldId="307"/>
        </pc:sldMkLst>
      </pc:sldChg>
      <pc:sldChg chg="modSp add">
        <pc:chgData name="Halász József" userId="dcd29b0f-fa1a-4fb0-829f-ff15729f305d" providerId="ADAL" clId="{C7ABCAC9-9C63-4CB4-9E37-7DFA7F6A6410}" dt="2026-03-23T16:42:11.466" v="1223" actId="20577"/>
        <pc:sldMkLst>
          <pc:docMk/>
          <pc:sldMk cId="558073441" sldId="308"/>
        </pc:sldMkLst>
        <pc:spChg chg="mod">
          <ac:chgData name="Halász József" userId="dcd29b0f-fa1a-4fb0-829f-ff15729f305d" providerId="ADAL" clId="{C7ABCAC9-9C63-4CB4-9E37-7DFA7F6A6410}" dt="2026-03-23T16:42:11.466" v="1223" actId="20577"/>
          <ac:spMkLst>
            <pc:docMk/>
            <pc:sldMk cId="558073441" sldId="308"/>
            <ac:spMk id="1528" creationId="{2E85A271-E7D1-8AED-1777-5EAB00F6184F}"/>
          </ac:spMkLst>
        </pc:spChg>
      </pc:sldChg>
      <pc:sldChg chg="del">
        <pc:chgData name="Halász József" userId="dcd29b0f-fa1a-4fb0-829f-ff15729f305d" providerId="ADAL" clId="{C7ABCAC9-9C63-4CB4-9E37-7DFA7F6A6410}" dt="2026-03-23T16:25:42.632" v="1068" actId="2696"/>
        <pc:sldMkLst>
          <pc:docMk/>
          <pc:sldMk cId="2238438753" sldId="308"/>
        </pc:sldMkLst>
      </pc:sldChg>
      <pc:sldChg chg="modSp">
        <pc:chgData name="Halász József" userId="dcd29b0f-fa1a-4fb0-829f-ff15729f305d" providerId="ADAL" clId="{C7ABCAC9-9C63-4CB4-9E37-7DFA7F6A6410}" dt="2026-03-23T17:02:20.116" v="1611" actId="20577"/>
        <pc:sldMkLst>
          <pc:docMk/>
          <pc:sldMk cId="2008682911" sldId="309"/>
        </pc:sldMkLst>
        <pc:spChg chg="mod">
          <ac:chgData name="Halász József" userId="dcd29b0f-fa1a-4fb0-829f-ff15729f305d" providerId="ADAL" clId="{C7ABCAC9-9C63-4CB4-9E37-7DFA7F6A6410}" dt="2026-03-23T17:02:20.116" v="1611" actId="20577"/>
          <ac:spMkLst>
            <pc:docMk/>
            <pc:sldMk cId="2008682911" sldId="309"/>
            <ac:spMk id="4" creationId="{868691FD-389F-DE0D-E2F3-213043C1C854}"/>
          </ac:spMkLst>
        </pc:spChg>
        <pc:picChg chg="mod">
          <ac:chgData name="Halász József" userId="dcd29b0f-fa1a-4fb0-829f-ff15729f305d" providerId="ADAL" clId="{C7ABCAC9-9C63-4CB4-9E37-7DFA7F6A6410}" dt="2026-03-23T17:02:11.395" v="1584" actId="14100"/>
          <ac:picMkLst>
            <pc:docMk/>
            <pc:sldMk cId="2008682911" sldId="309"/>
            <ac:picMk id="5" creationId="{930C8E37-D985-B7A3-30DB-3B2771B36F15}"/>
          </ac:picMkLst>
        </pc:picChg>
      </pc:sldChg>
      <pc:sldChg chg="modSp">
        <pc:chgData name="Halász József" userId="dcd29b0f-fa1a-4fb0-829f-ff15729f305d" providerId="ADAL" clId="{C7ABCAC9-9C63-4CB4-9E37-7DFA7F6A6410}" dt="2026-03-23T17:07:53.026" v="1743" actId="20577"/>
        <pc:sldMkLst>
          <pc:docMk/>
          <pc:sldMk cId="3372891537" sldId="310"/>
        </pc:sldMkLst>
        <pc:spChg chg="mod">
          <ac:chgData name="Halász József" userId="dcd29b0f-fa1a-4fb0-829f-ff15729f305d" providerId="ADAL" clId="{C7ABCAC9-9C63-4CB4-9E37-7DFA7F6A6410}" dt="2026-03-23T17:07:53.026" v="1743" actId="20577"/>
          <ac:spMkLst>
            <pc:docMk/>
            <pc:sldMk cId="3372891537" sldId="310"/>
            <ac:spMk id="4" creationId="{8DA2939E-43D1-F425-2D29-3D16A2826D8C}"/>
          </ac:spMkLst>
        </pc:spChg>
      </pc:sldChg>
      <pc:sldChg chg="modSp">
        <pc:chgData name="Halász József" userId="dcd29b0f-fa1a-4fb0-829f-ff15729f305d" providerId="ADAL" clId="{C7ABCAC9-9C63-4CB4-9E37-7DFA7F6A6410}" dt="2026-03-24T07:52:58.649" v="2077" actId="20577"/>
        <pc:sldMkLst>
          <pc:docMk/>
          <pc:sldMk cId="3484683789" sldId="313"/>
        </pc:sldMkLst>
        <pc:spChg chg="mod">
          <ac:chgData name="Halász József" userId="dcd29b0f-fa1a-4fb0-829f-ff15729f305d" providerId="ADAL" clId="{C7ABCAC9-9C63-4CB4-9E37-7DFA7F6A6410}" dt="2026-03-24T07:52:58.649" v="2077" actId="20577"/>
          <ac:spMkLst>
            <pc:docMk/>
            <pc:sldMk cId="3484683789" sldId="313"/>
            <ac:spMk id="18" creationId="{5C8F54DF-F11E-A594-6C35-AEFE465FDBC5}"/>
          </ac:spMkLst>
        </pc:spChg>
      </pc:sldChg>
      <pc:sldChg chg="modSp add">
        <pc:chgData name="Halász József" userId="dcd29b0f-fa1a-4fb0-829f-ff15729f305d" providerId="ADAL" clId="{C7ABCAC9-9C63-4CB4-9E37-7DFA7F6A6410}" dt="2026-03-24T08:38:08.748" v="2406" actId="20577"/>
        <pc:sldMkLst>
          <pc:docMk/>
          <pc:sldMk cId="1981380538" sldId="314"/>
        </pc:sldMkLst>
        <pc:spChg chg="mod">
          <ac:chgData name="Halász József" userId="dcd29b0f-fa1a-4fb0-829f-ff15729f305d" providerId="ADAL" clId="{C7ABCAC9-9C63-4CB4-9E37-7DFA7F6A6410}" dt="2026-03-24T08:38:08.748" v="2406" actId="20577"/>
          <ac:spMkLst>
            <pc:docMk/>
            <pc:sldMk cId="1981380538" sldId="314"/>
            <ac:spMk id="20" creationId="{9C074C85-F45F-FF0D-2ABE-7DB8C38E460F}"/>
          </ac:spMkLst>
        </pc:spChg>
      </pc:sldChg>
      <pc:sldChg chg="del">
        <pc:chgData name="Halász József" userId="dcd29b0f-fa1a-4fb0-829f-ff15729f305d" providerId="ADAL" clId="{C7ABCAC9-9C63-4CB4-9E37-7DFA7F6A6410}" dt="2026-03-24T08:10:36.401" v="2356" actId="2696"/>
        <pc:sldMkLst>
          <pc:docMk/>
          <pc:sldMk cId="2508682170" sldId="314"/>
        </pc:sldMkLst>
      </pc:sldChg>
      <pc:sldChg chg="add">
        <pc:chgData name="Halász József" userId="dcd29b0f-fa1a-4fb0-829f-ff15729f305d" providerId="ADAL" clId="{C7ABCAC9-9C63-4CB4-9E37-7DFA7F6A6410}" dt="2026-03-24T08:41:11.864" v="2409"/>
        <pc:sldMkLst>
          <pc:docMk/>
          <pc:sldMk cId="326198837" sldId="319"/>
        </pc:sldMkLst>
      </pc:sldChg>
      <pc:sldChg chg="modSp del">
        <pc:chgData name="Halász József" userId="dcd29b0f-fa1a-4fb0-829f-ff15729f305d" providerId="ADAL" clId="{C7ABCAC9-9C63-4CB4-9E37-7DFA7F6A6410}" dt="2026-03-24T08:41:02.624" v="2407" actId="2696"/>
        <pc:sldMkLst>
          <pc:docMk/>
          <pc:sldMk cId="3885006823" sldId="319"/>
        </pc:sldMkLst>
        <pc:spChg chg="mod">
          <ac:chgData name="Halász József" userId="dcd29b0f-fa1a-4fb0-829f-ff15729f305d" providerId="ADAL" clId="{C7ABCAC9-9C63-4CB4-9E37-7DFA7F6A6410}" dt="2026-03-24T08:36:54.985" v="2362" actId="20577"/>
          <ac:spMkLst>
            <pc:docMk/>
            <pc:sldMk cId="3885006823" sldId="319"/>
            <ac:spMk id="3" creationId="{EA934CF3-59F5-45DC-923F-B3544B17A813}"/>
          </ac:spMkLst>
        </pc:spChg>
        <pc:spChg chg="mod">
          <ac:chgData name="Halász József" userId="dcd29b0f-fa1a-4fb0-829f-ff15729f305d" providerId="ADAL" clId="{C7ABCAC9-9C63-4CB4-9E37-7DFA7F6A6410}" dt="2026-03-24T08:37:02.156" v="2369" actId="20577"/>
          <ac:spMkLst>
            <pc:docMk/>
            <pc:sldMk cId="3885006823" sldId="319"/>
            <ac:spMk id="5" creationId="{1DBD99B3-F5D7-609F-0F50-FAE5127EF54D}"/>
          </ac:spMkLst>
        </pc:spChg>
      </pc:sldChg>
      <pc:sldChg chg="del">
        <pc:chgData name="Halász József" userId="dcd29b0f-fa1a-4fb0-829f-ff15729f305d" providerId="ADAL" clId="{C7ABCAC9-9C63-4CB4-9E37-7DFA7F6A6410}" dt="2026-03-23T17:14:51.060" v="1789" actId="2696"/>
        <pc:sldMkLst>
          <pc:docMk/>
          <pc:sldMk cId="2317752085" sldId="320"/>
        </pc:sldMkLst>
      </pc:sldChg>
      <pc:sldChg chg="del">
        <pc:chgData name="Halász József" userId="dcd29b0f-fa1a-4fb0-829f-ff15729f305d" providerId="ADAL" clId="{C7ABCAC9-9C63-4CB4-9E37-7DFA7F6A6410}" dt="2026-03-23T17:13:58.278" v="1788" actId="2696"/>
        <pc:sldMkLst>
          <pc:docMk/>
          <pc:sldMk cId="3135632871" sldId="322"/>
        </pc:sldMkLst>
      </pc:sldChg>
      <pc:sldChg chg="add">
        <pc:chgData name="Halász József" userId="dcd29b0f-fa1a-4fb0-829f-ff15729f305d" providerId="ADAL" clId="{C7ABCAC9-9C63-4CB4-9E37-7DFA7F6A6410}" dt="2026-03-24T07:51:58.331" v="2033"/>
        <pc:sldMkLst>
          <pc:docMk/>
          <pc:sldMk cId="41591618" sldId="327"/>
        </pc:sldMkLst>
      </pc:sldChg>
      <pc:sldChg chg="del">
        <pc:chgData name="Halász József" userId="dcd29b0f-fa1a-4fb0-829f-ff15729f305d" providerId="ADAL" clId="{C7ABCAC9-9C63-4CB4-9E37-7DFA7F6A6410}" dt="2026-03-23T17:04:26.345" v="1613" actId="2696"/>
        <pc:sldMkLst>
          <pc:docMk/>
          <pc:sldMk cId="1556521448" sldId="327"/>
        </pc:sldMkLst>
      </pc:sldChg>
      <pc:sldChg chg="modSp add del ord">
        <pc:chgData name="Halász József" userId="dcd29b0f-fa1a-4fb0-829f-ff15729f305d" providerId="ADAL" clId="{C7ABCAC9-9C63-4CB4-9E37-7DFA7F6A6410}" dt="2026-03-24T07:51:53.594" v="2032" actId="2696"/>
        <pc:sldMkLst>
          <pc:docMk/>
          <pc:sldMk cId="2423635741" sldId="327"/>
        </pc:sldMkLst>
        <pc:spChg chg="mod">
          <ac:chgData name="Halász József" userId="dcd29b0f-fa1a-4fb0-829f-ff15729f305d" providerId="ADAL" clId="{C7ABCAC9-9C63-4CB4-9E37-7DFA7F6A6410}" dt="2026-03-23T17:06:00.845" v="1669" actId="20577"/>
          <ac:spMkLst>
            <pc:docMk/>
            <pc:sldMk cId="2423635741" sldId="327"/>
            <ac:spMk id="6" creationId="{7F7446E4-ACFB-7D61-5713-5049DED9D2DE}"/>
          </ac:spMkLst>
        </pc:spChg>
        <pc:spChg chg="mod">
          <ac:chgData name="Halász József" userId="dcd29b0f-fa1a-4fb0-829f-ff15729f305d" providerId="ADAL" clId="{C7ABCAC9-9C63-4CB4-9E37-7DFA7F6A6410}" dt="2026-03-23T17:06:10.477" v="1670" actId="1076"/>
          <ac:spMkLst>
            <pc:docMk/>
            <pc:sldMk cId="2423635741" sldId="327"/>
            <ac:spMk id="7" creationId="{D42F1B1C-5F62-BDE4-F470-B5D485D9A0AA}"/>
          </ac:spMkLst>
        </pc:spChg>
      </pc:sldChg>
      <pc:sldChg chg="del">
        <pc:chgData name="Halász József" userId="dcd29b0f-fa1a-4fb0-829f-ff15729f305d" providerId="ADAL" clId="{C7ABCAC9-9C63-4CB4-9E37-7DFA7F6A6410}" dt="2026-03-23T16:22:57.346" v="1064" actId="2696"/>
        <pc:sldMkLst>
          <pc:docMk/>
          <pc:sldMk cId="1582602752" sldId="330"/>
        </pc:sldMkLst>
      </pc:sldChg>
      <pc:sldChg chg="modSp">
        <pc:chgData name="Halász József" userId="dcd29b0f-fa1a-4fb0-829f-ff15729f305d" providerId="ADAL" clId="{C7ABCAC9-9C63-4CB4-9E37-7DFA7F6A6410}" dt="2026-03-24T07:48:25.099" v="1986" actId="20577"/>
        <pc:sldMkLst>
          <pc:docMk/>
          <pc:sldMk cId="3587758979" sldId="335"/>
        </pc:sldMkLst>
        <pc:spChg chg="mod">
          <ac:chgData name="Halász József" userId="dcd29b0f-fa1a-4fb0-829f-ff15729f305d" providerId="ADAL" clId="{C7ABCAC9-9C63-4CB4-9E37-7DFA7F6A6410}" dt="2026-03-24T07:48:25.099" v="1986" actId="20577"/>
          <ac:spMkLst>
            <pc:docMk/>
            <pc:sldMk cId="3587758979" sldId="335"/>
            <ac:spMk id="28" creationId="{BA76004C-0951-8C8F-AC61-B922A0524D79}"/>
          </ac:spMkLst>
        </pc:spChg>
      </pc:sldChg>
      <pc:sldChg chg="addSp modSp">
        <pc:chgData name="Halász József" userId="dcd29b0f-fa1a-4fb0-829f-ff15729f305d" providerId="ADAL" clId="{C7ABCAC9-9C63-4CB4-9E37-7DFA7F6A6410}" dt="2026-03-23T15:18:23.208" v="87" actId="1076"/>
        <pc:sldMkLst>
          <pc:docMk/>
          <pc:sldMk cId="170500268" sldId="338"/>
        </pc:sldMkLst>
        <pc:spChg chg="mod">
          <ac:chgData name="Halász József" userId="dcd29b0f-fa1a-4fb0-829f-ff15729f305d" providerId="ADAL" clId="{C7ABCAC9-9C63-4CB4-9E37-7DFA7F6A6410}" dt="2026-03-23T15:14:17.002" v="80" actId="6549"/>
          <ac:spMkLst>
            <pc:docMk/>
            <pc:sldMk cId="170500268" sldId="338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3T15:18:13.196" v="84" actId="20577"/>
          <ac:spMkLst>
            <pc:docMk/>
            <pc:sldMk cId="170500268" sldId="338"/>
            <ac:spMk id="1870" creationId="{00000000-0000-0000-0000-000000000000}"/>
          </ac:spMkLst>
        </pc:spChg>
        <pc:picChg chg="add mod">
          <ac:chgData name="Halász József" userId="dcd29b0f-fa1a-4fb0-829f-ff15729f305d" providerId="ADAL" clId="{C7ABCAC9-9C63-4CB4-9E37-7DFA7F6A6410}" dt="2026-03-23T15:18:23.208" v="87" actId="1076"/>
          <ac:picMkLst>
            <pc:docMk/>
            <pc:sldMk cId="170500268" sldId="338"/>
            <ac:picMk id="2" creationId="{A860D7CD-9DB6-4817-909B-69423A1077C5}"/>
          </ac:picMkLst>
        </pc:picChg>
      </pc:sldChg>
      <pc:sldChg chg="add del">
        <pc:chgData name="Halász József" userId="dcd29b0f-fa1a-4fb0-829f-ff15729f305d" providerId="ADAL" clId="{C7ABCAC9-9C63-4CB4-9E37-7DFA7F6A6410}" dt="2026-03-23T17:16:21.426" v="1836" actId="2696"/>
        <pc:sldMkLst>
          <pc:docMk/>
          <pc:sldMk cId="254455532" sldId="339"/>
        </pc:sldMkLst>
      </pc:sldChg>
      <pc:sldChg chg="add del">
        <pc:chgData name="Halász József" userId="dcd29b0f-fa1a-4fb0-829f-ff15729f305d" providerId="ADAL" clId="{C7ABCAC9-9C63-4CB4-9E37-7DFA7F6A6410}" dt="2026-03-23T16:47:06.692" v="1404" actId="2696"/>
        <pc:sldMkLst>
          <pc:docMk/>
          <pc:sldMk cId="320807453" sldId="339"/>
        </pc:sldMkLst>
      </pc:sldChg>
      <pc:sldChg chg="add del">
        <pc:chgData name="Halász József" userId="dcd29b0f-fa1a-4fb0-829f-ff15729f305d" providerId="ADAL" clId="{C7ABCAC9-9C63-4CB4-9E37-7DFA7F6A6410}" dt="2026-03-23T16:53:46.201" v="1409" actId="2696"/>
        <pc:sldMkLst>
          <pc:docMk/>
          <pc:sldMk cId="536837963" sldId="339"/>
        </pc:sldMkLst>
      </pc:sldChg>
      <pc:sldChg chg="modSp add">
        <pc:chgData name="Halász József" userId="dcd29b0f-fa1a-4fb0-829f-ff15729f305d" providerId="ADAL" clId="{C7ABCAC9-9C63-4CB4-9E37-7DFA7F6A6410}" dt="2026-03-24T08:03:27.065" v="2355" actId="14100"/>
        <pc:sldMkLst>
          <pc:docMk/>
          <pc:sldMk cId="3614780710" sldId="339"/>
        </pc:sldMkLst>
        <pc:spChg chg="mod">
          <ac:chgData name="Halász József" userId="dcd29b0f-fa1a-4fb0-829f-ff15729f305d" providerId="ADAL" clId="{C7ABCAC9-9C63-4CB4-9E37-7DFA7F6A6410}" dt="2026-03-24T08:03:27.065" v="2355" actId="14100"/>
          <ac:spMkLst>
            <pc:docMk/>
            <pc:sldMk cId="3614780710" sldId="339"/>
            <ac:spMk id="1870" creationId="{00000000-0000-0000-0000-000000000000}"/>
          </ac:spMkLst>
        </pc:spChg>
      </pc:sldChg>
      <pc:sldChg chg="add del">
        <pc:chgData name="Halász József" userId="dcd29b0f-fa1a-4fb0-829f-ff15729f305d" providerId="ADAL" clId="{C7ABCAC9-9C63-4CB4-9E37-7DFA7F6A6410}" dt="2026-03-24T07:54:45.659" v="2078" actId="2696"/>
        <pc:sldMkLst>
          <pc:docMk/>
          <pc:sldMk cId="3975564840" sldId="339"/>
        </pc:sldMkLst>
      </pc:sldChg>
      <pc:sldChg chg="modSp add">
        <pc:chgData name="Halász József" userId="dcd29b0f-fa1a-4fb0-829f-ff15729f305d" providerId="ADAL" clId="{C7ABCAC9-9C63-4CB4-9E37-7DFA7F6A6410}" dt="2026-03-23T15:59:50.807" v="681" actId="20577"/>
        <pc:sldMkLst>
          <pc:docMk/>
          <pc:sldMk cId="2475437433" sldId="340"/>
        </pc:sldMkLst>
        <pc:spChg chg="mod">
          <ac:chgData name="Halász József" userId="dcd29b0f-fa1a-4fb0-829f-ff15729f305d" providerId="ADAL" clId="{C7ABCAC9-9C63-4CB4-9E37-7DFA7F6A6410}" dt="2026-03-23T15:59:50.807" v="681" actId="20577"/>
          <ac:spMkLst>
            <pc:docMk/>
            <pc:sldMk cId="2475437433" sldId="340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3T15:53:38.783" v="619" actId="207"/>
          <ac:spMkLst>
            <pc:docMk/>
            <pc:sldMk cId="2475437433" sldId="340"/>
            <ac:spMk id="1870" creationId="{00000000-0000-0000-0000-000000000000}"/>
          </ac:spMkLst>
        </pc:spChg>
        <pc:picChg chg="mod">
          <ac:chgData name="Halász József" userId="dcd29b0f-fa1a-4fb0-829f-ff15729f305d" providerId="ADAL" clId="{C7ABCAC9-9C63-4CB4-9E37-7DFA7F6A6410}" dt="2026-03-23T15:25:48.096" v="158" actId="1076"/>
          <ac:picMkLst>
            <pc:docMk/>
            <pc:sldMk cId="2475437433" sldId="340"/>
            <ac:picMk id="1883" creationId="{00000000-0000-0000-0000-000000000000}"/>
          </ac:picMkLst>
        </pc:picChg>
      </pc:sldChg>
      <pc:sldChg chg="modSp add">
        <pc:chgData name="Halász József" userId="dcd29b0f-fa1a-4fb0-829f-ff15729f305d" providerId="ADAL" clId="{C7ABCAC9-9C63-4CB4-9E37-7DFA7F6A6410}" dt="2026-03-23T16:03:46.609" v="777" actId="6549"/>
        <pc:sldMkLst>
          <pc:docMk/>
          <pc:sldMk cId="893961036" sldId="341"/>
        </pc:sldMkLst>
        <pc:spChg chg="mod">
          <ac:chgData name="Halász József" userId="dcd29b0f-fa1a-4fb0-829f-ff15729f305d" providerId="ADAL" clId="{C7ABCAC9-9C63-4CB4-9E37-7DFA7F6A6410}" dt="2026-03-23T16:03:46.609" v="777" actId="6549"/>
          <ac:spMkLst>
            <pc:docMk/>
            <pc:sldMk cId="893961036" sldId="341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3T16:03:21.876" v="745" actId="115"/>
          <ac:spMkLst>
            <pc:docMk/>
            <pc:sldMk cId="893961036" sldId="341"/>
            <ac:spMk id="1870" creationId="{00000000-0000-0000-0000-000000000000}"/>
          </ac:spMkLst>
        </pc:spChg>
      </pc:sldChg>
      <pc:sldChg chg="modSp add">
        <pc:chgData name="Halász József" userId="dcd29b0f-fa1a-4fb0-829f-ff15729f305d" providerId="ADAL" clId="{C7ABCAC9-9C63-4CB4-9E37-7DFA7F6A6410}" dt="2026-03-23T16:38:31.525" v="1207" actId="20577"/>
        <pc:sldMkLst>
          <pc:docMk/>
          <pc:sldMk cId="582841572" sldId="342"/>
        </pc:sldMkLst>
        <pc:spChg chg="mod">
          <ac:chgData name="Halász József" userId="dcd29b0f-fa1a-4fb0-829f-ff15729f305d" providerId="ADAL" clId="{C7ABCAC9-9C63-4CB4-9E37-7DFA7F6A6410}" dt="2026-03-23T16:00:10.413" v="718" actId="6549"/>
          <ac:spMkLst>
            <pc:docMk/>
            <pc:sldMk cId="582841572" sldId="342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3T16:38:31.525" v="1207" actId="20577"/>
          <ac:spMkLst>
            <pc:docMk/>
            <pc:sldMk cId="582841572" sldId="342"/>
            <ac:spMk id="1870" creationId="{00000000-0000-0000-0000-000000000000}"/>
          </ac:spMkLst>
        </pc:spChg>
      </pc:sldChg>
      <pc:sldChg chg="modSp add">
        <pc:chgData name="Halász József" userId="dcd29b0f-fa1a-4fb0-829f-ff15729f305d" providerId="ADAL" clId="{C7ABCAC9-9C63-4CB4-9E37-7DFA7F6A6410}" dt="2026-03-23T16:38:48.490" v="1208" actId="113"/>
        <pc:sldMkLst>
          <pc:docMk/>
          <pc:sldMk cId="2977598987" sldId="343"/>
        </pc:sldMkLst>
        <pc:spChg chg="mod">
          <ac:chgData name="Halász József" userId="dcd29b0f-fa1a-4fb0-829f-ff15729f305d" providerId="ADAL" clId="{C7ABCAC9-9C63-4CB4-9E37-7DFA7F6A6410}" dt="2026-03-23T16:02:26.228" v="744" actId="20577"/>
          <ac:spMkLst>
            <pc:docMk/>
            <pc:sldMk cId="2977598987" sldId="343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3T16:38:48.490" v="1208" actId="113"/>
          <ac:spMkLst>
            <pc:docMk/>
            <pc:sldMk cId="2977598987" sldId="343"/>
            <ac:spMk id="1870" creationId="{00000000-0000-0000-0000-000000000000}"/>
          </ac:spMkLst>
        </pc:spChg>
      </pc:sldChg>
      <pc:sldChg chg="add del">
        <pc:chgData name="Halász József" userId="dcd29b0f-fa1a-4fb0-829f-ff15729f305d" providerId="ADAL" clId="{C7ABCAC9-9C63-4CB4-9E37-7DFA7F6A6410}" dt="2026-03-23T15:38:13.257" v="551"/>
        <pc:sldMkLst>
          <pc:docMk/>
          <pc:sldMk cId="2448521030" sldId="344"/>
        </pc:sldMkLst>
      </pc:sldChg>
      <pc:sldChg chg="add del">
        <pc:chgData name="Halász József" userId="dcd29b0f-fa1a-4fb0-829f-ff15729f305d" providerId="ADAL" clId="{C7ABCAC9-9C63-4CB4-9E37-7DFA7F6A6410}" dt="2026-03-23T16:45:51.495" v="1303" actId="2696"/>
        <pc:sldMkLst>
          <pc:docMk/>
          <pc:sldMk cId="3232776656" sldId="344"/>
        </pc:sldMkLst>
      </pc:sldChg>
      <pc:sldChg chg="modSp add">
        <pc:chgData name="Halász József" userId="dcd29b0f-fa1a-4fb0-829f-ff15729f305d" providerId="ADAL" clId="{C7ABCAC9-9C63-4CB4-9E37-7DFA7F6A6410}" dt="2026-03-23T16:39:49.039" v="1216" actId="20577"/>
        <pc:sldMkLst>
          <pc:docMk/>
          <pc:sldMk cId="3568655212" sldId="345"/>
        </pc:sldMkLst>
        <pc:spChg chg="mod">
          <ac:chgData name="Halász József" userId="dcd29b0f-fa1a-4fb0-829f-ff15729f305d" providerId="ADAL" clId="{C7ABCAC9-9C63-4CB4-9E37-7DFA7F6A6410}" dt="2026-03-23T16:06:20.212" v="778"/>
          <ac:spMkLst>
            <pc:docMk/>
            <pc:sldMk cId="3568655212" sldId="345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3T16:39:49.039" v="1216" actId="20577"/>
          <ac:spMkLst>
            <pc:docMk/>
            <pc:sldMk cId="3568655212" sldId="345"/>
            <ac:spMk id="1870" creationId="{00000000-0000-0000-0000-000000000000}"/>
          </ac:spMkLst>
        </pc:spChg>
      </pc:sldChg>
      <pc:sldChg chg="modSp add">
        <pc:chgData name="Halász József" userId="dcd29b0f-fa1a-4fb0-829f-ff15729f305d" providerId="ADAL" clId="{C7ABCAC9-9C63-4CB4-9E37-7DFA7F6A6410}" dt="2026-03-24T07:32:20.086" v="1838" actId="207"/>
        <pc:sldMkLst>
          <pc:docMk/>
          <pc:sldMk cId="586053243" sldId="346"/>
        </pc:sldMkLst>
        <pc:spChg chg="mod">
          <ac:chgData name="Halász József" userId="dcd29b0f-fa1a-4fb0-829f-ff15729f305d" providerId="ADAL" clId="{C7ABCAC9-9C63-4CB4-9E37-7DFA7F6A6410}" dt="2026-03-23T16:20:16.689" v="966" actId="20577"/>
          <ac:spMkLst>
            <pc:docMk/>
            <pc:sldMk cId="586053243" sldId="346"/>
            <ac:spMk id="1869" creationId="{00000000-0000-0000-0000-000000000000}"/>
          </ac:spMkLst>
        </pc:spChg>
        <pc:spChg chg="mod">
          <ac:chgData name="Halász József" userId="dcd29b0f-fa1a-4fb0-829f-ff15729f305d" providerId="ADAL" clId="{C7ABCAC9-9C63-4CB4-9E37-7DFA7F6A6410}" dt="2026-03-24T07:32:20.086" v="1838" actId="207"/>
          <ac:spMkLst>
            <pc:docMk/>
            <pc:sldMk cId="586053243" sldId="346"/>
            <ac:spMk id="1870" creationId="{00000000-0000-0000-0000-000000000000}"/>
          </ac:spMkLst>
        </pc:spChg>
      </pc:sldChg>
      <pc:sldChg chg="add del">
        <pc:chgData name="Halász József" userId="dcd29b0f-fa1a-4fb0-829f-ff15729f305d" providerId="ADAL" clId="{C7ABCAC9-9C63-4CB4-9E37-7DFA7F6A6410}" dt="2026-03-23T16:45:36.959" v="1302" actId="2696"/>
        <pc:sldMkLst>
          <pc:docMk/>
          <pc:sldMk cId="4118400395" sldId="347"/>
        </pc:sldMkLst>
      </pc:sldChg>
      <pc:sldChg chg="addSp delSp modSp add modAnim">
        <pc:chgData name="Halász József" userId="dcd29b0f-fa1a-4fb0-829f-ff15729f305d" providerId="ADAL" clId="{C7ABCAC9-9C63-4CB4-9E37-7DFA7F6A6410}" dt="2026-03-23T16:45:33.033" v="1301" actId="20577"/>
        <pc:sldMkLst>
          <pc:docMk/>
          <pc:sldMk cId="3860587974" sldId="348"/>
        </pc:sldMkLst>
        <pc:spChg chg="add del mod">
          <ac:chgData name="Halász József" userId="dcd29b0f-fa1a-4fb0-829f-ff15729f305d" providerId="ADAL" clId="{C7ABCAC9-9C63-4CB4-9E37-7DFA7F6A6410}" dt="2026-03-23T16:43:52.414" v="1233"/>
          <ac:spMkLst>
            <pc:docMk/>
            <pc:sldMk cId="3860587974" sldId="348"/>
            <ac:spMk id="2" creationId="{CE3B5148-0A7A-478C-B97B-D336418D1D0D}"/>
          </ac:spMkLst>
        </pc:spChg>
        <pc:spChg chg="mod">
          <ac:chgData name="Halász József" userId="dcd29b0f-fa1a-4fb0-829f-ff15729f305d" providerId="ADAL" clId="{C7ABCAC9-9C63-4CB4-9E37-7DFA7F6A6410}" dt="2026-03-23T16:43:37.787" v="1230" actId="20577"/>
          <ac:spMkLst>
            <pc:docMk/>
            <pc:sldMk cId="3860587974" sldId="348"/>
            <ac:spMk id="4" creationId="{1288C7D4-4878-816F-09D9-A94F634A2289}"/>
          </ac:spMkLst>
        </pc:spChg>
        <pc:spChg chg="del mod">
          <ac:chgData name="Halász József" userId="dcd29b0f-fa1a-4fb0-829f-ff15729f305d" providerId="ADAL" clId="{C7ABCAC9-9C63-4CB4-9E37-7DFA7F6A6410}" dt="2026-03-23T16:43:48.544" v="1232"/>
          <ac:spMkLst>
            <pc:docMk/>
            <pc:sldMk cId="3860587974" sldId="348"/>
            <ac:spMk id="1527" creationId="{7DE92E10-7577-856A-E1F1-29F9D48BF1C9}"/>
          </ac:spMkLst>
        </pc:spChg>
        <pc:spChg chg="mod">
          <ac:chgData name="Halász József" userId="dcd29b0f-fa1a-4fb0-829f-ff15729f305d" providerId="ADAL" clId="{C7ABCAC9-9C63-4CB4-9E37-7DFA7F6A6410}" dt="2026-03-23T16:45:33.033" v="1301" actId="20577"/>
          <ac:spMkLst>
            <pc:docMk/>
            <pc:sldMk cId="3860587974" sldId="348"/>
            <ac:spMk id="1528" creationId="{2E85A271-E7D1-8AED-1777-5EAB00F6184F}"/>
          </ac:spMkLst>
        </pc:spChg>
        <pc:picChg chg="mod">
          <ac:chgData name="Halász József" userId="dcd29b0f-fa1a-4fb0-829f-ff15729f305d" providerId="ADAL" clId="{C7ABCAC9-9C63-4CB4-9E37-7DFA7F6A6410}" dt="2026-03-23T16:44:08.024" v="1235" actId="1038"/>
          <ac:picMkLst>
            <pc:docMk/>
            <pc:sldMk cId="3860587974" sldId="348"/>
            <ac:picMk id="8" creationId="{36C5E004-2F33-A132-F0E0-42CF55B6DAB4}"/>
          </ac:picMkLst>
        </pc:picChg>
        <pc:cxnChg chg="del">
          <ac:chgData name="Halász József" userId="dcd29b0f-fa1a-4fb0-829f-ff15729f305d" providerId="ADAL" clId="{C7ABCAC9-9C63-4CB4-9E37-7DFA7F6A6410}" dt="2026-03-23T16:45:30.067" v="1300"/>
          <ac:cxnSpMkLst>
            <pc:docMk/>
            <pc:sldMk cId="3860587974" sldId="348"/>
            <ac:cxnSpMk id="3" creationId="{FA72A507-F488-5EEE-57AD-42A56CD74597}"/>
          </ac:cxnSpMkLst>
        </pc:cxnChg>
      </pc:sldChg>
      <pc:sldChg chg="delSp modSp add">
        <pc:chgData name="Halász József" userId="dcd29b0f-fa1a-4fb0-829f-ff15729f305d" providerId="ADAL" clId="{C7ABCAC9-9C63-4CB4-9E37-7DFA7F6A6410}" dt="2026-03-23T16:58:06.156" v="1511" actId="255"/>
        <pc:sldMkLst>
          <pc:docMk/>
          <pc:sldMk cId="1606595953" sldId="349"/>
        </pc:sldMkLst>
        <pc:spChg chg="mod">
          <ac:chgData name="Halász József" userId="dcd29b0f-fa1a-4fb0-829f-ff15729f305d" providerId="ADAL" clId="{C7ABCAC9-9C63-4CB4-9E37-7DFA7F6A6410}" dt="2026-03-23T16:58:06.156" v="1511" actId="255"/>
          <ac:spMkLst>
            <pc:docMk/>
            <pc:sldMk cId="1606595953" sldId="349"/>
            <ac:spMk id="28" creationId="{BA76004C-0951-8C8F-AC61-B922A0524D79}"/>
          </ac:spMkLst>
        </pc:spChg>
        <pc:spChg chg="mod">
          <ac:chgData name="Halász József" userId="dcd29b0f-fa1a-4fb0-829f-ff15729f305d" providerId="ADAL" clId="{C7ABCAC9-9C63-4CB4-9E37-7DFA7F6A6410}" dt="2026-03-23T16:57:43.336" v="1505" actId="6549"/>
          <ac:spMkLst>
            <pc:docMk/>
            <pc:sldMk cId="1606595953" sldId="349"/>
            <ac:spMk id="1324" creationId="{00000000-0000-0000-0000-000000000000}"/>
          </ac:spMkLst>
        </pc:spChg>
        <pc:picChg chg="del">
          <ac:chgData name="Halász József" userId="dcd29b0f-fa1a-4fb0-829f-ff15729f305d" providerId="ADAL" clId="{C7ABCAC9-9C63-4CB4-9E37-7DFA7F6A6410}" dt="2026-03-23T16:57:49.683" v="1507" actId="478"/>
          <ac:picMkLst>
            <pc:docMk/>
            <pc:sldMk cId="1606595953" sldId="349"/>
            <ac:picMk id="3" creationId="{00000000-0000-0000-0000-000000000000}"/>
          </ac:picMkLst>
        </pc:picChg>
        <pc:picChg chg="del">
          <ac:chgData name="Halász József" userId="dcd29b0f-fa1a-4fb0-829f-ff15729f305d" providerId="ADAL" clId="{C7ABCAC9-9C63-4CB4-9E37-7DFA7F6A6410}" dt="2026-03-23T16:57:48.615" v="1506" actId="478"/>
          <ac:picMkLst>
            <pc:docMk/>
            <pc:sldMk cId="1606595953" sldId="349"/>
            <ac:picMk id="4" creationId="{00000000-0000-0000-0000-000000000000}"/>
          </ac:picMkLst>
        </pc:picChg>
      </pc:sldChg>
      <pc:sldChg chg="delSp modSp add modAnim">
        <pc:chgData name="Halász József" userId="dcd29b0f-fa1a-4fb0-829f-ff15729f305d" providerId="ADAL" clId="{C7ABCAC9-9C63-4CB4-9E37-7DFA7F6A6410}" dt="2026-03-23T17:13:08.187" v="1784" actId="20577"/>
        <pc:sldMkLst>
          <pc:docMk/>
          <pc:sldMk cId="762349269" sldId="350"/>
        </pc:sldMkLst>
        <pc:spChg chg="mod">
          <ac:chgData name="Halász József" userId="dcd29b0f-fa1a-4fb0-829f-ff15729f305d" providerId="ADAL" clId="{C7ABCAC9-9C63-4CB4-9E37-7DFA7F6A6410}" dt="2026-03-23T17:13:08.187" v="1784" actId="20577"/>
          <ac:spMkLst>
            <pc:docMk/>
            <pc:sldMk cId="762349269" sldId="350"/>
            <ac:spMk id="9" creationId="{6A4008CE-F27B-951F-2C3B-D9628798760C}"/>
          </ac:spMkLst>
        </pc:spChg>
        <pc:spChg chg="del">
          <ac:chgData name="Halász József" userId="dcd29b0f-fa1a-4fb0-829f-ff15729f305d" providerId="ADAL" clId="{C7ABCAC9-9C63-4CB4-9E37-7DFA7F6A6410}" dt="2026-03-23T17:12:22.563" v="1764"/>
          <ac:spMkLst>
            <pc:docMk/>
            <pc:sldMk cId="762349269" sldId="350"/>
            <ac:spMk id="13" creationId="{07962225-E947-4EAA-B865-52979BD73419}"/>
          </ac:spMkLst>
        </pc:spChg>
        <pc:spChg chg="del">
          <ac:chgData name="Halász József" userId="dcd29b0f-fa1a-4fb0-829f-ff15729f305d" providerId="ADAL" clId="{C7ABCAC9-9C63-4CB4-9E37-7DFA7F6A6410}" dt="2026-03-23T17:12:18.227" v="1763"/>
          <ac:spMkLst>
            <pc:docMk/>
            <pc:sldMk cId="762349269" sldId="350"/>
            <ac:spMk id="14" creationId="{323EB57F-B2FD-67F6-4884-EDDCD6070DF7}"/>
          </ac:spMkLst>
        </pc:spChg>
        <pc:spChg chg="del mod">
          <ac:chgData name="Halász József" userId="dcd29b0f-fa1a-4fb0-829f-ff15729f305d" providerId="ADAL" clId="{C7ABCAC9-9C63-4CB4-9E37-7DFA7F6A6410}" dt="2026-03-23T17:12:55.929" v="1772"/>
          <ac:spMkLst>
            <pc:docMk/>
            <pc:sldMk cId="762349269" sldId="350"/>
            <ac:spMk id="16" creationId="{82183041-139C-12BC-2CBA-4832FB9C7D6D}"/>
          </ac:spMkLst>
        </pc:spChg>
        <pc:spChg chg="del">
          <ac:chgData name="Halász József" userId="dcd29b0f-fa1a-4fb0-829f-ff15729f305d" providerId="ADAL" clId="{C7ABCAC9-9C63-4CB4-9E37-7DFA7F6A6410}" dt="2026-03-23T17:12:08.692" v="1761" actId="478"/>
          <ac:spMkLst>
            <pc:docMk/>
            <pc:sldMk cId="762349269" sldId="350"/>
            <ac:spMk id="1999" creationId="{00000000-0000-0000-0000-000000000000}"/>
          </ac:spMkLst>
        </pc:spChg>
        <pc:spChg chg="del">
          <ac:chgData name="Halász József" userId="dcd29b0f-fa1a-4fb0-829f-ff15729f305d" providerId="ADAL" clId="{C7ABCAC9-9C63-4CB4-9E37-7DFA7F6A6410}" dt="2026-03-23T17:12:14.041" v="1762"/>
          <ac:spMkLst>
            <pc:docMk/>
            <pc:sldMk cId="762349269" sldId="350"/>
            <ac:spMk id="2001" creationId="{00000000-0000-0000-0000-000000000000}"/>
          </ac:spMkLst>
        </pc:spChg>
        <pc:spChg chg="del">
          <ac:chgData name="Halász József" userId="dcd29b0f-fa1a-4fb0-829f-ff15729f305d" providerId="ADAL" clId="{C7ABCAC9-9C63-4CB4-9E37-7DFA7F6A6410}" dt="2026-03-23T17:12:29.003" v="1765"/>
          <ac:spMkLst>
            <pc:docMk/>
            <pc:sldMk cId="762349269" sldId="350"/>
            <ac:spMk id="2003" creationId="{00000000-0000-0000-0000-000000000000}"/>
          </ac:spMkLst>
        </pc:spChg>
        <pc:cxnChg chg="del">
          <ac:chgData name="Halász József" userId="dcd29b0f-fa1a-4fb0-829f-ff15729f305d" providerId="ADAL" clId="{C7ABCAC9-9C63-4CB4-9E37-7DFA7F6A6410}" dt="2026-03-23T17:12:33.260" v="1766"/>
          <ac:cxnSpMkLst>
            <pc:docMk/>
            <pc:sldMk cId="762349269" sldId="350"/>
            <ac:cxnSpMk id="10" creationId="{421B72AC-60EF-AC5B-F366-D9A58FE69E73}"/>
          </ac:cxnSpMkLst>
        </pc:cxnChg>
        <pc:cxnChg chg="del">
          <ac:chgData name="Halász József" userId="dcd29b0f-fa1a-4fb0-829f-ff15729f305d" providerId="ADAL" clId="{C7ABCAC9-9C63-4CB4-9E37-7DFA7F6A6410}" dt="2026-03-23T17:12:36.563" v="1767"/>
          <ac:cxnSpMkLst>
            <pc:docMk/>
            <pc:sldMk cId="762349269" sldId="350"/>
            <ac:cxnSpMk id="11" creationId="{3F64F358-2417-F58B-0661-A68E763D3077}"/>
          </ac:cxnSpMkLst>
        </pc:cxnChg>
      </pc:sldChg>
      <pc:sldChg chg="modSp add del">
        <pc:chgData name="Halász József" userId="dcd29b0f-fa1a-4fb0-829f-ff15729f305d" providerId="ADAL" clId="{C7ABCAC9-9C63-4CB4-9E37-7DFA7F6A6410}" dt="2026-03-23T17:07:56.297" v="1744" actId="2696"/>
        <pc:sldMkLst>
          <pc:docMk/>
          <pc:sldMk cId="2880422637" sldId="350"/>
        </pc:sldMkLst>
        <pc:spChg chg="mod">
          <ac:chgData name="Halász József" userId="dcd29b0f-fa1a-4fb0-829f-ff15729f305d" providerId="ADAL" clId="{C7ABCAC9-9C63-4CB4-9E37-7DFA7F6A6410}" dt="2026-03-23T17:05:07.863" v="1626" actId="20577"/>
          <ac:spMkLst>
            <pc:docMk/>
            <pc:sldMk cId="2880422637" sldId="350"/>
            <ac:spMk id="2" creationId="{09AF6E31-EA8D-4D31-AC4C-BBF16A0C2D23}"/>
          </ac:spMkLst>
        </pc:spChg>
      </pc:sldChg>
      <pc:sldChg chg="modSp add">
        <pc:chgData name="Halász József" userId="dcd29b0f-fa1a-4fb0-829f-ff15729f305d" providerId="ADAL" clId="{C7ABCAC9-9C63-4CB4-9E37-7DFA7F6A6410}" dt="2026-03-24T07:47:55.024" v="1973" actId="20577"/>
        <pc:sldMkLst>
          <pc:docMk/>
          <pc:sldMk cId="2486286318" sldId="351"/>
        </pc:sldMkLst>
        <pc:spChg chg="mod">
          <ac:chgData name="Halász József" userId="dcd29b0f-fa1a-4fb0-829f-ff15729f305d" providerId="ADAL" clId="{C7ABCAC9-9C63-4CB4-9E37-7DFA7F6A6410}" dt="2026-03-24T07:34:33.951" v="1845" actId="20577"/>
          <ac:spMkLst>
            <pc:docMk/>
            <pc:sldMk cId="2486286318" sldId="351"/>
            <ac:spMk id="28" creationId="{BA76004C-0951-8C8F-AC61-B922A0524D79}"/>
          </ac:spMkLst>
        </pc:spChg>
        <pc:spChg chg="mod">
          <ac:chgData name="Halász József" userId="dcd29b0f-fa1a-4fb0-829f-ff15729f305d" providerId="ADAL" clId="{C7ABCAC9-9C63-4CB4-9E37-7DFA7F6A6410}" dt="2026-03-24T07:47:55.024" v="1973" actId="20577"/>
          <ac:spMkLst>
            <pc:docMk/>
            <pc:sldMk cId="2486286318" sldId="351"/>
            <ac:spMk id="1324" creationId="{00000000-0000-0000-0000-000000000000}"/>
          </ac:spMkLst>
        </pc:spChg>
      </pc:sldChg>
      <pc:sldChg chg="addSp modSp add">
        <pc:chgData name="Halász József" userId="dcd29b0f-fa1a-4fb0-829f-ff15729f305d" providerId="ADAL" clId="{C7ABCAC9-9C63-4CB4-9E37-7DFA7F6A6410}" dt="2026-03-24T07:59:26.891" v="2143" actId="1076"/>
        <pc:sldMkLst>
          <pc:docMk/>
          <pc:sldMk cId="3493039084" sldId="352"/>
        </pc:sldMkLst>
        <pc:spChg chg="mod">
          <ac:chgData name="Halász József" userId="dcd29b0f-fa1a-4fb0-829f-ff15729f305d" providerId="ADAL" clId="{C7ABCAC9-9C63-4CB4-9E37-7DFA7F6A6410}" dt="2026-03-24T07:59:25.147" v="2141" actId="14100"/>
          <ac:spMkLst>
            <pc:docMk/>
            <pc:sldMk cId="3493039084" sldId="352"/>
            <ac:spMk id="6" creationId="{4671925A-EBC5-3A54-3ED6-B8A963C38BA7}"/>
          </ac:spMkLst>
        </pc:spChg>
        <pc:spChg chg="mod">
          <ac:chgData name="Halász József" userId="dcd29b0f-fa1a-4fb0-829f-ff15729f305d" providerId="ADAL" clId="{C7ABCAC9-9C63-4CB4-9E37-7DFA7F6A6410}" dt="2026-03-24T07:50:41.570" v="2030" actId="20577"/>
          <ac:spMkLst>
            <pc:docMk/>
            <pc:sldMk cId="3493039084" sldId="352"/>
            <ac:spMk id="7" creationId="{02B101D8-00AE-4FB0-0411-354F0E40AC49}"/>
          </ac:spMkLst>
        </pc:spChg>
        <pc:picChg chg="add mod">
          <ac:chgData name="Halász József" userId="dcd29b0f-fa1a-4fb0-829f-ff15729f305d" providerId="ADAL" clId="{C7ABCAC9-9C63-4CB4-9E37-7DFA7F6A6410}" dt="2026-03-24T07:59:26.891" v="2143" actId="1076"/>
          <ac:picMkLst>
            <pc:docMk/>
            <pc:sldMk cId="3493039084" sldId="352"/>
            <ac:picMk id="2" creationId="{B6FC764A-6964-4A27-AD41-B4932584182E}"/>
          </ac:picMkLst>
        </pc:picChg>
        <pc:picChg chg="mod">
          <ac:chgData name="Halász József" userId="dcd29b0f-fa1a-4fb0-829f-ff15729f305d" providerId="ADAL" clId="{C7ABCAC9-9C63-4CB4-9E37-7DFA7F6A6410}" dt="2026-03-24T07:58:04.676" v="2087" actId="14100"/>
          <ac:picMkLst>
            <pc:docMk/>
            <pc:sldMk cId="3493039084" sldId="352"/>
            <ac:picMk id="5" creationId="{930C8E37-D985-B7A3-30DB-3B2771B36F15}"/>
          </ac:picMkLst>
        </pc:picChg>
      </pc:sldChg>
      <pc:sldChg chg="add del">
        <pc:chgData name="Halász József" userId="dcd29b0f-fa1a-4fb0-829f-ff15729f305d" providerId="ADAL" clId="{C7ABCAC9-9C63-4CB4-9E37-7DFA7F6A6410}" dt="2026-03-24T07:52:01.260" v="2034" actId="2696"/>
        <pc:sldMkLst>
          <pc:docMk/>
          <pc:sldMk cId="164925249" sldId="353"/>
        </pc:sldMkLst>
      </pc:sldChg>
      <pc:sldMasterChg chg="delSldLayout">
        <pc:chgData name="Halász József" userId="dcd29b0f-fa1a-4fb0-829f-ff15729f305d" providerId="ADAL" clId="{C7ABCAC9-9C63-4CB4-9E37-7DFA7F6A6410}" dt="2026-03-24T08:41:02.625" v="2408" actId="2696"/>
        <pc:sldMasterMkLst>
          <pc:docMk/>
          <pc:sldMasterMk cId="0" sldId="2147483680"/>
        </pc:sldMasterMkLst>
        <pc:sldLayoutChg chg="del">
          <pc:chgData name="Halász József" userId="dcd29b0f-fa1a-4fb0-829f-ff15729f305d" providerId="ADAL" clId="{C7ABCAC9-9C63-4CB4-9E37-7DFA7F6A6410}" dt="2026-03-23T16:47:55.477" v="1406" actId="2696"/>
          <pc:sldLayoutMkLst>
            <pc:docMk/>
            <pc:sldMasterMk cId="0" sldId="2147483680"/>
            <pc:sldLayoutMk cId="0" sldId="2147483649"/>
          </pc:sldLayoutMkLst>
        </pc:sldLayoutChg>
        <pc:sldLayoutChg chg="del">
          <pc:chgData name="Halász József" userId="dcd29b0f-fa1a-4fb0-829f-ff15729f305d" providerId="ADAL" clId="{C7ABCAC9-9C63-4CB4-9E37-7DFA7F6A6410}" dt="2026-03-24T08:41:02.625" v="2408" actId="2696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Halász József" userId="dcd29b0f-fa1a-4fb0-829f-ff15729f305d" providerId="ADAL" clId="{C7ABCAC9-9C63-4CB4-9E37-7DFA7F6A6410}" dt="2026-03-23T16:25:42.647" v="1069" actId="2696"/>
          <pc:sldLayoutMkLst>
            <pc:docMk/>
            <pc:sldMasterMk cId="0" sldId="2147483680"/>
            <pc:sldLayoutMk cId="0" sldId="2147483669"/>
          </pc:sldLayoutMkLst>
        </pc:sldLayoutChg>
      </pc:sldMasterChg>
    </pc:docChg>
  </pc:docChgLst>
  <pc:docChgLst>
    <pc:chgData name="Halász József" userId="dcd29b0f-fa1a-4fb0-829f-ff15729f305d" providerId="ADAL" clId="{E52D8CD0-45C5-465C-B6A3-0D7DF0A82FEC}"/>
  </pc:docChgLst>
  <pc:docChgLst>
    <pc:chgData name="Halász József" userId="dcd29b0f-fa1a-4fb0-829f-ff15729f305d" providerId="ADAL" clId="{4FDB59C6-956E-40E2-804C-8CB4D3B7D3E4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085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71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7BFA89ED-A57B-3C95-42A4-6539BDCB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E840B775-6D22-FAE6-2CB1-2F6EFCD22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9B87E9F2-63DD-584B-81C7-A8D0C3E19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41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1E3354A-E052-AB91-93BD-640AFBD3A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7AE6E41A-2C1D-5559-0B43-0BCE91DCD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B38121CD-92BE-4423-3B7F-801BCE710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40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C405514-6D29-D3AB-0DC4-91744EDE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0CF39015-D5E4-E8E7-C189-0137C9C3C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EA9A5C5A-BBB7-C18D-FFA3-CC88A299E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503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C405514-6D29-D3AB-0DC4-91744EDE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0CF39015-D5E4-E8E7-C189-0137C9C3C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EA9A5C5A-BBB7-C18D-FFA3-CC88A299E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857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66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99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0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477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415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52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513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72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734a882cf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734a882cf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>
          <a:extLst>
            <a:ext uri="{FF2B5EF4-FFF2-40B4-BE49-F238E27FC236}">
              <a16:creationId xmlns:a16="http://schemas.microsoft.com/office/drawing/2014/main" id="{C492CFC6-DE73-07A9-044A-7233C731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734a882cf6_0_316:notes">
            <a:extLst>
              <a:ext uri="{FF2B5EF4-FFF2-40B4-BE49-F238E27FC236}">
                <a16:creationId xmlns:a16="http://schemas.microsoft.com/office/drawing/2014/main" id="{1911CE84-B567-32BE-4A15-354F31A0DE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734a882cf6_0_316:notes">
            <a:extLst>
              <a:ext uri="{FF2B5EF4-FFF2-40B4-BE49-F238E27FC236}">
                <a16:creationId xmlns:a16="http://schemas.microsoft.com/office/drawing/2014/main" id="{AE14092B-D40A-039E-2982-374E26CE7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34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>
          <a:extLst>
            <a:ext uri="{FF2B5EF4-FFF2-40B4-BE49-F238E27FC236}">
              <a16:creationId xmlns:a16="http://schemas.microsoft.com/office/drawing/2014/main" id="{C492CFC6-DE73-07A9-044A-7233C731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734a882cf6_0_316:notes">
            <a:extLst>
              <a:ext uri="{FF2B5EF4-FFF2-40B4-BE49-F238E27FC236}">
                <a16:creationId xmlns:a16="http://schemas.microsoft.com/office/drawing/2014/main" id="{1911CE84-B567-32BE-4A15-354F31A0DE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734a882cf6_0_316:notes">
            <a:extLst>
              <a:ext uri="{FF2B5EF4-FFF2-40B4-BE49-F238E27FC236}">
                <a16:creationId xmlns:a16="http://schemas.microsoft.com/office/drawing/2014/main" id="{AE14092B-D40A-039E-2982-374E26CE7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465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29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>
          <a:extLst>
            <a:ext uri="{FF2B5EF4-FFF2-40B4-BE49-F238E27FC236}">
              <a16:creationId xmlns:a16="http://schemas.microsoft.com/office/drawing/2014/main" id="{0C1FD23B-8B21-0A43-6570-A9CF07F0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1734a882cf6_0_1820:notes">
            <a:extLst>
              <a:ext uri="{FF2B5EF4-FFF2-40B4-BE49-F238E27FC236}">
                <a16:creationId xmlns:a16="http://schemas.microsoft.com/office/drawing/2014/main" id="{6456C108-8ACC-EEE8-F881-1580D2C19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1734a882cf6_0_1820:notes">
            <a:extLst>
              <a:ext uri="{FF2B5EF4-FFF2-40B4-BE49-F238E27FC236}">
                <a16:creationId xmlns:a16="http://schemas.microsoft.com/office/drawing/2014/main" id="{DF83B70B-D549-E1D8-D18F-3BD47C68D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621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>
          <a:extLst>
            <a:ext uri="{FF2B5EF4-FFF2-40B4-BE49-F238E27FC236}">
              <a16:creationId xmlns:a16="http://schemas.microsoft.com/office/drawing/2014/main" id="{55AD80E3-D4E0-D194-F986-CB063DE1B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734a882cf6_0_513:notes">
            <a:extLst>
              <a:ext uri="{FF2B5EF4-FFF2-40B4-BE49-F238E27FC236}">
                <a16:creationId xmlns:a16="http://schemas.microsoft.com/office/drawing/2014/main" id="{A09A2AE8-8D9D-E714-AD09-68028E774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734a882cf6_0_513:notes">
            <a:extLst>
              <a:ext uri="{FF2B5EF4-FFF2-40B4-BE49-F238E27FC236}">
                <a16:creationId xmlns:a16="http://schemas.microsoft.com/office/drawing/2014/main" id="{F486DB29-F661-F638-CBFD-1D2C0DB17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80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>
          <a:extLst>
            <a:ext uri="{FF2B5EF4-FFF2-40B4-BE49-F238E27FC236}">
              <a16:creationId xmlns:a16="http://schemas.microsoft.com/office/drawing/2014/main" id="{F5819103-9383-EA01-D83A-1BDA6F09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14d33840f0f_0_90:notes">
            <a:extLst>
              <a:ext uri="{FF2B5EF4-FFF2-40B4-BE49-F238E27FC236}">
                <a16:creationId xmlns:a16="http://schemas.microsoft.com/office/drawing/2014/main" id="{4D5BD324-ACE3-F4EF-0CB9-E98998826F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14d33840f0f_0_90:notes">
            <a:extLst>
              <a:ext uri="{FF2B5EF4-FFF2-40B4-BE49-F238E27FC236}">
                <a16:creationId xmlns:a16="http://schemas.microsoft.com/office/drawing/2014/main" id="{88A094D0-1402-55D5-8733-D83F9A165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356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734a882cf6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734a882cf6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>
          <a:extLst>
            <a:ext uri="{FF2B5EF4-FFF2-40B4-BE49-F238E27FC236}">
              <a16:creationId xmlns:a16="http://schemas.microsoft.com/office/drawing/2014/main" id="{AE4B7666-801D-BCC6-69EB-5E58390D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14ca49efd4d_0_0:notes">
            <a:extLst>
              <a:ext uri="{FF2B5EF4-FFF2-40B4-BE49-F238E27FC236}">
                <a16:creationId xmlns:a16="http://schemas.microsoft.com/office/drawing/2014/main" id="{A25FE2CB-2B65-9C32-EBCD-A26A032BD3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14ca49efd4d_0_0:notes">
            <a:extLst>
              <a:ext uri="{FF2B5EF4-FFF2-40B4-BE49-F238E27FC236}">
                <a16:creationId xmlns:a16="http://schemas.microsoft.com/office/drawing/2014/main" id="{1EE5873E-9C5E-7DB5-D68F-4E75F2548D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66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734a882cf6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734a882cf6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734a882cf6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734a882cf6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8311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AE611414-87F0-DC10-F93E-213200BF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34a882cf6_0_687:notes">
            <a:extLst>
              <a:ext uri="{FF2B5EF4-FFF2-40B4-BE49-F238E27FC236}">
                <a16:creationId xmlns:a16="http://schemas.microsoft.com/office/drawing/2014/main" id="{F3F59BC2-790C-0530-847A-EB945D33A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34a882cf6_0_687:notes">
            <a:extLst>
              <a:ext uri="{FF2B5EF4-FFF2-40B4-BE49-F238E27FC236}">
                <a16:creationId xmlns:a16="http://schemas.microsoft.com/office/drawing/2014/main" id="{597B2BA4-911B-2BEA-0300-DC5B49F5E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2721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>
          <a:extLst>
            <a:ext uri="{FF2B5EF4-FFF2-40B4-BE49-F238E27FC236}">
              <a16:creationId xmlns:a16="http://schemas.microsoft.com/office/drawing/2014/main" id="{C984E81E-0F6B-37DA-2109-A7240D0C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734a882cf6_0_7:notes">
            <a:extLst>
              <a:ext uri="{FF2B5EF4-FFF2-40B4-BE49-F238E27FC236}">
                <a16:creationId xmlns:a16="http://schemas.microsoft.com/office/drawing/2014/main" id="{490925B7-1C0A-3A8D-CEE4-A8FDEC5F3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734a882cf6_0_7:notes">
            <a:extLst>
              <a:ext uri="{FF2B5EF4-FFF2-40B4-BE49-F238E27FC236}">
                <a16:creationId xmlns:a16="http://schemas.microsoft.com/office/drawing/2014/main" id="{C92FFCAB-5105-441A-3A78-E0B7D7B5D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84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075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>
          <a:extLst>
            <a:ext uri="{FF2B5EF4-FFF2-40B4-BE49-F238E27FC236}">
              <a16:creationId xmlns:a16="http://schemas.microsoft.com/office/drawing/2014/main" id="{ED8A11A5-34F5-B76F-E0C1-1A4F411F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>
            <a:extLst>
              <a:ext uri="{FF2B5EF4-FFF2-40B4-BE49-F238E27FC236}">
                <a16:creationId xmlns:a16="http://schemas.microsoft.com/office/drawing/2014/main" id="{6F3AD234-4978-9E4D-E7A3-4EF16A493A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>
            <a:extLst>
              <a:ext uri="{FF2B5EF4-FFF2-40B4-BE49-F238E27FC236}">
                <a16:creationId xmlns:a16="http://schemas.microsoft.com/office/drawing/2014/main" id="{B64AA9A0-8370-EF18-08AC-183D1CFCC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811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>
          <a:extLst>
            <a:ext uri="{FF2B5EF4-FFF2-40B4-BE49-F238E27FC236}">
              <a16:creationId xmlns:a16="http://schemas.microsoft.com/office/drawing/2014/main" id="{0EBA56C1-A800-7BE7-9C75-89DEC255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734a882cf6_0_513:notes">
            <a:extLst>
              <a:ext uri="{FF2B5EF4-FFF2-40B4-BE49-F238E27FC236}">
                <a16:creationId xmlns:a16="http://schemas.microsoft.com/office/drawing/2014/main" id="{20853DB7-E725-AB5F-9880-C7117FD18C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734a882cf6_0_513:notes">
            <a:extLst>
              <a:ext uri="{FF2B5EF4-FFF2-40B4-BE49-F238E27FC236}">
                <a16:creationId xmlns:a16="http://schemas.microsoft.com/office/drawing/2014/main" id="{A750FB41-2D79-ACC8-769A-B36CAC347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7529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3DCDC786-AEFB-BA73-F8E5-E4F2397B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34a882cf6_0_687:notes">
            <a:extLst>
              <a:ext uri="{FF2B5EF4-FFF2-40B4-BE49-F238E27FC236}">
                <a16:creationId xmlns:a16="http://schemas.microsoft.com/office/drawing/2014/main" id="{5041BD42-04B9-5323-3B88-75C0B681D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34a882cf6_0_687:notes">
            <a:extLst>
              <a:ext uri="{FF2B5EF4-FFF2-40B4-BE49-F238E27FC236}">
                <a16:creationId xmlns:a16="http://schemas.microsoft.com/office/drawing/2014/main" id="{57AE19BC-9687-FACA-9784-B44525D39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759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>
          <a:extLst>
            <a:ext uri="{FF2B5EF4-FFF2-40B4-BE49-F238E27FC236}">
              <a16:creationId xmlns:a16="http://schemas.microsoft.com/office/drawing/2014/main" id="{D7F6619D-768F-8FDC-7ACF-B5E9EEEC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>
            <a:extLst>
              <a:ext uri="{FF2B5EF4-FFF2-40B4-BE49-F238E27FC236}">
                <a16:creationId xmlns:a16="http://schemas.microsoft.com/office/drawing/2014/main" id="{68BBB371-7A34-D45C-558D-0EB462239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>
            <a:extLst>
              <a:ext uri="{FF2B5EF4-FFF2-40B4-BE49-F238E27FC236}">
                <a16:creationId xmlns:a16="http://schemas.microsoft.com/office/drawing/2014/main" id="{3AB7E253-330F-9088-671C-6587239EB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868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4215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008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58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2132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81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293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>
          <a:extLst>
            <a:ext uri="{FF2B5EF4-FFF2-40B4-BE49-F238E27FC236}">
              <a16:creationId xmlns:a16="http://schemas.microsoft.com/office/drawing/2014/main" id="{0D2F8E31-6203-F4DD-D806-6C8AB7EB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>
            <a:extLst>
              <a:ext uri="{FF2B5EF4-FFF2-40B4-BE49-F238E27FC236}">
                <a16:creationId xmlns:a16="http://schemas.microsoft.com/office/drawing/2014/main" id="{CFFAA3E1-BAA1-6845-1212-4478E77C6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>
            <a:extLst>
              <a:ext uri="{FF2B5EF4-FFF2-40B4-BE49-F238E27FC236}">
                <a16:creationId xmlns:a16="http://schemas.microsoft.com/office/drawing/2014/main" id="{A7131B0A-3AA6-5E02-4C29-7263F5917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1058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734a882cf6_0_1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1734a882cf6_0_1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16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338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83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45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5026800" y="1720586"/>
            <a:ext cx="31575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subTitle" idx="1"/>
          </p:nvPr>
        </p:nvSpPr>
        <p:spPr>
          <a:xfrm>
            <a:off x="5027018" y="2799063"/>
            <a:ext cx="3157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2" name="Google Shape;672;p17"/>
          <p:cNvGrpSpPr/>
          <p:nvPr/>
        </p:nvGrpSpPr>
        <p:grpSpPr>
          <a:xfrm>
            <a:off x="-958305" y="3475515"/>
            <a:ext cx="1961773" cy="2399979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7250837" y="-355553"/>
            <a:ext cx="1934332" cy="1332011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8"/>
          <p:cNvGrpSpPr/>
          <p:nvPr/>
        </p:nvGrpSpPr>
        <p:grpSpPr>
          <a:xfrm flipH="1">
            <a:off x="7223396" y="3475515"/>
            <a:ext cx="1961773" cy="2399979"/>
            <a:chOff x="108580" y="3135490"/>
            <a:chExt cx="1961773" cy="2399979"/>
          </a:xfrm>
        </p:grpSpPr>
        <p:sp>
          <p:nvSpPr>
            <p:cNvPr id="698" name="Google Shape;698;p18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8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03" name="Google Shape;703;p18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2" name="Google Shape;712;p18"/>
          <p:cNvGrpSpPr/>
          <p:nvPr/>
        </p:nvGrpSpPr>
        <p:grpSpPr>
          <a:xfrm flipH="1">
            <a:off x="-253943" y="-355553"/>
            <a:ext cx="1934332" cy="1332011"/>
            <a:chOff x="7107962" y="-355553"/>
            <a:chExt cx="1934332" cy="1332011"/>
          </a:xfrm>
        </p:grpSpPr>
        <p:sp>
          <p:nvSpPr>
            <p:cNvPr id="713" name="Google Shape;713;p18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720000" y="1673500"/>
            <a:ext cx="446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720000" y="2246200"/>
            <a:ext cx="44664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1"/>
          </p:nvPr>
        </p:nvSpPr>
        <p:spPr>
          <a:xfrm>
            <a:off x="926987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2"/>
          <p:cNvSpPr txBox="1">
            <a:spLocks noGrp="1"/>
          </p:cNvSpPr>
          <p:nvPr>
            <p:ph type="subTitle" idx="2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2"/>
          <p:cNvSpPr txBox="1">
            <a:spLocks noGrp="1"/>
          </p:cNvSpPr>
          <p:nvPr>
            <p:ph type="subTitle" idx="3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2"/>
          <p:cNvSpPr txBox="1">
            <a:spLocks noGrp="1"/>
          </p:cNvSpPr>
          <p:nvPr>
            <p:ph type="subTitle" idx="4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22"/>
          <p:cNvSpPr txBox="1">
            <a:spLocks noGrp="1"/>
          </p:cNvSpPr>
          <p:nvPr>
            <p:ph type="subTitle" idx="5"/>
          </p:nvPr>
        </p:nvSpPr>
        <p:spPr>
          <a:xfrm>
            <a:off x="3524399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22"/>
          <p:cNvSpPr txBox="1">
            <a:spLocks noGrp="1"/>
          </p:cNvSpPr>
          <p:nvPr>
            <p:ph type="subTitle" idx="6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18" name="Google Shape;818;p22"/>
          <p:cNvGrpSpPr/>
          <p:nvPr/>
        </p:nvGrpSpPr>
        <p:grpSpPr>
          <a:xfrm>
            <a:off x="7221517" y="-507956"/>
            <a:ext cx="2532725" cy="188175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836633" y="-507956"/>
            <a:ext cx="2532725" cy="188175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4"/>
          <p:cNvSpPr txBox="1">
            <a:spLocks noGrp="1"/>
          </p:cNvSpPr>
          <p:nvPr>
            <p:ph type="subTitle" idx="1"/>
          </p:nvPr>
        </p:nvSpPr>
        <p:spPr>
          <a:xfrm>
            <a:off x="1110205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4"/>
          <p:cNvSpPr txBox="1">
            <a:spLocks noGrp="1"/>
          </p:cNvSpPr>
          <p:nvPr>
            <p:ph type="subTitle" idx="2"/>
          </p:nvPr>
        </p:nvSpPr>
        <p:spPr>
          <a:xfrm>
            <a:off x="3580050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4"/>
          <p:cNvSpPr txBox="1">
            <a:spLocks noGrp="1"/>
          </p:cNvSpPr>
          <p:nvPr>
            <p:ph type="subTitle" idx="3"/>
          </p:nvPr>
        </p:nvSpPr>
        <p:spPr>
          <a:xfrm>
            <a:off x="111020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4"/>
          <p:cNvSpPr txBox="1">
            <a:spLocks noGrp="1"/>
          </p:cNvSpPr>
          <p:nvPr>
            <p:ph type="subTitle" idx="4"/>
          </p:nvPr>
        </p:nvSpPr>
        <p:spPr>
          <a:xfrm>
            <a:off x="3580050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4"/>
          <p:cNvSpPr txBox="1">
            <a:spLocks noGrp="1"/>
          </p:cNvSpPr>
          <p:nvPr>
            <p:ph type="subTitle" idx="5"/>
          </p:nvPr>
        </p:nvSpPr>
        <p:spPr>
          <a:xfrm>
            <a:off x="6049895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6"/>
          </p:nvPr>
        </p:nvSpPr>
        <p:spPr>
          <a:xfrm>
            <a:off x="604989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subTitle" idx="7"/>
          </p:nvPr>
        </p:nvSpPr>
        <p:spPr>
          <a:xfrm>
            <a:off x="1111105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8"/>
          </p:nvPr>
        </p:nvSpPr>
        <p:spPr>
          <a:xfrm>
            <a:off x="3580950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subTitle" idx="9"/>
          </p:nvPr>
        </p:nvSpPr>
        <p:spPr>
          <a:xfrm>
            <a:off x="6050795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13"/>
          </p:nvPr>
        </p:nvSpPr>
        <p:spPr>
          <a:xfrm>
            <a:off x="1111105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24"/>
          <p:cNvSpPr txBox="1">
            <a:spLocks noGrp="1"/>
          </p:cNvSpPr>
          <p:nvPr>
            <p:ph type="subTitle" idx="14"/>
          </p:nvPr>
        </p:nvSpPr>
        <p:spPr>
          <a:xfrm>
            <a:off x="3580950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24"/>
          <p:cNvSpPr txBox="1">
            <a:spLocks noGrp="1"/>
          </p:cNvSpPr>
          <p:nvPr>
            <p:ph type="subTitle" idx="15"/>
          </p:nvPr>
        </p:nvSpPr>
        <p:spPr>
          <a:xfrm>
            <a:off x="6050795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7" name="Google Shape;887;p24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88" name="Google Shape;888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24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99" name="Google Shape;899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11" name="Google Shape;911;p25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grpSp>
        <p:nvGrpSpPr>
          <p:cNvPr id="924" name="Google Shape;924;p26"/>
          <p:cNvGrpSpPr/>
          <p:nvPr/>
        </p:nvGrpSpPr>
        <p:grpSpPr>
          <a:xfrm rot="10800000">
            <a:off x="7221517" y="-1342256"/>
            <a:ext cx="2532725" cy="1881750"/>
            <a:chOff x="7221517" y="-507956"/>
            <a:chExt cx="2532725" cy="1881750"/>
          </a:xfrm>
        </p:grpSpPr>
        <p:sp>
          <p:nvSpPr>
            <p:cNvPr id="925" name="Google Shape;925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6"/>
          <p:cNvGrpSpPr/>
          <p:nvPr/>
        </p:nvGrpSpPr>
        <p:grpSpPr>
          <a:xfrm rot="10800000" flipH="1">
            <a:off x="-465158" y="-1342256"/>
            <a:ext cx="2532725" cy="1881750"/>
            <a:chOff x="7221517" y="-507956"/>
            <a:chExt cx="2532725" cy="1881750"/>
          </a:xfrm>
        </p:grpSpPr>
        <p:sp>
          <p:nvSpPr>
            <p:cNvPr id="936" name="Google Shape;936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1531525" y="4798375"/>
            <a:ext cx="76825" cy="768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8745875" y="2533350"/>
            <a:ext cx="76825" cy="768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3576600" y="215950"/>
            <a:ext cx="76825" cy="768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>
            <a:off x="7421549" y="539509"/>
            <a:ext cx="1552574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274225" y="2188525"/>
            <a:ext cx="76825" cy="768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3783350" y="4781250"/>
            <a:ext cx="76825" cy="768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7034175" y="263575"/>
            <a:ext cx="76825" cy="768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204037" y="21898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899285" y="427425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6925599" y="75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6684874" y="2035009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1592621">
            <a:off x="1473480" y="2658333"/>
            <a:ext cx="903663" cy="8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"/>
          </p:nvPr>
        </p:nvSpPr>
        <p:spPr>
          <a:xfrm>
            <a:off x="1755325" y="22047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2"/>
          </p:nvPr>
        </p:nvSpPr>
        <p:spPr>
          <a:xfrm>
            <a:off x="4793684" y="22047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subTitle" idx="3"/>
          </p:nvPr>
        </p:nvSpPr>
        <p:spPr>
          <a:xfrm>
            <a:off x="1755325" y="36381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4"/>
          </p:nvPr>
        </p:nvSpPr>
        <p:spPr>
          <a:xfrm>
            <a:off x="4793684" y="36381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5"/>
          </p:nvPr>
        </p:nvSpPr>
        <p:spPr>
          <a:xfrm>
            <a:off x="1755325" y="17475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6"/>
          </p:nvPr>
        </p:nvSpPr>
        <p:spPr>
          <a:xfrm>
            <a:off x="1755325" y="31809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7"/>
          </p:nvPr>
        </p:nvSpPr>
        <p:spPr>
          <a:xfrm>
            <a:off x="4793680" y="17475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subTitle" idx="8"/>
          </p:nvPr>
        </p:nvSpPr>
        <p:spPr>
          <a:xfrm>
            <a:off x="4793680" y="31809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50" name="Google Shape;850;p23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51" name="Google Shape;851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3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62" name="Google Shape;862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079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1"/>
          </p:nvPr>
        </p:nvSpPr>
        <p:spPr>
          <a:xfrm>
            <a:off x="5055188" y="3185018"/>
            <a:ext cx="25056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2"/>
          </p:nvPr>
        </p:nvSpPr>
        <p:spPr>
          <a:xfrm>
            <a:off x="1583213" y="3184997"/>
            <a:ext cx="25056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5055188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1583213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7421542" y="-507956"/>
            <a:ext cx="2532725" cy="188175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884258" y="4092619"/>
            <a:ext cx="2532725" cy="188175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1"/>
          </p:nvPr>
        </p:nvSpPr>
        <p:spPr>
          <a:xfrm>
            <a:off x="5046298" y="1571625"/>
            <a:ext cx="3383400" cy="28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2"/>
          </p:nvPr>
        </p:nvSpPr>
        <p:spPr>
          <a:xfrm>
            <a:off x="714475" y="1571625"/>
            <a:ext cx="3383400" cy="28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8" name="Google Shape;788;p21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789" name="Google Shape;789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21"/>
          <p:cNvGrpSpPr/>
          <p:nvPr/>
        </p:nvGrpSpPr>
        <p:grpSpPr>
          <a:xfrm flipH="1">
            <a:off x="-969983" y="-507956"/>
            <a:ext cx="2532725" cy="1881750"/>
            <a:chOff x="7221517" y="-507956"/>
            <a:chExt cx="2532725" cy="1881750"/>
          </a:xfrm>
        </p:grpSpPr>
        <p:sp>
          <p:nvSpPr>
            <p:cNvPr id="800" name="Google Shape;800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36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8362734" y="-200629"/>
            <a:ext cx="57046" cy="57046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 txBox="1">
            <a:spLocks noGrp="1"/>
          </p:cNvSpPr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6" name="Google Shape;336;p8"/>
          <p:cNvGrpSpPr/>
          <p:nvPr/>
        </p:nvGrpSpPr>
        <p:grpSpPr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337" name="Google Shape;337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38" name="Google Shape;338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40" name="Google Shape;340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41" name="Google Shape;341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9" name="Google Shape;369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7" name="Google Shape;377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381" name="Google Shape;381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82" name="Google Shape;382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84" name="Google Shape;384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85" name="Google Shape;385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3" name="Google Shape;413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21" name="Google Shape;421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"/>
          </p:nvPr>
        </p:nvSpPr>
        <p:spPr>
          <a:xfrm>
            <a:off x="5784713" y="152095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2" hasCustomPrompt="1"/>
          </p:nvPr>
        </p:nvSpPr>
        <p:spPr>
          <a:xfrm>
            <a:off x="890575" y="152095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ubTitle" idx="4"/>
          </p:nvPr>
        </p:nvSpPr>
        <p:spPr>
          <a:xfrm>
            <a:off x="5784713" y="215403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5" hasCustomPrompt="1"/>
          </p:nvPr>
        </p:nvSpPr>
        <p:spPr>
          <a:xfrm>
            <a:off x="890575" y="215403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subTitle" idx="6"/>
          </p:nvPr>
        </p:nvSpPr>
        <p:spPr>
          <a:xfrm>
            <a:off x="1954644" y="215403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7"/>
          </p:nvPr>
        </p:nvSpPr>
        <p:spPr>
          <a:xfrm>
            <a:off x="5784713" y="278712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title" idx="8" hasCustomPrompt="1"/>
          </p:nvPr>
        </p:nvSpPr>
        <p:spPr>
          <a:xfrm>
            <a:off x="890575" y="278712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9"/>
          </p:nvPr>
        </p:nvSpPr>
        <p:spPr>
          <a:xfrm>
            <a:off x="1954644" y="278712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3"/>
          </p:nvPr>
        </p:nvSpPr>
        <p:spPr>
          <a:xfrm>
            <a:off x="5784713" y="342020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 idx="14" hasCustomPrompt="1"/>
          </p:nvPr>
        </p:nvSpPr>
        <p:spPr>
          <a:xfrm>
            <a:off x="890575" y="342020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15"/>
          </p:nvPr>
        </p:nvSpPr>
        <p:spPr>
          <a:xfrm>
            <a:off x="1954644" y="342020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6"/>
          </p:nvPr>
        </p:nvSpPr>
        <p:spPr>
          <a:xfrm>
            <a:off x="5784713" y="405329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17" hasCustomPrompt="1"/>
          </p:nvPr>
        </p:nvSpPr>
        <p:spPr>
          <a:xfrm>
            <a:off x="890575" y="405329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18"/>
          </p:nvPr>
        </p:nvSpPr>
        <p:spPr>
          <a:xfrm>
            <a:off x="1954644" y="405329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3" name="Google Shape;553;p13"/>
          <p:cNvGrpSpPr/>
          <p:nvPr/>
        </p:nvGrpSpPr>
        <p:grpSpPr>
          <a:xfrm>
            <a:off x="-3773061" y="-978862"/>
            <a:ext cx="5036265" cy="4113315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>
            <a:spLocks noGrp="1"/>
          </p:cNvSpPr>
          <p:nvPr>
            <p:ph type="title"/>
          </p:nvPr>
        </p:nvSpPr>
        <p:spPr>
          <a:xfrm>
            <a:off x="3424066" y="3475500"/>
            <a:ext cx="5006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subTitle" idx="1"/>
          </p:nvPr>
        </p:nvSpPr>
        <p:spPr>
          <a:xfrm>
            <a:off x="3423950" y="1025400"/>
            <a:ext cx="50067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00" name="Google Shape;600;p14"/>
          <p:cNvGrpSpPr/>
          <p:nvPr/>
        </p:nvGrpSpPr>
        <p:grpSpPr>
          <a:xfrm>
            <a:off x="7107962" y="-355553"/>
            <a:ext cx="1934332" cy="1332011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08580" y="3475490"/>
            <a:ext cx="1961773" cy="2399979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 rot="10800000">
            <a:off x="5530217" y="3662226"/>
            <a:ext cx="3811962" cy="1913484"/>
            <a:chOff x="4673664" y="4413931"/>
            <a:chExt cx="3811962" cy="1913484"/>
          </a:xfrm>
        </p:grpSpPr>
        <p:grpSp>
          <p:nvGrpSpPr>
            <p:cNvPr id="626" name="Google Shape;626;p15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27" name="Google Shape;627;p15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5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5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0" name="Google Shape;640;p15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15"/>
          <p:cNvSpPr txBox="1">
            <a:spLocks noGrp="1"/>
          </p:cNvSpPr>
          <p:nvPr>
            <p:ph type="title"/>
          </p:nvPr>
        </p:nvSpPr>
        <p:spPr>
          <a:xfrm>
            <a:off x="720000" y="1354363"/>
            <a:ext cx="35940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5"/>
          <p:cNvSpPr txBox="1">
            <a:spLocks noGrp="1"/>
          </p:cNvSpPr>
          <p:nvPr>
            <p:ph type="subTitle" idx="1"/>
          </p:nvPr>
        </p:nvSpPr>
        <p:spPr>
          <a:xfrm>
            <a:off x="720000" y="2986350"/>
            <a:ext cx="3594000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5"/>
          <p:cNvSpPr>
            <a:spLocks noGrp="1"/>
          </p:cNvSpPr>
          <p:nvPr>
            <p:ph type="pic" idx="2"/>
          </p:nvPr>
        </p:nvSpPr>
        <p:spPr>
          <a:xfrm>
            <a:off x="4627875" y="778125"/>
            <a:ext cx="3627900" cy="376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8" r:id="rId13"/>
    <p:sldLayoutId id="2147483670" r:id="rId14"/>
    <p:sldLayoutId id="2147483671" r:id="rId15"/>
    <p:sldLayoutId id="2147483672" r:id="rId16"/>
    <p:sldLayoutId id="2147483676" r:id="rId17"/>
    <p:sldLayoutId id="2147483677" r:id="rId18"/>
    <p:sldLayoutId id="2147483681" r:id="rId19"/>
    <p:sldLayoutId id="2147483682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kk.hu/p/technikumi-rangsor-2024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35"/>
          <p:cNvSpPr txBox="1">
            <a:spLocks noGrp="1"/>
          </p:cNvSpPr>
          <p:nvPr>
            <p:ph type="ctrTitle"/>
          </p:nvPr>
        </p:nvSpPr>
        <p:spPr>
          <a:xfrm>
            <a:off x="453767" y="1411344"/>
            <a:ext cx="8236465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latin typeface="Montserrat Black"/>
                <a:ea typeface="Montserrat Black"/>
                <a:cs typeface="Montserrat Black"/>
                <a:sym typeface="Montserrat Black"/>
              </a:rPr>
              <a:t>A MESTERSÉGES INTELLIGENCIA </a:t>
            </a:r>
            <a:r>
              <a:rPr lang="en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</a:t>
            </a:r>
            <a:r>
              <a:rPr lang="hu-HU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</a:t>
            </a:r>
            <a:r>
              <a:rPr lang="en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)</a:t>
            </a:r>
            <a:r>
              <a:rPr lang="hu-HU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hu-HU" sz="32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ALKALMAZÁSA A SZAKKÉPZÉSBEN</a:t>
            </a:r>
            <a:endParaRPr sz="32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2800" dirty="0">
                <a:latin typeface="Montserrat"/>
                <a:ea typeface="Montserrat"/>
                <a:cs typeface="Montserrat"/>
                <a:sym typeface="Montserrat"/>
              </a:rPr>
            </a:b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9" name="Google Shape;1249;p35"/>
          <p:cNvSpPr txBox="1">
            <a:spLocks noGrp="1"/>
          </p:cNvSpPr>
          <p:nvPr>
            <p:ph type="subTitle" idx="1"/>
          </p:nvPr>
        </p:nvSpPr>
        <p:spPr>
          <a:xfrm>
            <a:off x="537515" y="443409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Halász József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dirty="0"/>
              <a:t>Tanulási produktum </a:t>
            </a:r>
            <a:r>
              <a:rPr lang="hu-HU" dirty="0" err="1"/>
              <a:t>vs</a:t>
            </a:r>
            <a:r>
              <a:rPr lang="hu-HU" dirty="0"/>
              <a:t>. tanulási eredmény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8"/>
            <a:ext cx="5527675" cy="321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u-HU" b="1" dirty="0">
                <a:solidFill>
                  <a:srgbClr val="FF0000"/>
                </a:solidFill>
              </a:rPr>
              <a:t>Konkrét veszély:</a:t>
            </a:r>
          </a:p>
          <a:p>
            <a:pPr marL="139700" indent="0">
              <a:buNone/>
            </a:pPr>
            <a:endParaRPr lang="hu-HU" dirty="0"/>
          </a:p>
          <a:p>
            <a:pPr lvl="0"/>
            <a:r>
              <a:rPr lang="hu-HU" dirty="0"/>
              <a:t>Amennyiben a tanulási produktum nem </a:t>
            </a:r>
            <a:r>
              <a:rPr lang="hu-HU" dirty="0" err="1"/>
              <a:t>valid</a:t>
            </a:r>
            <a:r>
              <a:rPr lang="hu-HU" dirty="0"/>
              <a:t>,  tanulási eredményről (TEA) </a:t>
            </a:r>
            <a:r>
              <a:rPr lang="hu-HU" dirty="0">
                <a:solidFill>
                  <a:srgbClr val="FF0000"/>
                </a:solidFill>
              </a:rPr>
              <a:t>nem beszélhetünk</a:t>
            </a:r>
            <a:r>
              <a:rPr lang="hu-HU" dirty="0"/>
              <a:t>.  </a:t>
            </a:r>
          </a:p>
          <a:p>
            <a:pPr marL="139700" indent="0">
              <a:spcBef>
                <a:spcPts val="1600"/>
              </a:spcBef>
              <a:buSzPts val="1400"/>
              <a:buNone/>
            </a:pPr>
            <a:endParaRPr lang="hu-HU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60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4"/>
          <p:cNvSpPr txBox="1">
            <a:spLocks noGrp="1"/>
          </p:cNvSpPr>
          <p:nvPr>
            <p:ph type="subTitle" idx="1"/>
          </p:nvPr>
        </p:nvSpPr>
        <p:spPr>
          <a:xfrm>
            <a:off x="2209919" y="1259443"/>
            <a:ext cx="472415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diákok MI használatára vonatkozóan </a:t>
            </a:r>
            <a:r>
              <a:rPr lang="hu-HU" sz="1800" b="1" dirty="0">
                <a:solidFill>
                  <a:schemeClr val="tx1"/>
                </a:solidFill>
              </a:rPr>
              <a:t>empirikus kutatást végeztem</a:t>
            </a:r>
            <a:r>
              <a:rPr lang="hu-HU" sz="1800" dirty="0">
                <a:solidFill>
                  <a:schemeClr val="tx1"/>
                </a:solidFill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44"/>
          <p:cNvSpPr txBox="1">
            <a:spLocks noGrp="1"/>
          </p:cNvSpPr>
          <p:nvPr>
            <p:ph type="subTitle" idx="2"/>
          </p:nvPr>
        </p:nvSpPr>
        <p:spPr>
          <a:xfrm>
            <a:off x="1763859" y="2685594"/>
            <a:ext cx="5616271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Helyszíne: </a:t>
            </a:r>
            <a:r>
              <a:rPr lang="hu-HU" sz="1800" dirty="0"/>
              <a:t>egy közép-magyarországi technikum </a:t>
            </a:r>
            <a:r>
              <a:rPr lang="hu-HU" sz="1800" i="1" dirty="0"/>
              <a:t>(amely előkelő helyet foglal el a Technikumi Rangsor 2024 TOP 100-as listáján)</a:t>
            </a:r>
          </a:p>
        </p:txBody>
      </p:sp>
      <p:sp>
        <p:nvSpPr>
          <p:cNvPr id="1530" name="Google Shape;1530;p44"/>
          <p:cNvSpPr txBox="1">
            <a:spLocks noGrp="1"/>
          </p:cNvSpPr>
          <p:nvPr>
            <p:ph type="subTitle" idx="4"/>
          </p:nvPr>
        </p:nvSpPr>
        <p:spPr>
          <a:xfrm>
            <a:off x="2365875" y="4517947"/>
            <a:ext cx="437318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https://ikk.hu/p/technikumi-rangsor-2024</a:t>
            </a:r>
            <a:endParaRPr lang="hu-HU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  <p:pic>
        <p:nvPicPr>
          <p:cNvPr id="1541" name="Google Shape;1541;p44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103">
            <a:off x="7502688" y="835489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44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233474" y="2300022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999555C0-E615-A40E-C1CE-0294048B04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Empirikus kutatás – konkrét példa az MI szakképzésben történő megjelenésére </a:t>
            </a:r>
            <a:endParaRPr sz="2400" dirty="0"/>
          </a:p>
        </p:txBody>
      </p:sp>
      <p:pic>
        <p:nvPicPr>
          <p:cNvPr id="15" name="Ábra 14" descr="Iskola körvonalas">
            <a:extLst>
              <a:ext uri="{FF2B5EF4-FFF2-40B4-BE49-F238E27FC236}">
                <a16:creationId xmlns:a16="http://schemas.microsoft.com/office/drawing/2014/main" id="{8AA610A6-0B73-6EB3-5E0D-BC370B829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795" y="3597045"/>
            <a:ext cx="914400" cy="914400"/>
          </a:xfrm>
          <a:prstGeom prst="rect">
            <a:avLst/>
          </a:prstGeom>
        </p:spPr>
      </p:pic>
      <p:grpSp>
        <p:nvGrpSpPr>
          <p:cNvPr id="16" name="Google Shape;12900;p80">
            <a:extLst>
              <a:ext uri="{FF2B5EF4-FFF2-40B4-BE49-F238E27FC236}">
                <a16:creationId xmlns:a16="http://schemas.microsoft.com/office/drawing/2014/main" id="{CF0C451E-4F60-4896-E91C-AD807792AE5D}"/>
              </a:ext>
            </a:extLst>
          </p:cNvPr>
          <p:cNvGrpSpPr/>
          <p:nvPr/>
        </p:nvGrpSpPr>
        <p:grpSpPr>
          <a:xfrm>
            <a:off x="4223055" y="2016184"/>
            <a:ext cx="697877" cy="555566"/>
            <a:chOff x="1737258" y="1988371"/>
            <a:chExt cx="370814" cy="307359"/>
          </a:xfrm>
          <a:solidFill>
            <a:schemeClr val="accent2"/>
          </a:solidFill>
        </p:grpSpPr>
        <p:sp>
          <p:nvSpPr>
            <p:cNvPr id="17" name="Google Shape;12901;p80">
              <a:extLst>
                <a:ext uri="{FF2B5EF4-FFF2-40B4-BE49-F238E27FC236}">
                  <a16:creationId xmlns:a16="http://schemas.microsoft.com/office/drawing/2014/main" id="{A65736DD-F080-CA83-2A47-648EE8571B27}"/>
                </a:ext>
              </a:extLst>
            </p:cNvPr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8" name="Google Shape;12902;p80">
              <a:extLst>
                <a:ext uri="{FF2B5EF4-FFF2-40B4-BE49-F238E27FC236}">
                  <a16:creationId xmlns:a16="http://schemas.microsoft.com/office/drawing/2014/main" id="{44B48BB1-3474-7ECC-0668-A375777A6C6C}"/>
                </a:ext>
              </a:extLst>
            </p:cNvPr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9" name="Google Shape;12903;p80">
              <a:extLst>
                <a:ext uri="{FF2B5EF4-FFF2-40B4-BE49-F238E27FC236}">
                  <a16:creationId xmlns:a16="http://schemas.microsoft.com/office/drawing/2014/main" id="{0150F28F-6B60-A303-F1A0-D86F2AAE3178}"/>
                </a:ext>
              </a:extLst>
            </p:cNvPr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0" name="Google Shape;12904;p80">
              <a:extLst>
                <a:ext uri="{FF2B5EF4-FFF2-40B4-BE49-F238E27FC236}">
                  <a16:creationId xmlns:a16="http://schemas.microsoft.com/office/drawing/2014/main" id="{EF281A3D-03CC-BBB1-8D5B-7C85250CE56C}"/>
                </a:ext>
              </a:extLst>
            </p:cNvPr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2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6CEA44F7-6247-0583-83A3-1BA37C4F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F15E59E-580B-8C6C-CA24-1717AF33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-1" t="602" r="26034" b="-602"/>
          <a:stretch/>
        </p:blipFill>
        <p:spPr>
          <a:xfrm>
            <a:off x="3707458" y="86723"/>
            <a:ext cx="5436542" cy="52239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B3AA4834-DE77-AA43-6FE2-FF42C997DA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7693" y="1544714"/>
            <a:ext cx="380244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középiskolai tanulók az alábbi kérdésre válaszoltak:</a:t>
            </a:r>
            <a:endParaRPr dirty="0"/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8A9F9173-D950-0AF3-721B-5A5A6B93ABD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47693" y="2867323"/>
            <a:ext cx="4945745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1" dirty="0">
                <a:solidFill>
                  <a:schemeClr val="tx1"/>
                </a:solidFill>
              </a:rPr>
              <a:t>„Mely iskolai feladat teljesítésével összefüggésben használod bármelyik </a:t>
            </a:r>
            <a:r>
              <a:rPr lang="hu-HU" sz="2000" b="1" i="1" dirty="0">
                <a:solidFill>
                  <a:schemeClr val="accent2"/>
                </a:solidFill>
              </a:rPr>
              <a:t>MI</a:t>
            </a:r>
            <a:r>
              <a:rPr lang="hu-HU" sz="2000" b="1" i="1" dirty="0">
                <a:solidFill>
                  <a:schemeClr val="tx1"/>
                </a:solidFill>
              </a:rPr>
              <a:t> alkalmazást?”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2000" b="1" i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1" dirty="0">
                <a:solidFill>
                  <a:srgbClr val="FF0000"/>
                </a:solidFill>
              </a:rPr>
              <a:t>Adatfelvétel időpontja: 2025 január</a:t>
            </a: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416CB581-3D7F-0920-E88D-5D35A13F5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796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784610DA-6D8F-67C9-FF3F-5FB458B5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44">
            <a:extLst>
              <a:ext uri="{FF2B5EF4-FFF2-40B4-BE49-F238E27FC236}">
                <a16:creationId xmlns:a16="http://schemas.microsoft.com/office/drawing/2014/main" id="{D8D4E6AB-01AB-6FA0-3D8A-2036D20DF1BC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1198740" y="3542627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FORDÍTÁS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525" name="Google Shape;1525;p44">
            <a:extLst>
              <a:ext uri="{FF2B5EF4-FFF2-40B4-BE49-F238E27FC236}">
                <a16:creationId xmlns:a16="http://schemas.microsoft.com/office/drawing/2014/main" id="{5F8685AA-6684-6B3B-23D7-428665FB398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4958329" y="1276885"/>
            <a:ext cx="334055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bg2"/>
                </a:solidFill>
              </a:rPr>
              <a:t>KIVONAT KÉSZÍTÉSE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26" name="Google Shape;1526;p44">
            <a:extLst>
              <a:ext uri="{FF2B5EF4-FFF2-40B4-BE49-F238E27FC236}">
                <a16:creationId xmlns:a16="http://schemas.microsoft.com/office/drawing/2014/main" id="{48285E54-4E03-4288-0670-1B6359999A4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012351" y="1505485"/>
            <a:ext cx="2967778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accent2"/>
                </a:solidFill>
              </a:rPr>
              <a:t>DIGITÁLIS ÉRTÉKELÉSI PLATFORMOK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E126D823-98C7-CD0E-41A3-6BDD0ADCF4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5962" y="2010603"/>
            <a:ext cx="334055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Digitális értékelési platformokon (pl. Redmenta) a kérdések megválaszolásában az MI igénybe vétele (általános használat, nem bevallottan, az oktató tudta nélkül)</a:t>
            </a:r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0E6D2636-1674-69D6-203A-2D354D91443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93692" y="4047745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Idegennyelvi szövegek fordítása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44">
            <a:extLst>
              <a:ext uri="{FF2B5EF4-FFF2-40B4-BE49-F238E27FC236}">
                <a16:creationId xmlns:a16="http://schemas.microsoft.com/office/drawing/2014/main" id="{ADE525B2-5553-A9C8-BFFE-E824068C1B6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87478" y="1962685"/>
            <a:ext cx="3682258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Többoldalas szöveges feladat elolvasása helyett a tanuló kivonatot készít az MI segítségével.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feladat lehet például egy költő/író életrajzának vázlatos készítése vagy egy novella összefoglalása </a:t>
            </a:r>
            <a:endParaRPr dirty="0"/>
          </a:p>
        </p:txBody>
      </p:sp>
      <p:sp>
        <p:nvSpPr>
          <p:cNvPr id="1530" name="Google Shape;1530;p44">
            <a:extLst>
              <a:ext uri="{FF2B5EF4-FFF2-40B4-BE49-F238E27FC236}">
                <a16:creationId xmlns:a16="http://schemas.microsoft.com/office/drawing/2014/main" id="{78EE2B2B-E423-8FAB-F7B6-1201A0452EC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31106" y="404774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Számításos (matematikai) feladatok megoldása</a:t>
            </a:r>
            <a:endParaRPr dirty="0"/>
          </a:p>
        </p:txBody>
      </p:sp>
      <p:sp>
        <p:nvSpPr>
          <p:cNvPr id="1531" name="Google Shape;1531;p44">
            <a:extLst>
              <a:ext uri="{FF2B5EF4-FFF2-40B4-BE49-F238E27FC236}">
                <a16:creationId xmlns:a16="http://schemas.microsoft.com/office/drawing/2014/main" id="{AF8CBC1E-BF72-0BF1-6B9E-F612978B9F95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046313" y="3590545"/>
            <a:ext cx="3164588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FELADATMEGOLDÁS</a:t>
            </a:r>
            <a:endParaRPr dirty="0"/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D5705739-074F-817B-463C-0E541CD19E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878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2A490913-9D89-69BF-3FD1-C8074A9B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7DE92E10-7577-856A-E1F1-29F9D48BF1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7227" y="1550357"/>
            <a:ext cx="5109542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Megállapítás:</a:t>
            </a:r>
            <a:r>
              <a:rPr lang="hu-HU" sz="1800" dirty="0"/>
              <a:t> </a:t>
            </a:r>
            <a:r>
              <a:rPr lang="hu-HU" sz="1800" dirty="0">
                <a:solidFill>
                  <a:schemeClr val="accent2"/>
                </a:solidFill>
              </a:rPr>
              <a:t>Egy átlagos technikumban a diákok döntő hányada használ valamely MI alkalmazást </a:t>
            </a:r>
            <a:r>
              <a:rPr lang="hu-HU" sz="1800" dirty="0">
                <a:solidFill>
                  <a:srgbClr val="FF0000"/>
                </a:solidFill>
              </a:rPr>
              <a:t>az oktató tudtán kívül</a:t>
            </a:r>
            <a:r>
              <a:rPr lang="hu-HU" sz="1800" dirty="0">
                <a:solidFill>
                  <a:schemeClr val="accent2"/>
                </a:solidFill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2E85A271-E7D1-8AED-1777-5EAB00F6184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80035" y="3087693"/>
            <a:ext cx="638392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i="1" u="sng" dirty="0">
                <a:solidFill>
                  <a:schemeClr val="tx1"/>
                </a:solidFill>
              </a:rPr>
              <a:t>Állítás:</a:t>
            </a:r>
            <a:r>
              <a:rPr lang="hu-HU" sz="2000" i="1" dirty="0">
                <a:solidFill>
                  <a:schemeClr val="tx1"/>
                </a:solidFill>
              </a:rPr>
              <a:t> Ha az MI használat az oktató tudtán kívül történik, ebben az esetben </a:t>
            </a:r>
            <a:r>
              <a:rPr lang="hu-HU" sz="2000" b="1" i="1" dirty="0">
                <a:solidFill>
                  <a:schemeClr val="tx1"/>
                </a:solidFill>
              </a:rPr>
              <a:t>nincs ismeretünk arról, hogy az MI használata </a:t>
            </a:r>
            <a:r>
              <a:rPr lang="hu-HU" sz="2000" b="1" i="1" dirty="0">
                <a:solidFill>
                  <a:schemeClr val="accent2"/>
                </a:solidFill>
              </a:rPr>
              <a:t>támogatja-e</a:t>
            </a:r>
            <a:r>
              <a:rPr lang="hu-HU" sz="2000" b="1" i="1" dirty="0">
                <a:solidFill>
                  <a:schemeClr val="tx1"/>
                </a:solidFill>
              </a:rPr>
              <a:t> a tanulási folyamatot</a:t>
            </a:r>
            <a:r>
              <a:rPr lang="hu-HU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1288C7D4-4878-816F-09D9-A94F634A2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 következtetése</a:t>
            </a:r>
            <a:endParaRPr sz="2400" dirty="0"/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FA72A507-F488-5EEE-57AD-42A56CD74597}"/>
              </a:ext>
            </a:extLst>
          </p:cNvPr>
          <p:cNvCxnSpPr>
            <a:cxnSpLocks/>
          </p:cNvCxnSpPr>
          <p:nvPr/>
        </p:nvCxnSpPr>
        <p:spPr>
          <a:xfrm>
            <a:off x="4571998" y="2527300"/>
            <a:ext cx="0" cy="55245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424;p42">
            <a:extLst>
              <a:ext uri="{FF2B5EF4-FFF2-40B4-BE49-F238E27FC236}">
                <a16:creationId xmlns:a16="http://schemas.microsoft.com/office/drawing/2014/main" id="{36C5E004-2F33-A132-F0E0-42CF55B6DA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-299089" y="1386038"/>
            <a:ext cx="2316305" cy="23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24;p42">
            <a:extLst>
              <a:ext uri="{FF2B5EF4-FFF2-40B4-BE49-F238E27FC236}">
                <a16:creationId xmlns:a16="http://schemas.microsoft.com/office/drawing/2014/main" id="{513CCC8C-EA43-303F-D55A-82BF6830A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 rot="5784041">
            <a:off x="7860510" y="573489"/>
            <a:ext cx="2061054" cy="2169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0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2A490913-9D89-69BF-3FD1-C8074A9B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2E85A271-E7D1-8AED-1777-5EAB00F6184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80035" y="1439839"/>
            <a:ext cx="6383926" cy="213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sz="2000" i="1" dirty="0">
                <a:solidFill>
                  <a:schemeClr val="tx1"/>
                </a:solidFill>
              </a:rPr>
              <a:t>Ha az MI használat az oktató tudtával történik, megvalósul-e az MI segítségével </a:t>
            </a:r>
            <a:r>
              <a:rPr lang="hu-HU" sz="2000" b="1" i="1" dirty="0">
                <a:solidFill>
                  <a:schemeClr val="tx1"/>
                </a:solidFill>
              </a:rPr>
              <a:t>a tanulás támogatása?</a:t>
            </a:r>
            <a:endParaRPr lang="hu-HU" sz="2000" i="1" dirty="0">
              <a:solidFill>
                <a:schemeClr val="tx1"/>
              </a:solidFill>
            </a:endParaRP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1288C7D4-4878-816F-09D9-A94F634A2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KÉRDÉS</a:t>
            </a:r>
            <a:endParaRPr sz="2400" dirty="0"/>
          </a:p>
        </p:txBody>
      </p:sp>
      <p:pic>
        <p:nvPicPr>
          <p:cNvPr id="8" name="Google Shape;1424;p42">
            <a:extLst>
              <a:ext uri="{FF2B5EF4-FFF2-40B4-BE49-F238E27FC236}">
                <a16:creationId xmlns:a16="http://schemas.microsoft.com/office/drawing/2014/main" id="{36C5E004-2F33-A132-F0E0-42CF55B6DA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-292265" y="1386038"/>
            <a:ext cx="2316305" cy="23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24;p42">
            <a:extLst>
              <a:ext uri="{FF2B5EF4-FFF2-40B4-BE49-F238E27FC236}">
                <a16:creationId xmlns:a16="http://schemas.microsoft.com/office/drawing/2014/main" id="{513CCC8C-EA43-303F-D55A-82BF6830A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 rot="5784041">
            <a:off x="7860510" y="573489"/>
            <a:ext cx="2061054" cy="2169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5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889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 A kérdés megválaszolásához szükséges a mesterséges intelligencia definiálása 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875763" y="273032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Fő probléma: az intelligenciának nincs pontos definíciója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1221754" y="1559224"/>
            <a:ext cx="6700487" cy="81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800" b="1" dirty="0">
                <a:solidFill>
                  <a:schemeClr val="bg2"/>
                </a:solidFill>
              </a:rPr>
              <a:t>Mesterséges intelligencia vagy </a:t>
            </a:r>
            <a:r>
              <a:rPr lang="hu-HU" sz="1800" b="1" dirty="0">
                <a:solidFill>
                  <a:srgbClr val="FF0000"/>
                </a:solidFill>
              </a:rPr>
              <a:t>„intelligens szöveg- vagy digitális tartalomszerkesztő”?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általános jellemzője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1221754" y="1559224"/>
            <a:ext cx="6700487" cy="91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Bizonyos képességek tekintetében</a:t>
            </a:r>
          </a:p>
          <a:p>
            <a:pPr marL="342900" indent="-342900" algn="l">
              <a:buAutoNum type="arabicParenR"/>
            </a:pPr>
            <a:endParaRPr lang="hu-HU" sz="1800" b="1" dirty="0">
              <a:solidFill>
                <a:schemeClr val="bg2"/>
              </a:solidFill>
            </a:endParaRP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rgbClr val="FF0000"/>
                </a:solidFill>
              </a:rPr>
              <a:t>meghaladja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rgbClr val="FF0000"/>
                </a:solidFill>
              </a:rPr>
              <a:t>soha nem fogja elérni</a:t>
            </a:r>
            <a:r>
              <a:rPr lang="hu-HU" sz="1800" b="1" dirty="0">
                <a:solidFill>
                  <a:schemeClr val="bg2"/>
                </a:solidFill>
              </a:rPr>
              <a:t> 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az emberi képességeket. </a:t>
            </a:r>
            <a:endParaRPr lang="hu-H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Területek, amelyekben az MI meghaladja az emberi képességeket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367048" y="1590944"/>
            <a:ext cx="8315047" cy="163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Jellemzően: 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Nagymintás adatfeldolgozás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Mintázatfelismerés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Gyors számítás és szimuláció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…</a:t>
            </a:r>
          </a:p>
          <a:p>
            <a:pPr marL="342900" indent="-342900" algn="l">
              <a:buAutoNum type="arabicParenR"/>
            </a:pPr>
            <a:endParaRPr lang="hu-H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Területek, amelyekben az MI NEM haladja meg az emberi képességeket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1221754" y="1898690"/>
            <a:ext cx="6700487" cy="275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Erkölcsi kérdések</a:t>
            </a:r>
          </a:p>
          <a:p>
            <a:pPr marL="342900" indent="-342900" algn="l">
              <a:buAutoNum type="arabicParenR"/>
            </a:pPr>
            <a:r>
              <a:rPr lang="hu-HU" sz="1800" b="1" dirty="0" err="1">
                <a:solidFill>
                  <a:schemeClr val="bg2"/>
                </a:solidFill>
              </a:rPr>
              <a:t>Kreatívitás</a:t>
            </a:r>
            <a:endParaRPr lang="hu-HU" sz="1800" b="1" dirty="0">
              <a:solidFill>
                <a:schemeClr val="bg2"/>
              </a:solidFill>
            </a:endParaRP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Empátia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Érzelem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Érzékelés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Ízlés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Esztétika</a:t>
            </a:r>
          </a:p>
          <a:p>
            <a:pPr marL="342900" indent="-342900" algn="l">
              <a:buFont typeface="Montserrat"/>
              <a:buAutoNum type="arabicParenR"/>
            </a:pPr>
            <a:r>
              <a:rPr lang="hu-HU" sz="1800" b="1" dirty="0">
                <a:solidFill>
                  <a:schemeClr val="bg2"/>
                </a:solidFill>
              </a:rPr>
              <a:t>Komplex társadalmi kontextus felismerése</a:t>
            </a:r>
          </a:p>
          <a:p>
            <a:pPr marL="342900" indent="-342900" algn="l">
              <a:buAutoNum type="arabicParenR"/>
            </a:pPr>
            <a:r>
              <a:rPr lang="hu-HU" sz="1800" b="1" dirty="0">
                <a:solidFill>
                  <a:srgbClr val="FF0000"/>
                </a:solidFill>
              </a:rPr>
              <a:t>Felelősségvállalás</a:t>
            </a:r>
          </a:p>
        </p:txBody>
      </p:sp>
    </p:spTree>
    <p:extLst>
      <p:ext uri="{BB962C8B-B14F-4D97-AF65-F5344CB8AC3E}">
        <p14:creationId xmlns:p14="http://schemas.microsoft.com/office/powerpoint/2010/main" val="35082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7"/>
          <p:cNvSpPr txBox="1">
            <a:spLocks noGrp="1"/>
          </p:cNvSpPr>
          <p:nvPr>
            <p:ph type="title" idx="2"/>
          </p:nvPr>
        </p:nvSpPr>
        <p:spPr>
          <a:xfrm>
            <a:off x="890575" y="152095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76" name="Google Shape;1276;p37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646935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Montserrat" panose="00000500000000000000" pitchFamily="2" charset="-18"/>
              </a:rPr>
              <a:t>Kimutatható-e </a:t>
            </a:r>
            <a:r>
              <a:rPr lang="hu-HU" sz="1800" b="1" dirty="0">
                <a:latin typeface="Montserrat" panose="00000500000000000000" pitchFamily="2" charset="-18"/>
              </a:rPr>
              <a:t>szabályozási igény</a:t>
            </a:r>
            <a:r>
              <a:rPr lang="hu-HU" sz="1800" dirty="0">
                <a:latin typeface="Montserrat" panose="00000500000000000000" pitchFamily="2" charset="-18"/>
              </a:rPr>
              <a:t> az MI </a:t>
            </a:r>
            <a:r>
              <a:rPr lang="hu-HU" sz="1800" b="1" dirty="0">
                <a:latin typeface="Montserrat" panose="00000500000000000000" pitchFamily="2" charset="-18"/>
              </a:rPr>
              <a:t>oktatási célú </a:t>
            </a:r>
            <a:r>
              <a:rPr lang="hu-HU" sz="1800" dirty="0">
                <a:latin typeface="Montserrat" panose="00000500000000000000" pitchFamily="2" charset="-18"/>
              </a:rPr>
              <a:t>használatára / alkalmazására vonatkozóan?</a:t>
            </a:r>
          </a:p>
        </p:txBody>
      </p:sp>
      <p:sp>
        <p:nvSpPr>
          <p:cNvPr id="1278" name="Google Shape;1278;p37"/>
          <p:cNvSpPr txBox="1">
            <a:spLocks noGrp="1"/>
          </p:cNvSpPr>
          <p:nvPr>
            <p:ph type="title" idx="5"/>
          </p:nvPr>
        </p:nvSpPr>
        <p:spPr>
          <a:xfrm>
            <a:off x="890575" y="2267385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02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79" name="Google Shape;1279;p37"/>
          <p:cNvSpPr txBox="1">
            <a:spLocks noGrp="1"/>
          </p:cNvSpPr>
          <p:nvPr>
            <p:ph type="subTitle" idx="6"/>
          </p:nvPr>
        </p:nvSpPr>
        <p:spPr>
          <a:xfrm>
            <a:off x="1954643" y="2244426"/>
            <a:ext cx="6969223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Ha igen,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milyen szinten 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és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milyen tartalommal 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érdemes a területet szabályozni?</a:t>
            </a:r>
          </a:p>
        </p:txBody>
      </p:sp>
      <p:sp>
        <p:nvSpPr>
          <p:cNvPr id="1281" name="Google Shape;1281;p37"/>
          <p:cNvSpPr txBox="1">
            <a:spLocks noGrp="1"/>
          </p:cNvSpPr>
          <p:nvPr>
            <p:ph type="title" idx="8"/>
          </p:nvPr>
        </p:nvSpPr>
        <p:spPr>
          <a:xfrm>
            <a:off x="890575" y="301382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282" name="Google Shape;1282;p37"/>
          <p:cNvSpPr txBox="1">
            <a:spLocks noGrp="1"/>
          </p:cNvSpPr>
          <p:nvPr>
            <p:ph type="subTitle" idx="9"/>
          </p:nvPr>
        </p:nvSpPr>
        <p:spPr>
          <a:xfrm>
            <a:off x="1954644" y="3347916"/>
            <a:ext cx="6298781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Létezik-e már bármilyen szabályozás</a:t>
            </a:r>
            <a:r>
              <a:rPr lang="hu-HU" sz="1800" dirty="0">
                <a:solidFill>
                  <a:schemeClr val="tx1"/>
                </a:solidFill>
                <a:latin typeface="Montserrat" panose="00000500000000000000" pitchFamily="2" charset="-18"/>
              </a:rPr>
              <a:t>, ami a mesterséges intelligencia oktatási (szakképzési, köznevelési) területén történő alkalmazást érinti?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4" name="Google Shape;1284;p37"/>
          <p:cNvSpPr txBox="1">
            <a:spLocks noGrp="1"/>
          </p:cNvSpPr>
          <p:nvPr>
            <p:ph type="title" idx="14"/>
          </p:nvPr>
        </p:nvSpPr>
        <p:spPr>
          <a:xfrm>
            <a:off x="890575" y="4148338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85" name="Google Shape;1285;p37"/>
          <p:cNvSpPr txBox="1">
            <a:spLocks noGrp="1"/>
          </p:cNvSpPr>
          <p:nvPr>
            <p:ph type="subTitle" idx="15"/>
          </p:nvPr>
        </p:nvSpPr>
        <p:spPr>
          <a:xfrm>
            <a:off x="1954643" y="4313642"/>
            <a:ext cx="458422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Mi tekinthető célravezetőnek és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kontraproduktívnak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 az MI használata során?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95" name="Google Shape;1295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131225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37"/>
          <p:cNvSpPr txBox="1">
            <a:spLocks noGrp="1"/>
          </p:cNvSpPr>
          <p:nvPr>
            <p:ph type="title"/>
          </p:nvPr>
        </p:nvSpPr>
        <p:spPr>
          <a:xfrm>
            <a:off x="720000" y="5876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területet érintő kulcskérdések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" grpId="0"/>
      <p:bldP spid="1276" grpId="0" build="p"/>
      <p:bldP spid="1278" grpId="0"/>
      <p:bldP spid="1279" grpId="0" build="p"/>
      <p:bldP spid="1281" grpId="0"/>
      <p:bldP spid="1282" grpId="0" build="p"/>
      <p:bldP spid="1284" grpId="0"/>
      <p:bldP spid="12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60" y="342615"/>
            <a:ext cx="8068680" cy="2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2400" dirty="0"/>
            </a:b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fentiek alapján tegyük fel a kérdést: bármilyen kontextusban lehet-e hivatkozási alap az MI válasza?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1221754" y="1898690"/>
            <a:ext cx="6700487" cy="275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endParaRPr lang="hu-H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Tévedhet-e az MI?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489398" y="1898690"/>
            <a:ext cx="7432844" cy="248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Az MI tévedhet. 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Az MI nem tévedhet.</a:t>
            </a:r>
          </a:p>
        </p:txBody>
      </p:sp>
    </p:spTree>
    <p:extLst>
      <p:ext uri="{BB962C8B-B14F-4D97-AF65-F5344CB8AC3E}">
        <p14:creationId xmlns:p14="http://schemas.microsoft.com/office/powerpoint/2010/main" val="24490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Tévedhet-e az MI?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489398" y="1898690"/>
            <a:ext cx="7432844" cy="248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Az MI tévedhet. 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Az MI nem tévedhet.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Mindkét állítás igaz, ugyanis </a:t>
            </a:r>
            <a:r>
              <a:rPr lang="hu-HU" sz="1800" b="1" dirty="0">
                <a:solidFill>
                  <a:srgbClr val="FF0000"/>
                </a:solidFill>
              </a:rPr>
              <a:t>irreleváns</a:t>
            </a:r>
            <a:r>
              <a:rPr lang="hu-HU" sz="1800" b="1" dirty="0">
                <a:solidFill>
                  <a:schemeClr val="bg2"/>
                </a:solidFill>
              </a:rPr>
              <a:t> a kérdésfeltevés. 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Pontosabb kérdésfeltevés: Miben tévedhet és miben nem tévedhet az MI? 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98" y="1898690"/>
            <a:ext cx="438950" cy="3840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288" y="2380515"/>
            <a:ext cx="43895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 kérdés helyesen: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489398" y="1898690"/>
            <a:ext cx="7432844" cy="248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2800" b="1" dirty="0">
                <a:solidFill>
                  <a:schemeClr val="bg2"/>
                </a:solidFill>
              </a:rPr>
              <a:t>Miben tévedhet és miben nem tévedhet az MI?  </a:t>
            </a:r>
          </a:p>
        </p:txBody>
      </p:sp>
    </p:spTree>
    <p:extLst>
      <p:ext uri="{BB962C8B-B14F-4D97-AF65-F5344CB8AC3E}">
        <p14:creationId xmlns:p14="http://schemas.microsoft.com/office/powerpoint/2010/main" val="16065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9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0000"/>
                </a:solidFill>
              </a:rPr>
              <a:t>A válasz: </a:t>
            </a:r>
            <a:br>
              <a:rPr lang="hu-HU" sz="2400" dirty="0"/>
            </a:br>
            <a:r>
              <a:rPr lang="hu-HU" sz="2400" dirty="0"/>
              <a:t>az MI megjelenésével párhuzamosan új kompetencia kategóriák jelentek meg:  </a:t>
            </a:r>
            <a:endParaRPr sz="2400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337625" y="1232271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hu-HU" sz="1600" dirty="0"/>
          </a:p>
        </p:txBody>
      </p: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470078" y="3412902"/>
            <a:ext cx="5429438" cy="4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 </a:t>
            </a:r>
            <a:endParaRPr lang="en-US" sz="1600" dirty="0"/>
          </a:p>
        </p:txBody>
      </p: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489398" y="1608905"/>
            <a:ext cx="7432844" cy="34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b="1" dirty="0">
                <a:solidFill>
                  <a:srgbClr val="FF0000"/>
                </a:solidFill>
              </a:rPr>
              <a:t>1) A </a:t>
            </a:r>
            <a:r>
              <a:rPr lang="hu-HU" sz="1800" b="1" dirty="0" err="1">
                <a:solidFill>
                  <a:srgbClr val="FF0000"/>
                </a:solidFill>
              </a:rPr>
              <a:t>promptolási</a:t>
            </a:r>
            <a:r>
              <a:rPr lang="hu-HU" sz="1800" b="1" dirty="0">
                <a:solidFill>
                  <a:srgbClr val="FF0000"/>
                </a:solidFill>
              </a:rPr>
              <a:t> képesség </a:t>
            </a:r>
            <a:r>
              <a:rPr lang="hu-HU" sz="1800" dirty="0"/>
              <a:t>(az a kompetencia, amelynek során valaki célzott, strukturált és kontextusba helyezett utasításokat képes adni egy mesterséges intelligenciának annak érdekében, hogy minőségi és releváns választ kapjon).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rgbClr val="FF0000"/>
                </a:solidFill>
              </a:rPr>
              <a:t>2) MI-kritikai értékelési kompetencia </a:t>
            </a:r>
            <a:r>
              <a:rPr lang="hu-HU" sz="1800" dirty="0"/>
              <a:t>(Az a képesség, amely során a felhasználó képes egy mesterséges intelligencia által generált válasz pontosságát, relevanciáját, torzításait és megbízhatóságát </a:t>
            </a:r>
            <a:r>
              <a:rPr lang="hu-HU" sz="1800" dirty="0" err="1"/>
              <a:t>kontextusfüggően</a:t>
            </a:r>
            <a:r>
              <a:rPr lang="hu-HU" sz="1800" dirty="0"/>
              <a:t> értékelni.)</a:t>
            </a:r>
          </a:p>
          <a:p>
            <a:pPr marL="0" indent="0" algn="l"/>
            <a:endParaRPr lang="hu-HU" sz="1800" b="1" dirty="0">
              <a:solidFill>
                <a:schemeClr val="bg2"/>
              </a:solidFill>
            </a:endParaRPr>
          </a:p>
          <a:p>
            <a:pPr marL="0" indent="0" algn="l"/>
            <a:r>
              <a:rPr lang="hu-HU" sz="1800" b="1" dirty="0">
                <a:solidFill>
                  <a:schemeClr val="bg2"/>
                </a:solidFill>
              </a:rPr>
              <a:t>3) Felelősségvállalás</a:t>
            </a:r>
          </a:p>
        </p:txBody>
      </p:sp>
    </p:spTree>
    <p:extLst>
      <p:ext uri="{BB962C8B-B14F-4D97-AF65-F5344CB8AC3E}">
        <p14:creationId xmlns:p14="http://schemas.microsoft.com/office/powerpoint/2010/main" val="4117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3"/>
          <p:cNvSpPr txBox="1">
            <a:spLocks noGrp="1"/>
          </p:cNvSpPr>
          <p:nvPr>
            <p:ph type="subTitle" idx="2"/>
          </p:nvPr>
        </p:nvSpPr>
        <p:spPr>
          <a:xfrm>
            <a:off x="1656694" y="1645142"/>
            <a:ext cx="5830608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 dirty="0">
                <a:solidFill>
                  <a:schemeClr val="bg2"/>
                </a:solidFill>
              </a:rPr>
              <a:t>Alkalmazható-e az MI oktatásban?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59" name="Google Shape;1459;p43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 rot="15283917">
            <a:off x="7924178" y="1477825"/>
            <a:ext cx="1552574" cy="13908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E8570E0B-A119-A702-58EF-F5CEB7CE2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 fenti definíció alapján:</a:t>
            </a:r>
            <a:endParaRPr sz="2400" dirty="0"/>
          </a:p>
        </p:txBody>
      </p:sp>
      <p:sp>
        <p:nvSpPr>
          <p:cNvPr id="15" name="Google Shape;1325;p39">
            <a:extLst>
              <a:ext uri="{FF2B5EF4-FFF2-40B4-BE49-F238E27FC236}">
                <a16:creationId xmlns:a16="http://schemas.microsoft.com/office/drawing/2014/main" id="{326DA192-9575-311D-EBC6-9D34699BF7AD}"/>
              </a:ext>
            </a:extLst>
          </p:cNvPr>
          <p:cNvSpPr txBox="1">
            <a:spLocks/>
          </p:cNvSpPr>
          <p:nvPr/>
        </p:nvSpPr>
        <p:spPr>
          <a:xfrm>
            <a:off x="1438942" y="2760190"/>
            <a:ext cx="6266114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Alkalmazható (és kell is alkalmazni)</a:t>
            </a:r>
            <a:r>
              <a:rPr lang="hu-HU" sz="1600" dirty="0"/>
              <a:t>, de fontos a kontextus és a bináris kód meghatározása:</a:t>
            </a:r>
            <a:endParaRPr lang="en-US" sz="1600" dirty="0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69A0435-A6EF-727C-ACE7-B611C24B3FF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571998" y="2330450"/>
            <a:ext cx="1" cy="4297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45;p43">
            <a:extLst>
              <a:ext uri="{FF2B5EF4-FFF2-40B4-BE49-F238E27FC236}">
                <a16:creationId xmlns:a16="http://schemas.microsoft.com/office/drawing/2014/main" id="{0413E849-7095-1BD6-4F99-2AF394DFCC31}"/>
              </a:ext>
            </a:extLst>
          </p:cNvPr>
          <p:cNvSpPr txBox="1">
            <a:spLocks/>
          </p:cNvSpPr>
          <p:nvPr/>
        </p:nvSpPr>
        <p:spPr>
          <a:xfrm>
            <a:off x="-454237" y="3805356"/>
            <a:ext cx="5395103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>
                <a:solidFill>
                  <a:schemeClr val="bg2"/>
                </a:solidFill>
              </a:rPr>
              <a:t>Az MI </a:t>
            </a:r>
            <a:r>
              <a:rPr lang="hu-HU" sz="1600" b="1" dirty="0">
                <a:solidFill>
                  <a:schemeClr val="accent2"/>
                </a:solidFill>
              </a:rPr>
              <a:t>támogatja</a:t>
            </a:r>
            <a:r>
              <a:rPr lang="hu-HU" sz="1600" dirty="0">
                <a:solidFill>
                  <a:schemeClr val="bg2"/>
                </a:solidFill>
              </a:rPr>
              <a:t> a tanulási folyamatot</a:t>
            </a:r>
          </a:p>
          <a:p>
            <a:pPr marL="0" indent="0"/>
            <a:endParaRPr lang="hu-HU" sz="1600" dirty="0">
              <a:solidFill>
                <a:srgbClr val="FF0000"/>
              </a:solidFill>
            </a:endParaRPr>
          </a:p>
          <a:p>
            <a:pPr marL="0" indent="0"/>
            <a:endParaRPr lang="hu-HU" dirty="0"/>
          </a:p>
        </p:txBody>
      </p:sp>
      <p:sp>
        <p:nvSpPr>
          <p:cNvPr id="20" name="Google Shape;1445;p43">
            <a:extLst>
              <a:ext uri="{FF2B5EF4-FFF2-40B4-BE49-F238E27FC236}">
                <a16:creationId xmlns:a16="http://schemas.microsoft.com/office/drawing/2014/main" id="{B8DF2401-BF5E-F02F-F2C2-841562957B1B}"/>
              </a:ext>
            </a:extLst>
          </p:cNvPr>
          <p:cNvSpPr txBox="1">
            <a:spLocks/>
          </p:cNvSpPr>
          <p:nvPr/>
        </p:nvSpPr>
        <p:spPr>
          <a:xfrm>
            <a:off x="4063260" y="3805356"/>
            <a:ext cx="5395103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>
                <a:solidFill>
                  <a:schemeClr val="bg2"/>
                </a:solidFill>
              </a:rPr>
              <a:t>Az MI </a:t>
            </a:r>
            <a:r>
              <a:rPr lang="hu-HU" sz="1600" b="1" dirty="0">
                <a:solidFill>
                  <a:srgbClr val="C00000"/>
                </a:solidFill>
              </a:rPr>
              <a:t>NEM támogatja</a:t>
            </a:r>
            <a:r>
              <a:rPr lang="hu-HU" sz="1600" dirty="0">
                <a:solidFill>
                  <a:schemeClr val="bg2"/>
                </a:solidFill>
              </a:rPr>
              <a:t> a tanulási folyamatot</a:t>
            </a:r>
          </a:p>
          <a:p>
            <a:pPr marL="0" indent="0"/>
            <a:endParaRPr lang="hu-HU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A217468D-CC72-C2DD-8A84-6D18B0ED2B08}"/>
              </a:ext>
            </a:extLst>
          </p:cNvPr>
          <p:cNvCxnSpPr/>
          <p:nvPr/>
        </p:nvCxnSpPr>
        <p:spPr>
          <a:xfrm flipH="1">
            <a:off x="3161198" y="3245842"/>
            <a:ext cx="1216241" cy="540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E8A00AF-9444-F850-48BC-3B1F3DA3FBE2}"/>
              </a:ext>
            </a:extLst>
          </p:cNvPr>
          <p:cNvCxnSpPr>
            <a:cxnSpLocks/>
          </p:cNvCxnSpPr>
          <p:nvPr/>
        </p:nvCxnSpPr>
        <p:spPr>
          <a:xfrm>
            <a:off x="4785813" y="3245842"/>
            <a:ext cx="1211862" cy="6137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1884;p53">
            <a:extLst>
              <a:ext uri="{FF2B5EF4-FFF2-40B4-BE49-F238E27FC236}">
                <a16:creationId xmlns:a16="http://schemas.microsoft.com/office/drawing/2014/main" id="{00CC0294-7F3B-3A51-BF37-168C33465D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 rot="1099263">
            <a:off x="-289477" y="857639"/>
            <a:ext cx="2170154" cy="210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83;p53">
            <a:extLst>
              <a:ext uri="{FF2B5EF4-FFF2-40B4-BE49-F238E27FC236}">
                <a16:creationId xmlns:a16="http://schemas.microsoft.com/office/drawing/2014/main" id="{0DE4B665-9593-CE5E-02F1-CA30224473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7731583" y="2485656"/>
            <a:ext cx="1175233" cy="76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783147" y="2757006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rgbClr val="FF0000"/>
                </a:solidFill>
                <a:latin typeface="Montserrat" panose="00000500000000000000" pitchFamily="2" charset="-18"/>
              </a:rPr>
              <a:t>Az MI nem támogatja a tanulási folyamatot (sőt, árt!), ha</a:t>
            </a:r>
            <a:r>
              <a:rPr lang="hu-HU" sz="2000" b="1" dirty="0">
                <a:solidFill>
                  <a:schemeClr val="bg2"/>
                </a:solidFill>
                <a:latin typeface="Montserrat" panose="00000500000000000000" pitchFamily="2" charset="-18"/>
              </a:rPr>
              <a:t> </a:t>
            </a:r>
            <a:r>
              <a:rPr lang="hu-HU" sz="2000" b="1" dirty="0">
                <a:solidFill>
                  <a:schemeClr val="accent2"/>
                </a:solidFill>
                <a:latin typeface="Montserrat" panose="00000500000000000000" pitchFamily="2" charset="-18"/>
              </a:rPr>
              <a:t>az MI használat az oktató tudtán kívül valósul meg</a:t>
            </a:r>
            <a:r>
              <a:rPr lang="hu-HU" sz="2000" dirty="0">
                <a:latin typeface="Montserrat" panose="00000500000000000000" pitchFamily="2" charset="-18"/>
              </a:rPr>
              <a:t>.</a:t>
            </a:r>
            <a:endParaRPr sz="2000" dirty="0">
              <a:latin typeface="Montserrat" panose="00000500000000000000" pitchFamily="2" charset="-18"/>
            </a:endParaRPr>
          </a:p>
        </p:txBody>
      </p:sp>
      <p:sp>
        <p:nvSpPr>
          <p:cNvPr id="1423" name="Google Shape;1423;p42"/>
          <p:cNvSpPr txBox="1">
            <a:spLocks noGrp="1"/>
          </p:cNvSpPr>
          <p:nvPr>
            <p:ph type="subTitle" idx="1"/>
          </p:nvPr>
        </p:nvSpPr>
        <p:spPr>
          <a:xfrm>
            <a:off x="3016575" y="277818"/>
            <a:ext cx="578946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Az MI mely esetekben </a:t>
            </a:r>
            <a:r>
              <a:rPr lang="hu-HU" sz="3600" dirty="0">
                <a:solidFill>
                  <a:schemeClr val="bg2"/>
                </a:solidFill>
                <a:latin typeface="Montserrat Black" panose="00000A00000000000000" pitchFamily="2" charset="-18"/>
              </a:rPr>
              <a:t>NEM támogatja</a:t>
            </a:r>
            <a:r>
              <a:rPr lang="hu-HU" sz="3600" dirty="0">
                <a:latin typeface="Montserrat Black" panose="00000A00000000000000" pitchFamily="2" charset="-18"/>
              </a:rPr>
              <a:t> a tanulási folyamatot?</a:t>
            </a:r>
          </a:p>
        </p:txBody>
      </p:sp>
      <p:pic>
        <p:nvPicPr>
          <p:cNvPr id="1424" name="Google Shape;1424;p42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>
          <a:extLst>
            <a:ext uri="{FF2B5EF4-FFF2-40B4-BE49-F238E27FC236}">
              <a16:creationId xmlns:a16="http://schemas.microsoft.com/office/drawing/2014/main" id="{AA337F13-24D7-4805-0A40-5DC6C933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68691FD-389F-DE0D-E2F3-213043C1C854}"/>
              </a:ext>
            </a:extLst>
          </p:cNvPr>
          <p:cNvSpPr txBox="1">
            <a:spLocks/>
          </p:cNvSpPr>
          <p:nvPr/>
        </p:nvSpPr>
        <p:spPr>
          <a:xfrm>
            <a:off x="537658" y="342615"/>
            <a:ext cx="80686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Black"/>
              <a:buNone/>
              <a:defRPr sz="8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hu-HU" sz="2400" dirty="0"/>
          </a:p>
        </p:txBody>
      </p:sp>
      <p:pic>
        <p:nvPicPr>
          <p:cNvPr id="5" name="Picture 2" descr="AI in Education: Navigating the Fine Line Between Threat and Transformation  – OEB Insights">
            <a:extLst>
              <a:ext uri="{FF2B5EF4-FFF2-40B4-BE49-F238E27FC236}">
                <a16:creationId xmlns:a16="http://schemas.microsoft.com/office/drawing/2014/main" id="{930C8E37-D985-B7A3-30DB-3B2771B3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5" y="1896350"/>
            <a:ext cx="7731125" cy="32471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00;p46">
            <a:extLst>
              <a:ext uri="{FF2B5EF4-FFF2-40B4-BE49-F238E27FC236}">
                <a16:creationId xmlns:a16="http://schemas.microsoft.com/office/drawing/2014/main" id="{4671925A-EBC5-3A54-3ED6-B8A963C38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437" y="1896350"/>
            <a:ext cx="7860000" cy="15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„Ha valamit nem tudsz megakadályozni, </a:t>
            </a:r>
            <a:r>
              <a:rPr lang="hu-HU" sz="3600" dirty="0">
                <a:solidFill>
                  <a:schemeClr val="accent2"/>
                </a:solidFill>
              </a:rPr>
              <a:t>állj az élére</a:t>
            </a:r>
            <a:r>
              <a:rPr lang="hu-HU" sz="3600" dirty="0"/>
              <a:t>”</a:t>
            </a:r>
            <a:endParaRPr sz="3600" dirty="0"/>
          </a:p>
        </p:txBody>
      </p:sp>
      <p:sp>
        <p:nvSpPr>
          <p:cNvPr id="7" name="Google Shape;1528;p44">
            <a:extLst>
              <a:ext uri="{FF2B5EF4-FFF2-40B4-BE49-F238E27FC236}">
                <a16:creationId xmlns:a16="http://schemas.microsoft.com/office/drawing/2014/main" id="{02B101D8-00AE-4FB0-0411-354F0E40AC49}"/>
              </a:ext>
            </a:extLst>
          </p:cNvPr>
          <p:cNvSpPr txBox="1">
            <a:spLocks/>
          </p:cNvSpPr>
          <p:nvPr/>
        </p:nvSpPr>
        <p:spPr>
          <a:xfrm>
            <a:off x="5361340" y="3210497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i="1" dirty="0">
                <a:solidFill>
                  <a:schemeClr val="tx1"/>
                </a:solidFill>
                <a:latin typeface="Montserrat" panose="00000500000000000000" pitchFamily="2" charset="-18"/>
              </a:rPr>
              <a:t>- Charles de Gaulle</a:t>
            </a:r>
          </a:p>
          <a:p>
            <a:pPr algn="ctr"/>
            <a:endParaRPr lang="hu-HU" dirty="0"/>
          </a:p>
        </p:txBody>
      </p:sp>
      <p:pic>
        <p:nvPicPr>
          <p:cNvPr id="8" name="Google Shape;1596;p46">
            <a:extLst>
              <a:ext uri="{FF2B5EF4-FFF2-40B4-BE49-F238E27FC236}">
                <a16:creationId xmlns:a16="http://schemas.microsoft.com/office/drawing/2014/main" id="{1C4B9996-1B38-336F-F68D-4FA39A4EAA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-337952" y="3643389"/>
            <a:ext cx="1920000" cy="184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>
          <a:extLst>
            <a:ext uri="{FF2B5EF4-FFF2-40B4-BE49-F238E27FC236}">
              <a16:creationId xmlns:a16="http://schemas.microsoft.com/office/drawing/2014/main" id="{AA337F13-24D7-4805-0A40-5DC6C933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68691FD-389F-DE0D-E2F3-213043C1C854}"/>
              </a:ext>
            </a:extLst>
          </p:cNvPr>
          <p:cNvSpPr txBox="1">
            <a:spLocks/>
          </p:cNvSpPr>
          <p:nvPr/>
        </p:nvSpPr>
        <p:spPr>
          <a:xfrm>
            <a:off x="537658" y="342615"/>
            <a:ext cx="80686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Black"/>
              <a:buNone/>
              <a:defRPr sz="8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hu-HU" sz="2400" dirty="0"/>
          </a:p>
        </p:txBody>
      </p:sp>
      <p:pic>
        <p:nvPicPr>
          <p:cNvPr id="5" name="Picture 2" descr="AI in Education: Navigating the Fine Line Between Threat and Transformation  – OEB Insights">
            <a:extLst>
              <a:ext uri="{FF2B5EF4-FFF2-40B4-BE49-F238E27FC236}">
                <a16:creationId xmlns:a16="http://schemas.microsoft.com/office/drawing/2014/main" id="{930C8E37-D985-B7A3-30DB-3B2771B3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16" y="339197"/>
            <a:ext cx="5205934" cy="14003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6FC764A-6964-4A27-AD41-B4932584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48" y="2508610"/>
            <a:ext cx="5753100" cy="1790700"/>
          </a:xfrm>
          <a:prstGeom prst="rect">
            <a:avLst/>
          </a:prstGeom>
        </p:spPr>
      </p:pic>
      <p:sp>
        <p:nvSpPr>
          <p:cNvPr id="6" name="Google Shape;1600;p46">
            <a:extLst>
              <a:ext uri="{FF2B5EF4-FFF2-40B4-BE49-F238E27FC236}">
                <a16:creationId xmlns:a16="http://schemas.microsoft.com/office/drawing/2014/main" id="{4671925A-EBC5-3A54-3ED6-B8A963C38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437" y="547305"/>
            <a:ext cx="7860000" cy="8343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3600" dirty="0"/>
            </a:br>
            <a:br>
              <a:rPr lang="hu-HU" sz="3600" dirty="0"/>
            </a:br>
            <a:br>
              <a:rPr lang="hu-HU" sz="3600" dirty="0"/>
            </a:br>
            <a:r>
              <a:rPr lang="hu-HU" sz="2000" dirty="0"/>
              <a:t>Az oktatási folyamat támogatásának kategóriái </a:t>
            </a:r>
            <a:endParaRPr sz="3600" dirty="0"/>
          </a:p>
        </p:txBody>
      </p:sp>
      <p:sp>
        <p:nvSpPr>
          <p:cNvPr id="7" name="Google Shape;1528;p44">
            <a:extLst>
              <a:ext uri="{FF2B5EF4-FFF2-40B4-BE49-F238E27FC236}">
                <a16:creationId xmlns:a16="http://schemas.microsoft.com/office/drawing/2014/main" id="{02B101D8-00AE-4FB0-0411-354F0E40AC49}"/>
              </a:ext>
            </a:extLst>
          </p:cNvPr>
          <p:cNvSpPr txBox="1">
            <a:spLocks/>
          </p:cNvSpPr>
          <p:nvPr/>
        </p:nvSpPr>
        <p:spPr>
          <a:xfrm>
            <a:off x="5361340" y="3210497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i="1" dirty="0">
                <a:solidFill>
                  <a:schemeClr val="tx1"/>
                </a:solidFill>
                <a:latin typeface="Montserrat" panose="00000500000000000000" pitchFamily="2" charset="-18"/>
              </a:rPr>
              <a:t> </a:t>
            </a:r>
          </a:p>
          <a:p>
            <a:pPr algn="ctr"/>
            <a:endParaRPr lang="hu-HU" dirty="0"/>
          </a:p>
        </p:txBody>
      </p:sp>
      <p:pic>
        <p:nvPicPr>
          <p:cNvPr id="8" name="Google Shape;1596;p46">
            <a:extLst>
              <a:ext uri="{FF2B5EF4-FFF2-40B4-BE49-F238E27FC236}">
                <a16:creationId xmlns:a16="http://schemas.microsoft.com/office/drawing/2014/main" id="{1C4B9996-1B38-336F-F68D-4FA39A4EAA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537" t="7152" r="23467" b="5838"/>
          <a:stretch/>
        </p:blipFill>
        <p:spPr>
          <a:xfrm>
            <a:off x="-337952" y="3643389"/>
            <a:ext cx="1920000" cy="184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0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Milyen területen használható az oktatában az MI?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8"/>
            <a:ext cx="7403594" cy="3693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endParaRPr lang="hu-HU" altLang="hu-HU" dirty="0"/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Diáktanítás (pl. </a:t>
            </a:r>
            <a:r>
              <a:rPr lang="hu-HU" altLang="hu-HU" dirty="0">
                <a:solidFill>
                  <a:srgbClr val="FF0000"/>
                </a:solidFill>
              </a:rPr>
              <a:t>tanár MI segítségével készül az órára</a:t>
            </a:r>
            <a:r>
              <a:rPr lang="hu-HU" altLang="hu-HU" dirty="0"/>
              <a:t>) 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Diáktámogatás (</a:t>
            </a:r>
            <a:r>
              <a:rPr lang="hu-HU" altLang="hu-HU" dirty="0">
                <a:solidFill>
                  <a:srgbClr val="FF0000"/>
                </a:solidFill>
              </a:rPr>
              <a:t>tanári útmutatás a diákoknak az MI használatához</a:t>
            </a:r>
            <a:r>
              <a:rPr lang="hu-HU" altLang="hu-HU" dirty="0"/>
              <a:t>)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Tanártámogatás (pl. </a:t>
            </a:r>
            <a:r>
              <a:rPr lang="hu-HU" altLang="hu-HU" dirty="0">
                <a:solidFill>
                  <a:srgbClr val="FF0000"/>
                </a:solidFill>
              </a:rPr>
              <a:t>továbbképzés</a:t>
            </a:r>
            <a:r>
              <a:rPr lang="hu-HU" altLang="hu-HU" dirty="0"/>
              <a:t>)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Rendszertámogatás: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altLang="hu-HU" dirty="0"/>
              <a:t>Aktív </a:t>
            </a:r>
            <a:r>
              <a:rPr lang="hu-HU" altLang="hu-HU" dirty="0" err="1"/>
              <a:t>copilot</a:t>
            </a:r>
            <a:r>
              <a:rPr lang="hu-HU" altLang="hu-HU" dirty="0"/>
              <a:t> KRÉTA alapján (pl. ESL modul)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Jegyzőkönyv megírása hangfelvétel alapján (pl. oktatói testületi jegyzőkönyv)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…</a:t>
            </a:r>
          </a:p>
          <a:p>
            <a:pPr marL="139700" indent="0">
              <a:spcBef>
                <a:spcPts val="1600"/>
              </a:spcBef>
              <a:buSzPts val="1400"/>
              <a:buNone/>
            </a:pPr>
            <a:endParaRPr lang="hu-HU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6147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prezentáció tartalma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9"/>
            <a:ext cx="5527675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b="1" dirty="0">
                <a:solidFill>
                  <a:schemeClr val="accent2"/>
                </a:solidFill>
              </a:rPr>
              <a:t>Ágazatközi kitekintés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Az MI definíciója </a:t>
            </a:r>
            <a:r>
              <a:rPr lang="hu-HU" altLang="hu-HU" b="1" dirty="0">
                <a:solidFill>
                  <a:schemeClr val="accent2"/>
                </a:solidFill>
              </a:rPr>
              <a:t>az oktatásban, szakképzésben</a:t>
            </a:r>
            <a:endParaRPr lang="hu-HU" altLang="hu-HU" dirty="0"/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Az MI </a:t>
            </a:r>
            <a:r>
              <a:rPr lang="hu-HU" b="1" dirty="0">
                <a:solidFill>
                  <a:schemeClr val="accent2"/>
                </a:solidFill>
              </a:rPr>
              <a:t>iskolai használata a gyakorlatban </a:t>
            </a:r>
            <a:r>
              <a:rPr lang="hu-HU" dirty="0"/>
              <a:t>(empirikus kutatás alapján)</a:t>
            </a:r>
          </a:p>
          <a:p>
            <a:pPr marL="139700" lvl="0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>
          <a:extLst>
            <a:ext uri="{FF2B5EF4-FFF2-40B4-BE49-F238E27FC236}">
              <a16:creationId xmlns:a16="http://schemas.microsoft.com/office/drawing/2014/main" id="{C41699DA-8F19-B0C4-3EE5-B7BAC352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Google Shape;3115;p66">
            <a:extLst>
              <a:ext uri="{FF2B5EF4-FFF2-40B4-BE49-F238E27FC236}">
                <a16:creationId xmlns:a16="http://schemas.microsoft.com/office/drawing/2014/main" id="{A7F7251C-8870-4235-BD20-A7CF94D644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2325893" y="3243570"/>
            <a:ext cx="1569950" cy="15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6" name="Google Shape;3116;p66">
            <a:extLst>
              <a:ext uri="{FF2B5EF4-FFF2-40B4-BE49-F238E27FC236}">
                <a16:creationId xmlns:a16="http://schemas.microsoft.com/office/drawing/2014/main" id="{2100CE6F-C5B1-88C9-4550-5FDCE2EDE7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12067862">
            <a:off x="7128999" y="2264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EA934CF3-59F5-45DC-923F-B3544B17A81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3922" y="1745926"/>
            <a:ext cx="3822633" cy="1854825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DIÁK: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Vannak-e olyan tevékenységek, amelyek </a:t>
            </a:r>
            <a:r>
              <a:rPr lang="hu-HU" dirty="0" err="1">
                <a:solidFill>
                  <a:schemeClr val="accent2"/>
                </a:solidFill>
              </a:rPr>
              <a:t>etikusak</a:t>
            </a:r>
            <a:r>
              <a:rPr lang="hu-HU" dirty="0"/>
              <a:t> és egyben támogatják a </a:t>
            </a:r>
            <a:r>
              <a:rPr lang="hu-HU" dirty="0">
                <a:solidFill>
                  <a:schemeClr val="accent2"/>
                </a:solidFill>
              </a:rPr>
              <a:t>tanulási folyamatot a diák esetében</a:t>
            </a:r>
            <a:r>
              <a:rPr lang="hu-HU" dirty="0"/>
              <a:t>?</a:t>
            </a:r>
          </a:p>
          <a:p>
            <a:pPr>
              <a:spcAft>
                <a:spcPts val="600"/>
              </a:spcAft>
            </a:pPr>
            <a:r>
              <a:rPr lang="hu-HU" dirty="0"/>
              <a:t>Tanórai felkészülés </a:t>
            </a:r>
          </a:p>
          <a:p>
            <a:pPr>
              <a:spcAft>
                <a:spcPts val="600"/>
              </a:spcAft>
            </a:pPr>
            <a:r>
              <a:rPr lang="hu-HU" dirty="0"/>
              <a:t>Vizsga felkészülés</a:t>
            </a:r>
          </a:p>
          <a:p>
            <a:pPr>
              <a:spcAft>
                <a:spcPts val="600"/>
              </a:spcAft>
            </a:pPr>
            <a:r>
              <a:rPr lang="hu-HU" dirty="0"/>
              <a:t>Kutatómunka</a:t>
            </a:r>
          </a:p>
          <a:p>
            <a:endParaRPr lang="hu-HU" dirty="0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DBD99B3-F5D7-609F-0F50-FAE5127EF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748" y="1745926"/>
            <a:ext cx="4867723" cy="2800500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TANÁR: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Vannak-e olyan tevékenységek, amelyek </a:t>
            </a:r>
            <a:r>
              <a:rPr lang="hu-HU" dirty="0" err="1">
                <a:solidFill>
                  <a:schemeClr val="accent2"/>
                </a:solidFill>
              </a:rPr>
              <a:t>etikusak</a:t>
            </a:r>
            <a:r>
              <a:rPr lang="hu-HU" dirty="0"/>
              <a:t> és egyben támogatják a </a:t>
            </a:r>
            <a:r>
              <a:rPr lang="hu-HU" dirty="0">
                <a:solidFill>
                  <a:schemeClr val="accent2"/>
                </a:solidFill>
              </a:rPr>
              <a:t>felkészülési folyamatot az oktató esetében</a:t>
            </a:r>
            <a:r>
              <a:rPr lang="hu-HU" dirty="0"/>
              <a:t>?</a:t>
            </a:r>
          </a:p>
          <a:p>
            <a:pPr>
              <a:spcAft>
                <a:spcPts val="600"/>
              </a:spcAft>
            </a:pPr>
            <a:r>
              <a:rPr lang="hu-HU" dirty="0"/>
              <a:t>a szakmai oktatáshoz, képzéshez kapcsolódó felkészülés,</a:t>
            </a:r>
          </a:p>
          <a:p>
            <a:pPr>
              <a:spcAft>
                <a:spcPts val="600"/>
              </a:spcAft>
            </a:pPr>
            <a:r>
              <a:rPr lang="hu-HU" dirty="0"/>
              <a:t>tanévi oktatói munka megtervezése, </a:t>
            </a:r>
          </a:p>
          <a:p>
            <a:pPr>
              <a:spcAft>
                <a:spcPts val="600"/>
              </a:spcAft>
            </a:pPr>
            <a:r>
              <a:rPr lang="hu-HU" dirty="0"/>
              <a:t>a szakmai oktatáshoz, képzéshez kapcsolódóan a törzsanyag átadása, </a:t>
            </a:r>
          </a:p>
          <a:p>
            <a:pPr>
              <a:spcAft>
                <a:spcPts val="600"/>
              </a:spcAft>
            </a:pPr>
            <a:r>
              <a:rPr lang="hu-HU" dirty="0"/>
              <a:t>az elsajátítás ellenőrzése (dolgozat javítása),</a:t>
            </a:r>
          </a:p>
          <a:p>
            <a:pPr>
              <a:spcAft>
                <a:spcPts val="600"/>
              </a:spcAft>
            </a:pPr>
            <a:r>
              <a:rPr lang="hu-HU" dirty="0"/>
              <a:t>a tanulói előrehaladás szöveges értékelése,</a:t>
            </a:r>
          </a:p>
          <a:p>
            <a:pPr>
              <a:spcAft>
                <a:spcPts val="600"/>
              </a:spcAft>
            </a:pPr>
            <a:r>
              <a:rPr lang="hu-HU" dirty="0"/>
              <a:t>tanulók, szülők tájékoztatása</a:t>
            </a:r>
          </a:p>
          <a:p>
            <a:endParaRPr lang="hu-HU" dirty="0"/>
          </a:p>
        </p:txBody>
      </p:sp>
      <p:sp>
        <p:nvSpPr>
          <p:cNvPr id="8" name="Google Shape;1977;p57">
            <a:extLst>
              <a:ext uri="{FF2B5EF4-FFF2-40B4-BE49-F238E27FC236}">
                <a16:creationId xmlns:a16="http://schemas.microsoft.com/office/drawing/2014/main" id="{FC980356-6B1F-81E3-7079-9B26B5E21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C17CA53C-CB9D-4328-175C-58D271CC67B7}"/>
              </a:ext>
            </a:extLst>
          </p:cNvPr>
          <p:cNvSpPr txBox="1">
            <a:spLocks/>
          </p:cNvSpPr>
          <p:nvPr/>
        </p:nvSpPr>
        <p:spPr>
          <a:xfrm>
            <a:off x="2325893" y="1058661"/>
            <a:ext cx="4710174" cy="4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Font typeface="Montserrat"/>
              <a:buNone/>
            </a:pPr>
            <a:r>
              <a:rPr lang="hu-HU" sz="1800" b="1" dirty="0"/>
              <a:t>Mire </a:t>
            </a:r>
            <a:r>
              <a:rPr lang="hu-HU" sz="1800" b="1" dirty="0">
                <a:solidFill>
                  <a:srgbClr val="C00000"/>
                </a:solidFill>
              </a:rPr>
              <a:t>ne</a:t>
            </a:r>
            <a:r>
              <a:rPr lang="hu-HU" sz="1800" b="1" dirty="0"/>
              <a:t> terjedjen ki a szabályozás?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61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>
          <a:extLst>
            <a:ext uri="{FF2B5EF4-FFF2-40B4-BE49-F238E27FC236}">
              <a16:creationId xmlns:a16="http://schemas.microsoft.com/office/drawing/2014/main" id="{3C1C0679-DD7E-63B1-D88C-EFA9E784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9" name="Google Shape;1889;p54">
            <a:extLst>
              <a:ext uri="{FF2B5EF4-FFF2-40B4-BE49-F238E27FC236}">
                <a16:creationId xmlns:a16="http://schemas.microsoft.com/office/drawing/2014/main" id="{A2F7F14F-7EC4-4339-F18B-894515E14B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3189503">
            <a:off x="-501735" y="752143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54">
            <a:extLst>
              <a:ext uri="{FF2B5EF4-FFF2-40B4-BE49-F238E27FC236}">
                <a16:creationId xmlns:a16="http://schemas.microsoft.com/office/drawing/2014/main" id="{83357739-A024-2CEC-B979-D52C2054A1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530485" y="235333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54">
            <a:extLst>
              <a:ext uri="{FF2B5EF4-FFF2-40B4-BE49-F238E27FC236}">
                <a16:creationId xmlns:a16="http://schemas.microsoft.com/office/drawing/2014/main" id="{B6FDB924-6BB0-877C-D01E-754E9B84E6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88306" y="1839127"/>
            <a:ext cx="576738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hu-HU" sz="1600" dirty="0"/>
              <a:t>A tananyag feldolgozása </a:t>
            </a:r>
            <a:r>
              <a:rPr lang="hu-HU" altLang="hu-HU" sz="1600" b="1" dirty="0"/>
              <a:t>nem a tanári magyarázattal kezdődik</a:t>
            </a:r>
            <a:r>
              <a:rPr lang="hu-HU" altLang="hu-HU" sz="1600" dirty="0"/>
              <a:t>, hanem a tanulók, diákok </a:t>
            </a:r>
            <a:r>
              <a:rPr lang="hu-HU" altLang="hu-HU" sz="1600" b="1" dirty="0"/>
              <a:t>otthon kezdik meg a témakör megismerését</a:t>
            </a:r>
            <a:r>
              <a:rPr lang="hu-HU" altLang="hu-HU" sz="1600" dirty="0"/>
              <a:t> és a tanórán oktatói irányítással </a:t>
            </a:r>
            <a:r>
              <a:rPr lang="hu-HU" altLang="hu-HU" sz="1600" b="1" dirty="0"/>
              <a:t>dolgozzák fel közösen az adott témát</a:t>
            </a:r>
            <a:endParaRPr sz="1600" b="1" dirty="0"/>
          </a:p>
        </p:txBody>
      </p:sp>
      <p:pic>
        <p:nvPicPr>
          <p:cNvPr id="1907" name="Google Shape;1907;p54">
            <a:extLst>
              <a:ext uri="{FF2B5EF4-FFF2-40B4-BE49-F238E27FC236}">
                <a16:creationId xmlns:a16="http://schemas.microsoft.com/office/drawing/2014/main" id="{567A7B92-6468-9CAA-4527-ED86A1CCBA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5451262">
            <a:off x="7611648" y="3615169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54">
            <a:extLst>
              <a:ext uri="{FF2B5EF4-FFF2-40B4-BE49-F238E27FC236}">
                <a16:creationId xmlns:a16="http://schemas.microsoft.com/office/drawing/2014/main" id="{31D4BE8C-1209-3E22-F33C-C891C93E16D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8788535">
            <a:off x="8071707" y="3190166"/>
            <a:ext cx="917219" cy="8666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DA2939E-43D1-F425-2D29-3D16A2826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18" y="367411"/>
            <a:ext cx="83793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Hogyan illeszkedik az MI a modern oktatásmódszertani irányzatokhoz?</a:t>
            </a:r>
            <a:endParaRPr sz="2400" dirty="0"/>
          </a:p>
        </p:txBody>
      </p:sp>
      <p:grpSp>
        <p:nvGrpSpPr>
          <p:cNvPr id="5" name="Google Shape;12040;p79">
            <a:extLst>
              <a:ext uri="{FF2B5EF4-FFF2-40B4-BE49-F238E27FC236}">
                <a16:creationId xmlns:a16="http://schemas.microsoft.com/office/drawing/2014/main" id="{5DC95B5F-FEF9-AA84-A75D-A539FFF6983E}"/>
              </a:ext>
            </a:extLst>
          </p:cNvPr>
          <p:cNvGrpSpPr/>
          <p:nvPr/>
        </p:nvGrpSpPr>
        <p:grpSpPr>
          <a:xfrm>
            <a:off x="2769673" y="3071819"/>
            <a:ext cx="690293" cy="665773"/>
            <a:chOff x="6630539" y="2917502"/>
            <a:chExt cx="371777" cy="349434"/>
          </a:xfrm>
        </p:grpSpPr>
        <p:sp>
          <p:nvSpPr>
            <p:cNvPr id="6" name="Google Shape;12041;p79">
              <a:extLst>
                <a:ext uri="{FF2B5EF4-FFF2-40B4-BE49-F238E27FC236}">
                  <a16:creationId xmlns:a16="http://schemas.microsoft.com/office/drawing/2014/main" id="{ADEA620F-107F-29DC-3DFF-87397E6CAD8B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42;p79">
              <a:extLst>
                <a:ext uri="{FF2B5EF4-FFF2-40B4-BE49-F238E27FC236}">
                  <a16:creationId xmlns:a16="http://schemas.microsoft.com/office/drawing/2014/main" id="{04A28F27-03D8-9E15-B838-40547E547859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43;p79">
              <a:extLst>
                <a:ext uri="{FF2B5EF4-FFF2-40B4-BE49-F238E27FC236}">
                  <a16:creationId xmlns:a16="http://schemas.microsoft.com/office/drawing/2014/main" id="{9B44348F-B5D0-50FD-4BAB-BD8DFCCCEADA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44;p79">
              <a:extLst>
                <a:ext uri="{FF2B5EF4-FFF2-40B4-BE49-F238E27FC236}">
                  <a16:creationId xmlns:a16="http://schemas.microsoft.com/office/drawing/2014/main" id="{4DBD9AA2-7888-E687-0535-41EFD0008E09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45;p79">
              <a:extLst>
                <a:ext uri="{FF2B5EF4-FFF2-40B4-BE49-F238E27FC236}">
                  <a16:creationId xmlns:a16="http://schemas.microsoft.com/office/drawing/2014/main" id="{E0E3476D-046C-A55E-9997-C0E43F29B50E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46;p79">
              <a:extLst>
                <a:ext uri="{FF2B5EF4-FFF2-40B4-BE49-F238E27FC236}">
                  <a16:creationId xmlns:a16="http://schemas.microsoft.com/office/drawing/2014/main" id="{E1EE6AD4-0DAF-FECD-A1F6-E9B62EA60C2D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7;p79">
              <a:extLst>
                <a:ext uri="{FF2B5EF4-FFF2-40B4-BE49-F238E27FC236}">
                  <a16:creationId xmlns:a16="http://schemas.microsoft.com/office/drawing/2014/main" id="{78E4A93B-E131-0981-0B3D-7E40E6988729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68F520F-EEFE-833C-85E5-2CEAC95A8EBF}"/>
              </a:ext>
            </a:extLst>
          </p:cNvPr>
          <p:cNvCxnSpPr/>
          <p:nvPr/>
        </p:nvCxnSpPr>
        <p:spPr>
          <a:xfrm>
            <a:off x="2663208" y="3071819"/>
            <a:ext cx="796758" cy="6635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oogle Shape;12062;p79">
            <a:extLst>
              <a:ext uri="{FF2B5EF4-FFF2-40B4-BE49-F238E27FC236}">
                <a16:creationId xmlns:a16="http://schemas.microsoft.com/office/drawing/2014/main" id="{BDC3FB73-36AD-876A-AE9C-1FA356733683}"/>
              </a:ext>
            </a:extLst>
          </p:cNvPr>
          <p:cNvGrpSpPr/>
          <p:nvPr/>
        </p:nvGrpSpPr>
        <p:grpSpPr>
          <a:xfrm>
            <a:off x="5843417" y="3193998"/>
            <a:ext cx="545170" cy="555996"/>
            <a:chOff x="7976174" y="2925108"/>
            <a:chExt cx="334666" cy="334634"/>
          </a:xfrm>
        </p:grpSpPr>
        <p:sp>
          <p:nvSpPr>
            <p:cNvPr id="16" name="Google Shape;12063;p79">
              <a:extLst>
                <a:ext uri="{FF2B5EF4-FFF2-40B4-BE49-F238E27FC236}">
                  <a16:creationId xmlns:a16="http://schemas.microsoft.com/office/drawing/2014/main" id="{7C420800-EF49-0640-647C-44079FDE4631}"/>
                </a:ext>
              </a:extLst>
            </p:cNvPr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4;p79">
              <a:extLst>
                <a:ext uri="{FF2B5EF4-FFF2-40B4-BE49-F238E27FC236}">
                  <a16:creationId xmlns:a16="http://schemas.microsoft.com/office/drawing/2014/main" id="{A85A2F2E-27DD-4514-64A3-6FCF266AF7FF}"/>
                </a:ext>
              </a:extLst>
            </p:cNvPr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5;p79">
              <a:extLst>
                <a:ext uri="{FF2B5EF4-FFF2-40B4-BE49-F238E27FC236}">
                  <a16:creationId xmlns:a16="http://schemas.microsoft.com/office/drawing/2014/main" id="{320BECB7-9B25-4A0E-6B8A-03563517C2B3}"/>
                </a:ext>
              </a:extLst>
            </p:cNvPr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6;p79">
              <a:extLst>
                <a:ext uri="{FF2B5EF4-FFF2-40B4-BE49-F238E27FC236}">
                  <a16:creationId xmlns:a16="http://schemas.microsoft.com/office/drawing/2014/main" id="{32F5495E-A164-AC3E-6B16-D3FE81C62F70}"/>
                </a:ext>
              </a:extLst>
            </p:cNvPr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7;p79">
              <a:extLst>
                <a:ext uri="{FF2B5EF4-FFF2-40B4-BE49-F238E27FC236}">
                  <a16:creationId xmlns:a16="http://schemas.microsoft.com/office/drawing/2014/main" id="{22E57152-76F9-AFB0-3B4A-A5E4DF80BCB5}"/>
                </a:ext>
              </a:extLst>
            </p:cNvPr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8;p79">
              <a:extLst>
                <a:ext uri="{FF2B5EF4-FFF2-40B4-BE49-F238E27FC236}">
                  <a16:creationId xmlns:a16="http://schemas.microsoft.com/office/drawing/2014/main" id="{028E4D0F-FA31-5B1F-2B47-2331F2092929}"/>
                </a:ext>
              </a:extLst>
            </p:cNvPr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69;p79">
              <a:extLst>
                <a:ext uri="{FF2B5EF4-FFF2-40B4-BE49-F238E27FC236}">
                  <a16:creationId xmlns:a16="http://schemas.microsoft.com/office/drawing/2014/main" id="{FFD1ADBD-42F2-809C-8395-F040ADDFE4F1}"/>
                </a:ext>
              </a:extLst>
            </p:cNvPr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70;p79">
              <a:extLst>
                <a:ext uri="{FF2B5EF4-FFF2-40B4-BE49-F238E27FC236}">
                  <a16:creationId xmlns:a16="http://schemas.microsoft.com/office/drawing/2014/main" id="{55524147-3910-E494-5BD9-790F4F40EB53}"/>
                </a:ext>
              </a:extLst>
            </p:cNvPr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71;p79">
              <a:extLst>
                <a:ext uri="{FF2B5EF4-FFF2-40B4-BE49-F238E27FC236}">
                  <a16:creationId xmlns:a16="http://schemas.microsoft.com/office/drawing/2014/main" id="{BB59D709-55C3-F3BD-9002-1DC223FBF0BF}"/>
                </a:ext>
              </a:extLst>
            </p:cNvPr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071;p80">
            <a:extLst>
              <a:ext uri="{FF2B5EF4-FFF2-40B4-BE49-F238E27FC236}">
                <a16:creationId xmlns:a16="http://schemas.microsoft.com/office/drawing/2014/main" id="{720FA1CB-3C27-6ED8-128F-A71510020B9D}"/>
              </a:ext>
            </a:extLst>
          </p:cNvPr>
          <p:cNvGrpSpPr/>
          <p:nvPr/>
        </p:nvGrpSpPr>
        <p:grpSpPr>
          <a:xfrm>
            <a:off x="4322500" y="3210593"/>
            <a:ext cx="458900" cy="521327"/>
            <a:chOff x="7144274" y="1500214"/>
            <a:chExt cx="282174" cy="355735"/>
          </a:xfrm>
        </p:grpSpPr>
        <p:sp>
          <p:nvSpPr>
            <p:cNvPr id="26" name="Google Shape;13072;p80">
              <a:extLst>
                <a:ext uri="{FF2B5EF4-FFF2-40B4-BE49-F238E27FC236}">
                  <a16:creationId xmlns:a16="http://schemas.microsoft.com/office/drawing/2014/main" id="{FC2C4B70-EBBF-E93D-6B54-A42B39C55BEE}"/>
                </a:ext>
              </a:extLst>
            </p:cNvPr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73;p80">
              <a:extLst>
                <a:ext uri="{FF2B5EF4-FFF2-40B4-BE49-F238E27FC236}">
                  <a16:creationId xmlns:a16="http://schemas.microsoft.com/office/drawing/2014/main" id="{A1EC5ABA-44FA-7051-E090-AEEA8D47DDB3}"/>
                </a:ext>
              </a:extLst>
            </p:cNvPr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74;p80">
              <a:extLst>
                <a:ext uri="{FF2B5EF4-FFF2-40B4-BE49-F238E27FC236}">
                  <a16:creationId xmlns:a16="http://schemas.microsoft.com/office/drawing/2014/main" id="{595E0A99-196E-0E1E-99BA-8FF3474460FC}"/>
                </a:ext>
              </a:extLst>
            </p:cNvPr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75;p80">
              <a:extLst>
                <a:ext uri="{FF2B5EF4-FFF2-40B4-BE49-F238E27FC236}">
                  <a16:creationId xmlns:a16="http://schemas.microsoft.com/office/drawing/2014/main" id="{18211B6F-166E-47FD-7CF9-488CEDD8A53E}"/>
                </a:ext>
              </a:extLst>
            </p:cNvPr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076;p80">
              <a:extLst>
                <a:ext uri="{FF2B5EF4-FFF2-40B4-BE49-F238E27FC236}">
                  <a16:creationId xmlns:a16="http://schemas.microsoft.com/office/drawing/2014/main" id="{D48EC29F-985C-AB47-16EE-DCA5B034E869}"/>
                </a:ext>
              </a:extLst>
            </p:cNvPr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077;p80">
              <a:extLst>
                <a:ext uri="{FF2B5EF4-FFF2-40B4-BE49-F238E27FC236}">
                  <a16:creationId xmlns:a16="http://schemas.microsoft.com/office/drawing/2014/main" id="{75E1AE25-8218-76D6-7C2D-91E96964B9BE}"/>
                </a:ext>
              </a:extLst>
            </p:cNvPr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BB4FF705-0CD8-0ED9-732B-082863563146}"/>
              </a:ext>
            </a:extLst>
          </p:cNvPr>
          <p:cNvCxnSpPr/>
          <p:nvPr/>
        </p:nvCxnSpPr>
        <p:spPr>
          <a:xfrm>
            <a:off x="3580321" y="3493044"/>
            <a:ext cx="6159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E6337709-2C5C-303B-AAC2-FB8B0E1BF62A}"/>
              </a:ext>
            </a:extLst>
          </p:cNvPr>
          <p:cNvCxnSpPr/>
          <p:nvPr/>
        </p:nvCxnSpPr>
        <p:spPr>
          <a:xfrm>
            <a:off x="4951921" y="3493044"/>
            <a:ext cx="6159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897;p54">
            <a:extLst>
              <a:ext uri="{FF2B5EF4-FFF2-40B4-BE49-F238E27FC236}">
                <a16:creationId xmlns:a16="http://schemas.microsoft.com/office/drawing/2014/main" id="{FAB69D71-179A-8A99-69D0-CFE84F266FE8}"/>
              </a:ext>
            </a:extLst>
          </p:cNvPr>
          <p:cNvSpPr txBox="1">
            <a:spLocks/>
          </p:cNvSpPr>
          <p:nvPr/>
        </p:nvSpPr>
        <p:spPr>
          <a:xfrm>
            <a:off x="1422473" y="3882977"/>
            <a:ext cx="6299054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1600" dirty="0"/>
              <a:t>A módszertan a </a:t>
            </a:r>
            <a:r>
              <a:rPr lang="hu-HU" sz="1600" dirty="0">
                <a:solidFill>
                  <a:schemeClr val="accent2"/>
                </a:solidFill>
              </a:rPr>
              <a:t>passzív oktatási módszerből</a:t>
            </a:r>
            <a:r>
              <a:rPr lang="hu-HU" sz="1600" dirty="0"/>
              <a:t> egy</a:t>
            </a:r>
          </a:p>
          <a:p>
            <a:pPr marL="0" indent="0" algn="ctr"/>
            <a:r>
              <a:rPr lang="hu-HU" sz="1600" b="1" dirty="0">
                <a:solidFill>
                  <a:schemeClr val="accent2"/>
                </a:solidFill>
              </a:rPr>
              <a:t>aktív módszerrel</a:t>
            </a:r>
            <a:r>
              <a:rPr lang="hu-HU" sz="1600" dirty="0"/>
              <a:t> ismerteti meg a diákokat is és ezzel is ösztönözzük a tanulót a tanórai munkában való részvételre. </a:t>
            </a:r>
          </a:p>
        </p:txBody>
      </p:sp>
      <p:sp>
        <p:nvSpPr>
          <p:cNvPr id="36" name="Google Shape;1897;p54">
            <a:extLst>
              <a:ext uri="{FF2B5EF4-FFF2-40B4-BE49-F238E27FC236}">
                <a16:creationId xmlns:a16="http://schemas.microsoft.com/office/drawing/2014/main" id="{DBD391DE-1DA4-49FD-EF40-68841B1CDAB0}"/>
              </a:ext>
            </a:extLst>
          </p:cNvPr>
          <p:cNvSpPr txBox="1">
            <a:spLocks/>
          </p:cNvSpPr>
          <p:nvPr/>
        </p:nvSpPr>
        <p:spPr>
          <a:xfrm>
            <a:off x="1688305" y="1316918"/>
            <a:ext cx="5767388" cy="36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1600" i="1" dirty="0">
                <a:solidFill>
                  <a:srgbClr val="FF0000"/>
                </a:solidFill>
              </a:rPr>
              <a:t>Kitérő: </a:t>
            </a:r>
            <a:r>
              <a:rPr lang="hu-HU" sz="1600" i="1" dirty="0"/>
              <a:t>fordított osztályterem, </a:t>
            </a:r>
            <a:r>
              <a:rPr lang="hu-HU" sz="1600" i="1" dirty="0" err="1"/>
              <a:t>konnektivizmus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33728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>
          <a:extLst>
            <a:ext uri="{FF2B5EF4-FFF2-40B4-BE49-F238E27FC236}">
              <a16:creationId xmlns:a16="http://schemas.microsoft.com/office/drawing/2014/main" id="{393787DF-A72C-9A94-0961-B686F9993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" name="Google Shape;1914;p55">
            <a:extLst>
              <a:ext uri="{FF2B5EF4-FFF2-40B4-BE49-F238E27FC236}">
                <a16:creationId xmlns:a16="http://schemas.microsoft.com/office/drawing/2014/main" id="{85A95456-D0A6-A089-F38B-1235F169E2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6542848" y="1154293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55">
            <a:extLst>
              <a:ext uri="{FF2B5EF4-FFF2-40B4-BE49-F238E27FC236}">
                <a16:creationId xmlns:a16="http://schemas.microsoft.com/office/drawing/2014/main" id="{9C7CDAC4-2FAD-1DEC-8EDE-087D099F14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5228" y="3014029"/>
            <a:ext cx="5630875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Montserrat Black" panose="00000A00000000000000" pitchFamily="2" charset="-18"/>
              </a:rPr>
              <a:t>Ha a modern </a:t>
            </a:r>
            <a:r>
              <a:rPr lang="hu-HU" sz="2000" dirty="0">
                <a:solidFill>
                  <a:schemeClr val="bg2"/>
                </a:solidFill>
                <a:latin typeface="Montserrat Black" panose="00000A00000000000000" pitchFamily="2" charset="-18"/>
              </a:rPr>
              <a:t>oktatásmódszertanokat</a:t>
            </a:r>
            <a:r>
              <a:rPr lang="hu-HU" sz="2000" dirty="0">
                <a:latin typeface="Montserrat Black" panose="00000A00000000000000" pitchFamily="2" charset="-18"/>
              </a:rPr>
              <a:t> csoportosítani szeretnénk, akkor a szakemberek </a:t>
            </a:r>
            <a:r>
              <a:rPr lang="hu-HU" sz="2000" dirty="0">
                <a:solidFill>
                  <a:schemeClr val="bg2"/>
                </a:solidFill>
                <a:latin typeface="Montserrat Black" panose="00000A00000000000000" pitchFamily="2" charset="-18"/>
              </a:rPr>
              <a:t>négy tanuláselméleti kategóriát különbözetnek meg</a:t>
            </a:r>
            <a:r>
              <a:rPr lang="hu-HU" sz="2000" dirty="0">
                <a:latin typeface="Montserrat Black" panose="00000A00000000000000" pitchFamily="2" charset="-18"/>
              </a:rPr>
              <a:t>.</a:t>
            </a:r>
            <a:endParaRPr sz="2000" dirty="0">
              <a:latin typeface="Montserrat Black" panose="00000A00000000000000" pitchFamily="2" charset="-18"/>
            </a:endParaRPr>
          </a:p>
        </p:txBody>
      </p:sp>
      <p:pic>
        <p:nvPicPr>
          <p:cNvPr id="1926" name="Google Shape;1926;p55">
            <a:extLst>
              <a:ext uri="{FF2B5EF4-FFF2-40B4-BE49-F238E27FC236}">
                <a16:creationId xmlns:a16="http://schemas.microsoft.com/office/drawing/2014/main" id="{3DFB66E3-15FD-6AA2-FCD6-0E41C32B22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331" t="5721" r="23342" b="4591"/>
          <a:stretch/>
        </p:blipFill>
        <p:spPr>
          <a:xfrm rot="3189503">
            <a:off x="6606894" y="2504959"/>
            <a:ext cx="1857375" cy="250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55">
            <a:extLst>
              <a:ext uri="{FF2B5EF4-FFF2-40B4-BE49-F238E27FC236}">
                <a16:creationId xmlns:a16="http://schemas.microsoft.com/office/drawing/2014/main" id="{FCF346C3-4DDB-43F7-CC79-E2998331F8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-8866461">
            <a:off x="6674270" y="2607534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55">
            <a:extLst>
              <a:ext uri="{FF2B5EF4-FFF2-40B4-BE49-F238E27FC236}">
                <a16:creationId xmlns:a16="http://schemas.microsoft.com/office/drawing/2014/main" id="{F0D841B1-39FC-28A6-B24A-7B77D9C3C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203246">
            <a:off x="7632494" y="1564142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55">
            <a:extLst>
              <a:ext uri="{FF2B5EF4-FFF2-40B4-BE49-F238E27FC236}">
                <a16:creationId xmlns:a16="http://schemas.microsoft.com/office/drawing/2014/main" id="{A6DEFCD7-8F0A-740D-E278-235A607311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8647" t="7960" r="8852" b="8336"/>
          <a:stretch/>
        </p:blipFill>
        <p:spPr>
          <a:xfrm rot="20472457">
            <a:off x="5551337" y="1874538"/>
            <a:ext cx="1891408" cy="1228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5712F83-741A-C43E-63B6-4F4B44B17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18" y="367411"/>
            <a:ext cx="83793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 – </a:t>
            </a:r>
            <a:r>
              <a:rPr lang="hu-HU" sz="2400" dirty="0" err="1"/>
              <a:t>konnektivizmus</a:t>
            </a:r>
            <a:endParaRPr sz="2400" dirty="0"/>
          </a:p>
        </p:txBody>
      </p:sp>
      <p:sp>
        <p:nvSpPr>
          <p:cNvPr id="5" name="Google Shape;1916;p55">
            <a:extLst>
              <a:ext uri="{FF2B5EF4-FFF2-40B4-BE49-F238E27FC236}">
                <a16:creationId xmlns:a16="http://schemas.microsoft.com/office/drawing/2014/main" id="{C0CE7FBB-39BC-E6B1-88D7-23ECAE3122A9}"/>
              </a:ext>
            </a:extLst>
          </p:cNvPr>
          <p:cNvSpPr txBox="1">
            <a:spLocks/>
          </p:cNvSpPr>
          <p:nvPr/>
        </p:nvSpPr>
        <p:spPr>
          <a:xfrm>
            <a:off x="208381" y="1980505"/>
            <a:ext cx="5195525" cy="5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Anaheim"/>
              <a:buNone/>
            </a:pPr>
            <a:r>
              <a:rPr lang="hu-HU" sz="2000" i="1" dirty="0"/>
              <a:t>Kitérő: a </a:t>
            </a:r>
            <a:r>
              <a:rPr lang="hu-HU" sz="2000" i="1" dirty="0" err="1">
                <a:solidFill>
                  <a:schemeClr val="accent2"/>
                </a:solidFill>
              </a:rPr>
              <a:t>konnektivizmus</a:t>
            </a:r>
            <a:r>
              <a:rPr lang="hu-HU" sz="2000" i="1" dirty="0"/>
              <a:t> fogalma</a:t>
            </a:r>
          </a:p>
        </p:txBody>
      </p:sp>
    </p:spTree>
    <p:extLst>
      <p:ext uri="{BB962C8B-B14F-4D97-AF65-F5344CB8AC3E}">
        <p14:creationId xmlns:p14="http://schemas.microsoft.com/office/powerpoint/2010/main" val="42090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57"/>
          <p:cNvSpPr txBox="1">
            <a:spLocks noGrp="1"/>
          </p:cNvSpPr>
          <p:nvPr>
            <p:ph type="title"/>
          </p:nvPr>
        </p:nvSpPr>
        <p:spPr>
          <a:xfrm>
            <a:off x="294048" y="144865"/>
            <a:ext cx="8555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tanulási módok jellemzői</a:t>
            </a:r>
            <a:endParaRPr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6A0123-BFA7-DFD6-0801-2FC8BBB7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23" y="1646328"/>
            <a:ext cx="6781354" cy="3275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>
          <a:extLst>
            <a:ext uri="{FF2B5EF4-FFF2-40B4-BE49-F238E27FC236}">
              <a16:creationId xmlns:a16="http://schemas.microsoft.com/office/drawing/2014/main" id="{F0E24B6E-1C2F-4E56-0FCA-44D1AFD5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D542712-4CC9-A76E-CD4A-6BE6F9E68D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22696" r="20890"/>
          <a:stretch/>
        </p:blipFill>
        <p:spPr>
          <a:xfrm>
            <a:off x="3823810" y="-60632"/>
            <a:ext cx="5435600" cy="52041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44" name="Google Shape;1844;p52">
            <a:extLst>
              <a:ext uri="{FF2B5EF4-FFF2-40B4-BE49-F238E27FC236}">
                <a16:creationId xmlns:a16="http://schemas.microsoft.com/office/drawing/2014/main" id="{6618B85D-068B-CEDB-C039-E728FC3744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189196" y="3289166"/>
            <a:ext cx="5435600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/>
            <a:r>
              <a:rPr lang="hu-HU" b="1" dirty="0">
                <a:solidFill>
                  <a:schemeClr val="accent2"/>
                </a:solidFill>
              </a:rPr>
              <a:t>A tanári szerep elsősorban a mentorálás, segítés.</a:t>
            </a:r>
            <a:r>
              <a:rPr lang="hu-HU" dirty="0"/>
              <a:t> Fontos, hogy konstruktív, alkotó közeget teremtsen, ahol a résztvevők azzal foglalkozhatnak, ami a legjobban érdekli őket, ahol a hasonló érdeklődésű személyek egymásra találhatnak, </a:t>
            </a:r>
            <a:r>
              <a:rPr lang="hu-HU" dirty="0" err="1"/>
              <a:t>ötletelhetnek</a:t>
            </a:r>
            <a:r>
              <a:rPr lang="hu-HU" dirty="0"/>
              <a:t>, alkothatnak projektszerű együttműködésben.</a:t>
            </a:r>
            <a:endParaRPr dirty="0"/>
          </a:p>
        </p:txBody>
      </p:sp>
      <p:sp>
        <p:nvSpPr>
          <p:cNvPr id="1846" name="Google Shape;1846;p52">
            <a:extLst>
              <a:ext uri="{FF2B5EF4-FFF2-40B4-BE49-F238E27FC236}">
                <a16:creationId xmlns:a16="http://schemas.microsoft.com/office/drawing/2014/main" id="{17E9308E-AFF1-BD5F-0CF6-DA1169BA0D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048" y="2269950"/>
            <a:ext cx="4443052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/>
            <a:r>
              <a:rPr lang="hu-HU" dirty="0"/>
              <a:t>Megtervezi a tanulási folyamatot és biztosítja azt a kreatív környezetet, melyben a résztvevők közösen foglalkoznak a számukra legizgalmasabb témákkal. </a:t>
            </a:r>
          </a:p>
        </p:txBody>
      </p:sp>
      <p:sp>
        <p:nvSpPr>
          <p:cNvPr id="5" name="Google Shape;1977;p57">
            <a:extLst>
              <a:ext uri="{FF2B5EF4-FFF2-40B4-BE49-F238E27FC236}">
                <a16:creationId xmlns:a16="http://schemas.microsoft.com/office/drawing/2014/main" id="{D85E78CE-586C-FC3D-C75D-08D8E0221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048" y="144865"/>
            <a:ext cx="8555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tanulási módok jellemzői</a:t>
            </a:r>
            <a:endParaRPr sz="2800" dirty="0"/>
          </a:p>
        </p:txBody>
      </p:sp>
      <p:sp>
        <p:nvSpPr>
          <p:cNvPr id="11" name="Google Shape;1846;p52">
            <a:extLst>
              <a:ext uri="{FF2B5EF4-FFF2-40B4-BE49-F238E27FC236}">
                <a16:creationId xmlns:a16="http://schemas.microsoft.com/office/drawing/2014/main" id="{5BF06419-9099-47D0-C534-273E7E0C97C4}"/>
              </a:ext>
            </a:extLst>
          </p:cNvPr>
          <p:cNvSpPr txBox="1">
            <a:spLocks/>
          </p:cNvSpPr>
          <p:nvPr/>
        </p:nvSpPr>
        <p:spPr>
          <a:xfrm>
            <a:off x="0" y="1658764"/>
            <a:ext cx="5320297" cy="68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u-HU" sz="1600" b="1" dirty="0">
                <a:solidFill>
                  <a:schemeClr val="bg2"/>
                </a:solidFill>
              </a:rPr>
              <a:t>A TANÁR SZEREPE A KONNEKTIVISTA FELFOGÁS SZERINT</a:t>
            </a:r>
            <a:endParaRPr lang="hu-H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Google Shape;1994;p58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7803465" y="343578"/>
            <a:ext cx="1573807" cy="1517310"/>
          </a:xfrm>
          <a:prstGeom prst="rect">
            <a:avLst/>
          </a:prstGeom>
          <a:noFill/>
          <a:ln>
            <a:noFill/>
          </a:ln>
        </p:spPr>
      </p:pic>
      <p:sp>
        <p:nvSpPr>
          <p:cNvPr id="2001" name="Google Shape;2001;p58"/>
          <p:cNvSpPr txBox="1"/>
          <p:nvPr/>
        </p:nvSpPr>
        <p:spPr>
          <a:xfrm>
            <a:off x="1843552" y="1866744"/>
            <a:ext cx="5456893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Az MI használatának jelenlegi gyakorlata mégsem felel meg a </a:t>
            </a:r>
            <a:r>
              <a:rPr lang="hu-HU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konnektivista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tanulási mód kritériumainak. </a:t>
            </a:r>
            <a:endParaRPr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3" name="Google Shape;2003;p58"/>
          <p:cNvSpPr txBox="1"/>
          <p:nvPr/>
        </p:nvSpPr>
        <p:spPr>
          <a:xfrm>
            <a:off x="250884" y="3103584"/>
            <a:ext cx="4725375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 ismertetett empirikus tapasztalatok alapján az oktató 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nem látja el a mentori feladatot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hiszen</a:t>
            </a:r>
          </a:p>
        </p:txBody>
      </p:sp>
      <p:pic>
        <p:nvPicPr>
          <p:cNvPr id="2018" name="Google Shape;2018;p58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19422557">
            <a:off x="8390021" y="149626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77;p57">
            <a:extLst>
              <a:ext uri="{FF2B5EF4-FFF2-40B4-BE49-F238E27FC236}">
                <a16:creationId xmlns:a16="http://schemas.microsoft.com/office/drawing/2014/main" id="{6A4008CE-F27B-951F-2C3B-D96287987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Konklúzió</a:t>
            </a:r>
            <a:endParaRPr sz="2800" dirty="0"/>
          </a:p>
        </p:txBody>
      </p:sp>
      <p:sp>
        <p:nvSpPr>
          <p:cNvPr id="1999" name="Google Shape;1999;p58"/>
          <p:cNvSpPr txBox="1"/>
          <p:nvPr/>
        </p:nvSpPr>
        <p:spPr>
          <a:xfrm>
            <a:off x="1224256" y="1293956"/>
            <a:ext cx="6764711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Megállapítható, hogy az MI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teljes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mértékben támogatja a </a:t>
            </a:r>
            <a:r>
              <a:rPr lang="hu-HU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konnektivista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tanulási módot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és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illeszkedik a mentor típusú tanári szerephez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21B72AC-60EF-AC5B-F366-D9A58FE69E73}"/>
              </a:ext>
            </a:extLst>
          </p:cNvPr>
          <p:cNvCxnSpPr/>
          <p:nvPr/>
        </p:nvCxnSpPr>
        <p:spPr>
          <a:xfrm flipH="1">
            <a:off x="3247826" y="2439532"/>
            <a:ext cx="1216241" cy="540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F64F358-2417-F58B-0661-A68E763D3077}"/>
              </a:ext>
            </a:extLst>
          </p:cNvPr>
          <p:cNvCxnSpPr>
            <a:cxnSpLocks/>
          </p:cNvCxnSpPr>
          <p:nvPr/>
        </p:nvCxnSpPr>
        <p:spPr>
          <a:xfrm>
            <a:off x="4872441" y="2439532"/>
            <a:ext cx="1211862" cy="6137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003;p58">
            <a:extLst>
              <a:ext uri="{FF2B5EF4-FFF2-40B4-BE49-F238E27FC236}">
                <a16:creationId xmlns:a16="http://schemas.microsoft.com/office/drawing/2014/main" id="{323EB57F-B2FD-67F6-4884-EDDCD6070DF7}"/>
              </a:ext>
            </a:extLst>
          </p:cNvPr>
          <p:cNvSpPr txBox="1"/>
          <p:nvPr/>
        </p:nvSpPr>
        <p:spPr>
          <a:xfrm>
            <a:off x="5199280" y="3546438"/>
            <a:ext cx="3786337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fentieken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túl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ismertetett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használat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nem</a:t>
            </a:r>
            <a:r>
              <a:rPr lang="en-US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etikus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hiszen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tanulási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folyamat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kulcs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kritériuma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transzparencia</a:t>
            </a:r>
            <a:r>
              <a:rPr lang="en-US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</a:t>
            </a:r>
            <a:r>
              <a:rPr lang="en-US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teljesül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hiszen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legtöbb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esetben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alkalmazásának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ténye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rejtve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marad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oktató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elől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6" name="Google Shape;1846;p52">
            <a:extLst>
              <a:ext uri="{FF2B5EF4-FFF2-40B4-BE49-F238E27FC236}">
                <a16:creationId xmlns:a16="http://schemas.microsoft.com/office/drawing/2014/main" id="{82183041-139C-12BC-2CBA-4832FB9C7D6D}"/>
              </a:ext>
            </a:extLst>
          </p:cNvPr>
          <p:cNvSpPr txBox="1">
            <a:spLocks/>
          </p:cNvSpPr>
          <p:nvPr/>
        </p:nvSpPr>
        <p:spPr>
          <a:xfrm>
            <a:off x="392045" y="3659447"/>
            <a:ext cx="4443052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ctr">
              <a:spcAft>
                <a:spcPts val="1200"/>
              </a:spcAft>
            </a:pPr>
            <a:r>
              <a:rPr lang="hu-HU" dirty="0"/>
              <a:t>a tanuló által létrehozott tartalom létrejöttének folyamatát </a:t>
            </a:r>
            <a:r>
              <a:rPr lang="hu-HU" dirty="0">
                <a:solidFill>
                  <a:schemeClr val="accent2"/>
                </a:solidFill>
              </a:rPr>
              <a:t>nem felügyeli</a:t>
            </a:r>
            <a:r>
              <a:rPr lang="hu-HU" dirty="0"/>
              <a:t>,</a:t>
            </a:r>
          </a:p>
          <a:p>
            <a:pPr marL="285750" indent="-285750" algn="ctr">
              <a:spcAft>
                <a:spcPts val="1200"/>
              </a:spcAft>
            </a:pPr>
            <a:r>
              <a:rPr lang="hu-HU" dirty="0"/>
              <a:t>a tanulási produktum pedig </a:t>
            </a:r>
            <a:r>
              <a:rPr lang="hu-HU" dirty="0">
                <a:solidFill>
                  <a:schemeClr val="accent2"/>
                </a:solidFill>
              </a:rPr>
              <a:t>nem feltétlenül azonos a tanulási eredménnyel</a:t>
            </a:r>
            <a:r>
              <a:rPr lang="hu-HU" dirty="0"/>
              <a:t>. </a:t>
            </a:r>
          </a:p>
        </p:txBody>
      </p:sp>
      <p:pic>
        <p:nvPicPr>
          <p:cNvPr id="18" name="Google Shape;1994;p58">
            <a:extLst>
              <a:ext uri="{FF2B5EF4-FFF2-40B4-BE49-F238E27FC236}">
                <a16:creationId xmlns:a16="http://schemas.microsoft.com/office/drawing/2014/main" id="{8B4B6C13-C9FE-88FF-BF7F-4E8184DDD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-590011" y="1281261"/>
            <a:ext cx="1873344" cy="151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01;p58">
            <a:extLst>
              <a:ext uri="{FF2B5EF4-FFF2-40B4-BE49-F238E27FC236}">
                <a16:creationId xmlns:a16="http://schemas.microsoft.com/office/drawing/2014/main" id="{07962225-E947-4EAA-B865-52979BD73419}"/>
              </a:ext>
            </a:extLst>
          </p:cNvPr>
          <p:cNvSpPr txBox="1"/>
          <p:nvPr/>
        </p:nvSpPr>
        <p:spPr>
          <a:xfrm>
            <a:off x="6457410" y="2631942"/>
            <a:ext cx="1552466" cy="34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ÚJ!</a:t>
            </a:r>
            <a:endParaRPr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1" grpId="0"/>
      <p:bldP spid="2003" grpId="0"/>
      <p:bldP spid="14" grpId="0"/>
      <p:bldP spid="16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Google Shape;1994;p58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7803465" y="343578"/>
            <a:ext cx="1573807" cy="151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8" name="Google Shape;2018;p58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19422557">
            <a:off x="8390021" y="149626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77;p57">
            <a:extLst>
              <a:ext uri="{FF2B5EF4-FFF2-40B4-BE49-F238E27FC236}">
                <a16:creationId xmlns:a16="http://schemas.microsoft.com/office/drawing/2014/main" id="{6A4008CE-F27B-951F-2C3B-D96287987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4"/>
            <a:ext cx="9288378" cy="32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2800" dirty="0"/>
            </a:br>
            <a:br>
              <a:rPr lang="hu-HU" sz="2800" dirty="0"/>
            </a:br>
            <a:br>
              <a:rPr lang="hu-HU" sz="2800" dirty="0"/>
            </a:br>
            <a:br>
              <a:rPr lang="hu-HU" sz="2800" dirty="0"/>
            </a:br>
            <a:r>
              <a:rPr lang="hu-HU" sz="2800" dirty="0"/>
              <a:t>MEGOLDÁS?</a:t>
            </a:r>
            <a:endParaRPr sz="2800" dirty="0"/>
          </a:p>
        </p:txBody>
      </p:sp>
      <p:pic>
        <p:nvPicPr>
          <p:cNvPr id="18" name="Google Shape;1994;p58">
            <a:extLst>
              <a:ext uri="{FF2B5EF4-FFF2-40B4-BE49-F238E27FC236}">
                <a16:creationId xmlns:a16="http://schemas.microsoft.com/office/drawing/2014/main" id="{8B4B6C13-C9FE-88FF-BF7F-4E8184DDD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-590011" y="1281261"/>
            <a:ext cx="1873344" cy="151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3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Hogyan támogathatja az MI tanulási folyamatot?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47598" y="1192326"/>
            <a:ext cx="8448804" cy="39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Hogyan lehet a feladatot MI-kompatibilissé tenni?</a:t>
            </a:r>
          </a:p>
          <a:p>
            <a:pPr marL="0" indent="0"/>
            <a:endParaRPr lang="hu-HU" altLang="hu-HU" sz="2000" dirty="0"/>
          </a:p>
          <a:p>
            <a:pPr indent="-457200">
              <a:buAutoNum type="arabicParenR"/>
            </a:pPr>
            <a:r>
              <a:rPr lang="hu-HU" altLang="hu-HU" sz="2000" dirty="0"/>
              <a:t>Ismeret-alapú megközelítés HELYETT legyen probléma-alapú a feladat.</a:t>
            </a:r>
          </a:p>
          <a:p>
            <a:pPr indent="-457200">
              <a:buAutoNum type="arabicParenR"/>
            </a:pPr>
            <a:r>
              <a:rPr lang="hu-HU" altLang="hu-HU" sz="2000" dirty="0"/>
              <a:t>Tegyük lehetővé az MI használatát.</a:t>
            </a:r>
          </a:p>
          <a:p>
            <a:pPr indent="-457200">
              <a:buAutoNum type="arabicParenR"/>
            </a:pPr>
            <a:r>
              <a:rPr lang="hu-HU" altLang="hu-HU" sz="2000" dirty="0"/>
              <a:t>A feladat lehetőleg legyen testre szabott és a tanuló személyiségéhez vagy élethelyzetéhez köthető (pl. „</a:t>
            </a:r>
            <a:r>
              <a:rPr lang="hu-HU" altLang="hu-HU" sz="2000" dirty="0" err="1"/>
              <a:t>Nemecsek</a:t>
            </a:r>
            <a:r>
              <a:rPr lang="hu-HU" altLang="hu-HU" sz="2000" dirty="0"/>
              <a:t> Ernő vagy Boka János személyisége áll-e hozzád közelebb?)</a:t>
            </a:r>
          </a:p>
          <a:p>
            <a:pPr indent="-457200">
              <a:buAutoNum type="arabicParenR"/>
            </a:pPr>
            <a:r>
              <a:rPr lang="hu-HU" altLang="hu-HU" sz="2000" dirty="0"/>
              <a:t>A számkérés legyen „</a:t>
            </a:r>
            <a:r>
              <a:rPr lang="hu-HU" altLang="hu-HU" sz="2000" dirty="0" err="1"/>
              <a:t>blended</a:t>
            </a:r>
            <a:r>
              <a:rPr lang="hu-HU" altLang="hu-HU" sz="2000" dirty="0"/>
              <a:t>” típusú, azaz az írásos mellett szóbeli is.  </a:t>
            </a:r>
          </a:p>
        </p:txBody>
      </p:sp>
    </p:spTree>
    <p:extLst>
      <p:ext uri="{BB962C8B-B14F-4D97-AF65-F5344CB8AC3E}">
        <p14:creationId xmlns:p14="http://schemas.microsoft.com/office/powerpoint/2010/main" val="415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2687CA37-BBB2-6236-3E81-66FA337C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60">
            <a:extLst>
              <a:ext uri="{FF2B5EF4-FFF2-40B4-BE49-F238E27FC236}">
                <a16:creationId xmlns:a16="http://schemas.microsoft.com/office/drawing/2014/main" id="{06DAE7D0-D907-FB88-3B5D-20B3004118D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09849" y="1077366"/>
            <a:ext cx="5375435" cy="829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u-HU" altLang="hu-HU" sz="1600" dirty="0"/>
              <a:t>Az előbbiekben rögzített kiindulópontok teljesítéséhez </a:t>
            </a:r>
            <a:r>
              <a:rPr lang="hu-HU" altLang="hu-HU" sz="1600" dirty="0">
                <a:solidFill>
                  <a:srgbClr val="FF0000"/>
                </a:solidFill>
              </a:rPr>
              <a:t>szükséges-e az MI oktatási célú </a:t>
            </a:r>
            <a:r>
              <a:rPr lang="hu-HU" altLang="hu-HU" sz="1600" b="1" dirty="0">
                <a:solidFill>
                  <a:srgbClr val="FF0000"/>
                </a:solidFill>
              </a:rPr>
              <a:t>szabályozása</a:t>
            </a:r>
            <a:r>
              <a:rPr lang="hu-HU" altLang="hu-HU" sz="1600" dirty="0">
                <a:solidFill>
                  <a:srgbClr val="FF0000"/>
                </a:solidFill>
              </a:rPr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6" name="Google Shape;2156;p60">
            <a:extLst>
              <a:ext uri="{FF2B5EF4-FFF2-40B4-BE49-F238E27FC236}">
                <a16:creationId xmlns:a16="http://schemas.microsoft.com/office/drawing/2014/main" id="{9ED9496F-C8A2-7BC8-DC98-1F0E81EBFE6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344076" y="2045509"/>
            <a:ext cx="445584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  <a:defRPr/>
            </a:pPr>
            <a:r>
              <a:rPr lang="hu-HU" altLang="hu-HU" sz="1800" i="1" dirty="0"/>
              <a:t>Ha igen</a:t>
            </a:r>
            <a:r>
              <a:rPr lang="hu-HU" altLang="hu-HU" sz="1800" dirty="0"/>
              <a:t>, </a:t>
            </a:r>
            <a:r>
              <a:rPr lang="hu-HU" altLang="hu-HU" sz="1800" b="1" dirty="0"/>
              <a:t>milyen szinten és milyen tartalommal </a:t>
            </a:r>
            <a:r>
              <a:rPr lang="hu-HU" altLang="hu-HU" sz="1800" dirty="0"/>
              <a:t>érdemes a területet szabályozni?</a:t>
            </a:r>
          </a:p>
        </p:txBody>
      </p:sp>
      <p:sp>
        <p:nvSpPr>
          <p:cNvPr id="2157" name="Google Shape;2157;p60">
            <a:extLst>
              <a:ext uri="{FF2B5EF4-FFF2-40B4-BE49-F238E27FC236}">
                <a16:creationId xmlns:a16="http://schemas.microsoft.com/office/drawing/2014/main" id="{436D1187-8973-6FB8-9A6A-719E1B96A36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522935" y="322255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u-HU" sz="2000" b="1" dirty="0">
                <a:solidFill>
                  <a:schemeClr val="bg2"/>
                </a:solidFill>
              </a:rPr>
              <a:t>1) </a:t>
            </a:r>
            <a:r>
              <a:rPr lang="hu-HU" sz="2000" b="1" dirty="0"/>
              <a:t>Országos: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2158" name="Google Shape;2158;p60">
            <a:extLst>
              <a:ext uri="{FF2B5EF4-FFF2-40B4-BE49-F238E27FC236}">
                <a16:creationId xmlns:a16="http://schemas.microsoft.com/office/drawing/2014/main" id="{119525B2-E26D-3302-A36F-6AED32EEB74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939415" y="1186674"/>
            <a:ext cx="101629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accent2"/>
                </a:solidFill>
              </a:rPr>
              <a:t>IGEN</a:t>
            </a:r>
            <a:endParaRPr sz="1800" b="1" dirty="0">
              <a:solidFill>
                <a:schemeClr val="accent2"/>
              </a:solidFill>
            </a:endParaRPr>
          </a:p>
        </p:txBody>
      </p:sp>
      <p:pic>
        <p:nvPicPr>
          <p:cNvPr id="2175" name="Google Shape;2175;p60">
            <a:extLst>
              <a:ext uri="{FF2B5EF4-FFF2-40B4-BE49-F238E27FC236}">
                <a16:creationId xmlns:a16="http://schemas.microsoft.com/office/drawing/2014/main" id="{B39A6655-CBFC-5C79-C5FB-C34546E24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1592621">
            <a:off x="195589" y="2520393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60">
            <a:extLst>
              <a:ext uri="{FF2B5EF4-FFF2-40B4-BE49-F238E27FC236}">
                <a16:creationId xmlns:a16="http://schemas.microsoft.com/office/drawing/2014/main" id="{0B1509EF-5DE2-6091-1223-7B2BD2ADD7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710611" y="392347"/>
            <a:ext cx="1170378" cy="10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977;p57">
            <a:extLst>
              <a:ext uri="{FF2B5EF4-FFF2-40B4-BE49-F238E27FC236}">
                <a16:creationId xmlns:a16="http://schemas.microsoft.com/office/drawing/2014/main" id="{5C8F54DF-F11E-A594-6C35-AEFE465FD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 err="1"/>
              <a:t>Tovűbbi</a:t>
            </a:r>
            <a:r>
              <a:rPr lang="hu-HU" sz="2800" dirty="0"/>
              <a:t> lehetséges megoldás – szabályozás és módszertani segítség</a:t>
            </a:r>
            <a:endParaRPr sz="2800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6C99C851-E74A-24A6-6C0D-62145A7A919B}"/>
              </a:ext>
            </a:extLst>
          </p:cNvPr>
          <p:cNvCxnSpPr>
            <a:cxnSpLocks/>
          </p:cNvCxnSpPr>
          <p:nvPr/>
        </p:nvCxnSpPr>
        <p:spPr>
          <a:xfrm>
            <a:off x="6396227" y="1414913"/>
            <a:ext cx="680848" cy="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846;p52">
            <a:extLst>
              <a:ext uri="{FF2B5EF4-FFF2-40B4-BE49-F238E27FC236}">
                <a16:creationId xmlns:a16="http://schemas.microsoft.com/office/drawing/2014/main" id="{E28B311E-B34A-184A-2EA2-2030D278FA4F}"/>
              </a:ext>
            </a:extLst>
          </p:cNvPr>
          <p:cNvSpPr txBox="1">
            <a:spLocks/>
          </p:cNvSpPr>
          <p:nvPr/>
        </p:nvSpPr>
        <p:spPr>
          <a:xfrm>
            <a:off x="506696" y="3790606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dirty="0"/>
              <a:t>Törvény, rendelet</a:t>
            </a:r>
          </a:p>
          <a:p>
            <a:pPr marL="285750" indent="-285750">
              <a:spcAft>
                <a:spcPts val="1200"/>
              </a:spcAft>
            </a:pPr>
            <a:r>
              <a:rPr lang="hu-HU" dirty="0"/>
              <a:t>Stratégia, </a:t>
            </a:r>
            <a:r>
              <a:rPr lang="hu-HU" dirty="0">
                <a:solidFill>
                  <a:schemeClr val="accent2"/>
                </a:solidFill>
              </a:rPr>
              <a:t>szakmai ajánlás</a:t>
            </a:r>
            <a:r>
              <a:rPr lang="hu-HU" dirty="0"/>
              <a:t>, etikai kódex</a:t>
            </a:r>
          </a:p>
        </p:txBody>
      </p:sp>
      <p:sp>
        <p:nvSpPr>
          <p:cNvPr id="25" name="Alcím 24">
            <a:extLst>
              <a:ext uri="{FF2B5EF4-FFF2-40B4-BE49-F238E27FC236}">
                <a16:creationId xmlns:a16="http://schemas.microsoft.com/office/drawing/2014/main" id="{21EC98DC-0181-9BFA-E7B9-F5733D9E53F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551252" y="3222557"/>
            <a:ext cx="2497339" cy="484800"/>
          </a:xfrm>
        </p:spPr>
        <p:txBody>
          <a:bodyPr/>
          <a:lstStyle/>
          <a:p>
            <a:r>
              <a:rPr lang="hu-HU" sz="1800" b="1" dirty="0">
                <a:solidFill>
                  <a:schemeClr val="bg2"/>
                </a:solidFill>
              </a:rPr>
              <a:t>2) </a:t>
            </a:r>
            <a:r>
              <a:rPr lang="hu-HU" sz="1800" b="1" dirty="0"/>
              <a:t>Helyi (iskolai):</a:t>
            </a:r>
          </a:p>
        </p:txBody>
      </p:sp>
      <p:sp>
        <p:nvSpPr>
          <p:cNvPr id="26" name="Google Shape;1846;p52">
            <a:extLst>
              <a:ext uri="{FF2B5EF4-FFF2-40B4-BE49-F238E27FC236}">
                <a16:creationId xmlns:a16="http://schemas.microsoft.com/office/drawing/2014/main" id="{84B881CE-4BCA-8DEF-6FA8-7A3A703A814A}"/>
              </a:ext>
            </a:extLst>
          </p:cNvPr>
          <p:cNvSpPr txBox="1">
            <a:spLocks/>
          </p:cNvSpPr>
          <p:nvPr/>
        </p:nvSpPr>
        <p:spPr>
          <a:xfrm>
            <a:off x="4800321" y="3790605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sz="1400" dirty="0"/>
              <a:t>Szakmai program</a:t>
            </a:r>
            <a:r>
              <a:rPr lang="hu-HU" sz="1400" dirty="0">
                <a:solidFill>
                  <a:schemeClr val="tx1"/>
                </a:solidFill>
              </a:rPr>
              <a:t>, Digitális oktatási stratégia, etikai kódex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7" name="Google Shape;1994;p58">
            <a:extLst>
              <a:ext uri="{FF2B5EF4-FFF2-40B4-BE49-F238E27FC236}">
                <a16:creationId xmlns:a16="http://schemas.microsoft.com/office/drawing/2014/main" id="{21122A7D-9BAB-F972-B201-2A22466D8D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4331" t="5721" r="23342" b="4591"/>
          <a:stretch/>
        </p:blipFill>
        <p:spPr>
          <a:xfrm rot="2268295">
            <a:off x="337602" y="1715347"/>
            <a:ext cx="1403032" cy="123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6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 build="p"/>
      <p:bldP spid="2157" grpId="0" build="p"/>
      <p:bldP spid="2158" grpId="0" build="p"/>
      <p:bldP spid="23" grpId="0"/>
      <p:bldP spid="25" grpId="0" build="p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>
          <a:extLst>
            <a:ext uri="{FF2B5EF4-FFF2-40B4-BE49-F238E27FC236}">
              <a16:creationId xmlns:a16="http://schemas.microsoft.com/office/drawing/2014/main" id="{0526F60B-0BB0-2F0F-F5A0-ECE86EF4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EEDAC67-B1D2-7965-BA53-2BCB4D0B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69848" y="1171366"/>
            <a:ext cx="5355416" cy="2973665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1256" name="Google Shape;1256;p36">
            <a:extLst>
              <a:ext uri="{FF2B5EF4-FFF2-40B4-BE49-F238E27FC236}">
                <a16:creationId xmlns:a16="http://schemas.microsoft.com/office/drawing/2014/main" id="{AFA37EF8-6B16-79FD-2A04-9C1130C421BC}"/>
              </a:ext>
            </a:extLst>
          </p:cNvPr>
          <p:cNvSpPr txBox="1"/>
          <p:nvPr/>
        </p:nvSpPr>
        <p:spPr>
          <a:xfrm>
            <a:off x="999132" y="2223314"/>
            <a:ext cx="5218787" cy="192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Tagállami szinten, Magyarországon: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 törvény: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</a:p>
          <a:p>
            <a:pPr marL="285750" indent="-285750"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 rendelet: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 4.0: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 kontextusban</a:t>
            </a:r>
          </a:p>
          <a:p>
            <a:pPr marL="285750" indent="-285750"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Képzési és kimeneti követelmények: </a:t>
            </a:r>
            <a:r>
              <a:rPr lang="hu-HU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van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amelyiknél megjelenik készség, képesség szintjén (pl. Szoftverfejlesztő és -tesztelő),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 nem ez a jellemző 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(például a Grafikus és Mozgókép- és animációkészítő szakma esetében utalás sem jelenik meg) </a:t>
            </a:r>
          </a:p>
        </p:txBody>
      </p:sp>
      <p:pic>
        <p:nvPicPr>
          <p:cNvPr id="1268" name="Google Shape;1268;p36">
            <a:extLst>
              <a:ext uri="{FF2B5EF4-FFF2-40B4-BE49-F238E27FC236}">
                <a16:creationId xmlns:a16="http://schemas.microsoft.com/office/drawing/2014/main" id="{4786C9CE-9C27-EA1C-B54A-AC1F44A0CF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52">
            <a:off x="99306" y="4111190"/>
            <a:ext cx="1025168" cy="665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E6D2613A-D1A1-ABBC-F92E-096D8A3A7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5" name="Google Shape;2236;p61">
            <a:extLst>
              <a:ext uri="{FF2B5EF4-FFF2-40B4-BE49-F238E27FC236}">
                <a16:creationId xmlns:a16="http://schemas.microsoft.com/office/drawing/2014/main" id="{2B38999A-82C1-3DF1-A671-87BB642B4BEA}"/>
              </a:ext>
            </a:extLst>
          </p:cNvPr>
          <p:cNvSpPr txBox="1"/>
          <p:nvPr/>
        </p:nvSpPr>
        <p:spPr>
          <a:xfrm>
            <a:off x="438147" y="1085035"/>
            <a:ext cx="5337011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Létezik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már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bármilyen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szabályozás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köznevelési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területén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történő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érinti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14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MI használata ágazati kitekintésben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8"/>
            <a:ext cx="5527675" cy="321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endParaRPr lang="hu-HU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860D7CD-9DB6-4817-909B-69423A107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21" y="1377568"/>
            <a:ext cx="7685482" cy="33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>
          <a:extLst>
            <a:ext uri="{FF2B5EF4-FFF2-40B4-BE49-F238E27FC236}">
              <a16:creationId xmlns:a16="http://schemas.microsoft.com/office/drawing/2014/main" id="{66EB0BA8-64B4-B362-E9D5-7392842E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48">
            <a:extLst>
              <a:ext uri="{FF2B5EF4-FFF2-40B4-BE49-F238E27FC236}">
                <a16:creationId xmlns:a16="http://schemas.microsoft.com/office/drawing/2014/main" id="{4FD495F8-4C88-2748-7C76-AD68B22E88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214294" y="2986350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>
            <a:extLst>
              <a:ext uri="{FF2B5EF4-FFF2-40B4-BE49-F238E27FC236}">
                <a16:creationId xmlns:a16="http://schemas.microsoft.com/office/drawing/2014/main" id="{50094770-580C-0075-C1EE-4F9F4202FF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5223" y="962552"/>
            <a:ext cx="5346069" cy="1036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Mit jelenthet a szabályozás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hu-HU" sz="1600" dirty="0"/>
              <a:t>a szakképzésben és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hu-HU" sz="1600" dirty="0"/>
              <a:t>felhasználói szempontból?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651" name="Google Shape;1651;p48">
            <a:extLst>
              <a:ext uri="{FF2B5EF4-FFF2-40B4-BE49-F238E27FC236}">
                <a16:creationId xmlns:a16="http://schemas.microsoft.com/office/drawing/2014/main" id="{CED182A3-78BD-7FDC-3C51-3B27D84706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1203247">
            <a:off x="7721214" y="3141163"/>
            <a:ext cx="1079355" cy="11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>
            <a:extLst>
              <a:ext uri="{FF2B5EF4-FFF2-40B4-BE49-F238E27FC236}">
                <a16:creationId xmlns:a16="http://schemas.microsoft.com/office/drawing/2014/main" id="{94C926F0-0840-ACDB-5E38-ACCAFE6E36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5921606" y="3941046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99995E6-7FA1-A2BD-C15F-AFEDF8399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0AC3B89-D940-B925-C950-0EAB19A15228}"/>
              </a:ext>
            </a:extLst>
          </p:cNvPr>
          <p:cNvSpPr txBox="1"/>
          <p:nvPr/>
        </p:nvSpPr>
        <p:spPr>
          <a:xfrm>
            <a:off x="1582514" y="2157150"/>
            <a:ext cx="612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A szakképzésben az MI gyakorlati alkalmazása </a:t>
            </a:r>
            <a:r>
              <a:rPr lang="hu-HU" alt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ágazat- és szakmaspecifikus</a:t>
            </a:r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, a módszertan és jó gyakorlatok száma ha nem is végtelen, de nagyon magas és </a:t>
            </a:r>
            <a:r>
              <a:rPr lang="hu-HU" alt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folyamatosan bővül</a:t>
            </a:r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494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>
          <a:extLst>
            <a:ext uri="{FF2B5EF4-FFF2-40B4-BE49-F238E27FC236}">
              <a16:creationId xmlns:a16="http://schemas.microsoft.com/office/drawing/2014/main" id="{321144A0-67DD-A568-B7CA-4D54371D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" name="Google Shape;1909;p54">
            <a:extLst>
              <a:ext uri="{FF2B5EF4-FFF2-40B4-BE49-F238E27FC236}">
                <a16:creationId xmlns:a16="http://schemas.microsoft.com/office/drawing/2014/main" id="{B25C2585-52D3-5FE3-D494-032FB8F137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8788535">
            <a:off x="3973599" y="3757193"/>
            <a:ext cx="917219" cy="86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54">
            <a:extLst>
              <a:ext uri="{FF2B5EF4-FFF2-40B4-BE49-F238E27FC236}">
                <a16:creationId xmlns:a16="http://schemas.microsoft.com/office/drawing/2014/main" id="{E4BB0F60-2968-D872-F7A1-089D00EABC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331" t="5721" r="23342" b="4591"/>
          <a:stretch/>
        </p:blipFill>
        <p:spPr>
          <a:xfrm rot="3189503">
            <a:off x="3643311" y="1021650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54">
            <a:extLst>
              <a:ext uri="{FF2B5EF4-FFF2-40B4-BE49-F238E27FC236}">
                <a16:creationId xmlns:a16="http://schemas.microsoft.com/office/drawing/2014/main" id="{74349BC0-2E2D-8722-ACEC-EE0E25C99E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201128" y="1192392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54">
            <a:extLst>
              <a:ext uri="{FF2B5EF4-FFF2-40B4-BE49-F238E27FC236}">
                <a16:creationId xmlns:a16="http://schemas.microsoft.com/office/drawing/2014/main" id="{1C062C8D-5459-797E-1BF1-0ABB69A575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460" y="2424571"/>
            <a:ext cx="4797383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Szöveges ajánlás, követendő magatartás/ magatartások gyűjteménye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Ágazatokhoz kötött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Jogszabályok alapján történik, de jogszabályban nem meghatározott magatartásokat ír 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07" name="Google Shape;1907;p54">
            <a:extLst>
              <a:ext uri="{FF2B5EF4-FFF2-40B4-BE49-F238E27FC236}">
                <a16:creationId xmlns:a16="http://schemas.microsoft.com/office/drawing/2014/main" id="{620A8D0B-B58E-5FAD-7FFB-3CAB3A7BED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236" r="10474"/>
          <a:stretch/>
        </p:blipFill>
        <p:spPr>
          <a:xfrm rot="3711668">
            <a:off x="7309791" y="658209"/>
            <a:ext cx="1535572" cy="1375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C61C6087-831D-D2E4-49D8-7CE7B4E16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5" name="Google Shape;1897;p54">
            <a:extLst>
              <a:ext uri="{FF2B5EF4-FFF2-40B4-BE49-F238E27FC236}">
                <a16:creationId xmlns:a16="http://schemas.microsoft.com/office/drawing/2014/main" id="{A93640B9-9E55-3DB0-6DB7-DEC25A281BF6}"/>
              </a:ext>
            </a:extLst>
          </p:cNvPr>
          <p:cNvSpPr txBox="1">
            <a:spLocks/>
          </p:cNvSpPr>
          <p:nvPr/>
        </p:nvSpPr>
        <p:spPr>
          <a:xfrm>
            <a:off x="4892769" y="2418548"/>
            <a:ext cx="4432398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 err="1"/>
              <a:t>Útmutatás</a:t>
            </a:r>
            <a:r>
              <a:rPr lang="en-US" sz="1600" dirty="0"/>
              <a:t> </a:t>
            </a:r>
            <a:r>
              <a:rPr lang="en-US" sz="1600" dirty="0" err="1"/>
              <a:t>nyújtása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adódó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feladatok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elvégzéséhez</a:t>
            </a:r>
            <a:r>
              <a:rPr lang="en-US" sz="1600" dirty="0"/>
              <a:t>, </a:t>
            </a:r>
            <a:endParaRPr lang="hu-HU" sz="1600" dirty="0"/>
          </a:p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/>
              <a:t>Az </a:t>
            </a:r>
            <a:r>
              <a:rPr lang="en-US" sz="1600" dirty="0" err="1"/>
              <a:t>esetleg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felmerülő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problémák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megoldásához</a:t>
            </a:r>
            <a:r>
              <a:rPr lang="en-US" sz="1600" dirty="0"/>
              <a:t>,</a:t>
            </a:r>
            <a:endParaRPr lang="hu-HU" sz="1600" dirty="0"/>
          </a:p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 err="1"/>
              <a:t>Dilemmák</a:t>
            </a:r>
            <a:r>
              <a:rPr lang="en-US" sz="1600" dirty="0"/>
              <a:t>, </a:t>
            </a:r>
            <a:r>
              <a:rPr lang="en-US" sz="1600" dirty="0" err="1"/>
              <a:t>alternatív</a:t>
            </a:r>
            <a:r>
              <a:rPr lang="en-US" sz="1600" dirty="0"/>
              <a:t> </a:t>
            </a:r>
            <a:r>
              <a:rPr lang="en-US" sz="1600" dirty="0" err="1"/>
              <a:t>szituációkban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megfelelő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magatartás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kialakításához</a:t>
            </a:r>
            <a:endParaRPr lang="en-US" sz="1600" dirty="0"/>
          </a:p>
        </p:txBody>
      </p:sp>
      <p:sp>
        <p:nvSpPr>
          <p:cNvPr id="6" name="Google Shape;1897;p54">
            <a:extLst>
              <a:ext uri="{FF2B5EF4-FFF2-40B4-BE49-F238E27FC236}">
                <a16:creationId xmlns:a16="http://schemas.microsoft.com/office/drawing/2014/main" id="{5D2CFB82-C6F6-DEC5-5D4D-29B0D4DE4A80}"/>
              </a:ext>
            </a:extLst>
          </p:cNvPr>
          <p:cNvSpPr txBox="1">
            <a:spLocks/>
          </p:cNvSpPr>
          <p:nvPr/>
        </p:nvSpPr>
        <p:spPr>
          <a:xfrm>
            <a:off x="328649" y="1544854"/>
            <a:ext cx="4653004" cy="44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2400" b="1" dirty="0"/>
              <a:t>Kiindulópontja és formája</a:t>
            </a:r>
            <a:endParaRPr lang="en-US" sz="1800" b="1" dirty="0"/>
          </a:p>
        </p:txBody>
      </p:sp>
      <p:sp>
        <p:nvSpPr>
          <p:cNvPr id="7" name="Google Shape;1897;p54">
            <a:extLst>
              <a:ext uri="{FF2B5EF4-FFF2-40B4-BE49-F238E27FC236}">
                <a16:creationId xmlns:a16="http://schemas.microsoft.com/office/drawing/2014/main" id="{6D718181-3070-4FDB-F3E6-B13DAC406C32}"/>
              </a:ext>
            </a:extLst>
          </p:cNvPr>
          <p:cNvSpPr txBox="1">
            <a:spLocks/>
          </p:cNvSpPr>
          <p:nvPr/>
        </p:nvSpPr>
        <p:spPr>
          <a:xfrm>
            <a:off x="6297328" y="1574005"/>
            <a:ext cx="1287950" cy="44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2400" b="1" dirty="0"/>
              <a:t>Célja</a:t>
            </a:r>
            <a:endParaRPr lang="en-US" sz="1800" b="1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DD7EFD1-F50D-7DB3-E2A2-787B8B903C84}"/>
              </a:ext>
            </a:extLst>
          </p:cNvPr>
          <p:cNvCxnSpPr>
            <a:cxnSpLocks/>
          </p:cNvCxnSpPr>
          <p:nvPr/>
        </p:nvCxnSpPr>
        <p:spPr>
          <a:xfrm>
            <a:off x="2655152" y="2036763"/>
            <a:ext cx="0" cy="41275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90F0E6A-6B8E-0CE4-8CB7-3622897520BE}"/>
              </a:ext>
            </a:extLst>
          </p:cNvPr>
          <p:cNvCxnSpPr>
            <a:cxnSpLocks/>
          </p:cNvCxnSpPr>
          <p:nvPr/>
        </p:nvCxnSpPr>
        <p:spPr>
          <a:xfrm>
            <a:off x="6973152" y="2036763"/>
            <a:ext cx="0" cy="41275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05309434-BDB1-582D-A130-EEC43816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>
            <a:extLst>
              <a:ext uri="{FF2B5EF4-FFF2-40B4-BE49-F238E27FC236}">
                <a16:creationId xmlns:a16="http://schemas.microsoft.com/office/drawing/2014/main" id="{805DF6B5-A730-0676-05FC-4740495322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147" y="2610346"/>
            <a:ext cx="385706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Kevésbé merev és egzakt, inkább javaslatokat fogalmaz meg</a:t>
            </a:r>
          </a:p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Rögzíti a szokásjogot</a:t>
            </a:r>
          </a:p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Hivatásetikai normákat tartalmaz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5" name="Google Shape;2155;p60">
            <a:extLst>
              <a:ext uri="{FF2B5EF4-FFF2-40B4-BE49-F238E27FC236}">
                <a16:creationId xmlns:a16="http://schemas.microsoft.com/office/drawing/2014/main" id="{872CC610-7074-98C7-B1C4-AB7116BA29F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87176" y="1769130"/>
            <a:ext cx="320301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u-HU" altLang="hu-HU" sz="1800" b="1" dirty="0"/>
              <a:t>A </a:t>
            </a:r>
            <a:r>
              <a:rPr lang="hu-HU" altLang="hu-HU" sz="1800" b="1" dirty="0">
                <a:solidFill>
                  <a:schemeClr val="accent2"/>
                </a:solidFill>
              </a:rPr>
              <a:t>módszertani ajánlás</a:t>
            </a:r>
            <a:r>
              <a:rPr lang="hu-HU" altLang="hu-HU" sz="1800" b="1" dirty="0"/>
              <a:t>, mint dokumentum típus:  </a:t>
            </a:r>
          </a:p>
        </p:txBody>
      </p:sp>
      <p:pic>
        <p:nvPicPr>
          <p:cNvPr id="2175" name="Google Shape;2175;p60">
            <a:extLst>
              <a:ext uri="{FF2B5EF4-FFF2-40B4-BE49-F238E27FC236}">
                <a16:creationId xmlns:a16="http://schemas.microsoft.com/office/drawing/2014/main" id="{E8D5EB42-2D46-D7C6-179A-1467EC06F3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1592621">
            <a:off x="63392" y="4093278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60">
            <a:extLst>
              <a:ext uri="{FF2B5EF4-FFF2-40B4-BE49-F238E27FC236}">
                <a16:creationId xmlns:a16="http://schemas.microsoft.com/office/drawing/2014/main" id="{F6A6FA34-287C-5D51-1251-C02651773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184159" y="150799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ouple Of Teachers Talking In A Distended Moment In A Classroom&quot; by Stocksy  Contributor &quot;Miquel Llonch&quot; - Stocksy">
            <a:extLst>
              <a:ext uri="{FF2B5EF4-FFF2-40B4-BE49-F238E27FC236}">
                <a16:creationId xmlns:a16="http://schemas.microsoft.com/office/drawing/2014/main" id="{91D9DE30-8AA3-AB71-B118-9431A34D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26" r="4714" b="-26"/>
          <a:stretch/>
        </p:blipFill>
        <p:spPr bwMode="auto">
          <a:xfrm>
            <a:off x="3202090" y="144865"/>
            <a:ext cx="6127904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977;p57">
            <a:extLst>
              <a:ext uri="{FF2B5EF4-FFF2-40B4-BE49-F238E27FC236}">
                <a16:creationId xmlns:a16="http://schemas.microsoft.com/office/drawing/2014/main" id="{75521557-D446-D5D6-0180-5A272E61D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Műfaji lehatárolás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679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>
          <a:extLst>
            <a:ext uri="{FF2B5EF4-FFF2-40B4-BE49-F238E27FC236}">
              <a16:creationId xmlns:a16="http://schemas.microsoft.com/office/drawing/2014/main" id="{3DE109D9-0F14-D2B2-C63F-4411AE84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>
            <a:extLst>
              <a:ext uri="{FF2B5EF4-FFF2-40B4-BE49-F238E27FC236}">
                <a16:creationId xmlns:a16="http://schemas.microsoft.com/office/drawing/2014/main" id="{246E6461-CCB6-F74F-53C4-72BAF7D2D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7269" y="3023579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u-HU" sz="2400" i="1" dirty="0">
                <a:solidFill>
                  <a:schemeClr val="accent2"/>
                </a:solidFill>
                <a:latin typeface="Montserrat" panose="00000500000000000000" pitchFamily="2" charset="-18"/>
              </a:rPr>
              <a:t>A kezdeti stádiumban vagyunk</a:t>
            </a:r>
            <a:endParaRPr sz="2400" dirty="0">
              <a:latin typeface="Montserrat" panose="00000500000000000000" pitchFamily="2" charset="-18"/>
            </a:endParaRPr>
          </a:p>
        </p:txBody>
      </p:sp>
      <p:pic>
        <p:nvPicPr>
          <p:cNvPr id="1424" name="Google Shape;1424;p42">
            <a:extLst>
              <a:ext uri="{FF2B5EF4-FFF2-40B4-BE49-F238E27FC236}">
                <a16:creationId xmlns:a16="http://schemas.microsoft.com/office/drawing/2014/main" id="{2E462634-4429-1C09-54E8-3AF827A88A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>
            <a:extLst>
              <a:ext uri="{FF2B5EF4-FFF2-40B4-BE49-F238E27FC236}">
                <a16:creationId xmlns:a16="http://schemas.microsoft.com/office/drawing/2014/main" id="{6ABD5169-B655-9591-3E45-043FCE2008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>
            <a:extLst>
              <a:ext uri="{FF2B5EF4-FFF2-40B4-BE49-F238E27FC236}">
                <a16:creationId xmlns:a16="http://schemas.microsoft.com/office/drawing/2014/main" id="{188563AC-5CF8-2BA9-55CC-7B6A97C69A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42">
            <a:extLst>
              <a:ext uri="{FF2B5EF4-FFF2-40B4-BE49-F238E27FC236}">
                <a16:creationId xmlns:a16="http://schemas.microsoft.com/office/drawing/2014/main" id="{E4E0DDDF-93DC-8D1A-CAD2-10BBBB15CD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70535" y="277818"/>
            <a:ext cx="753550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 használati lehetőségek köre</a:t>
            </a:r>
          </a:p>
        </p:txBody>
      </p:sp>
    </p:spTree>
    <p:extLst>
      <p:ext uri="{BB962C8B-B14F-4D97-AF65-F5344CB8AC3E}">
        <p14:creationId xmlns:p14="http://schemas.microsoft.com/office/powerpoint/2010/main" val="3850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1695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/>
              <a:t>Amelyek már eleve </a:t>
            </a:r>
            <a:r>
              <a:rPr lang="hu-HU" altLang="hu-HU" sz="1800" dirty="0" err="1"/>
              <a:t>szabályozottak</a:t>
            </a:r>
            <a:r>
              <a:rPr lang="hu-HU" altLang="hu-HU" sz="1800" dirty="0"/>
              <a:t>, például az </a:t>
            </a:r>
            <a:r>
              <a:rPr lang="hu-HU" altLang="hu-HU" sz="1800" dirty="0">
                <a:solidFill>
                  <a:schemeClr val="accent2"/>
                </a:solidFill>
              </a:rPr>
              <a:t>adatvédelem (GDPR) </a:t>
            </a:r>
            <a:r>
              <a:rPr lang="hu-HU" altLang="hu-HU" sz="1800" dirty="0"/>
              <a:t>területén.</a:t>
            </a:r>
          </a:p>
          <a:p>
            <a:pPr marL="0" indent="0" algn="ctr"/>
            <a:endParaRPr lang="hu-HU" altLang="hu-HU" sz="1800" dirty="0"/>
          </a:p>
          <a:p>
            <a:pPr marL="0" indent="0" algn="ctr"/>
            <a:r>
              <a:rPr lang="hu-HU" altLang="hu-HU" sz="1800" dirty="0"/>
              <a:t>De kiegészítésre szorul!</a:t>
            </a:r>
          </a:p>
          <a:p>
            <a:pPr marL="0" indent="0" algn="ctr"/>
            <a:endParaRPr lang="hu-HU" altLang="hu-HU" sz="1800" dirty="0"/>
          </a:p>
          <a:p>
            <a:pPr marL="0" indent="0" algn="ctr"/>
            <a:r>
              <a:rPr lang="hu-HU" altLang="hu-HU" sz="1800" dirty="0"/>
              <a:t>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297448" y="3794384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1889218"/>
            <a:ext cx="5103284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Milyen területet biztosan nem szükséges szabályozni?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/>
              <a:t>Új GDPR kérdéskör: a </a:t>
            </a:r>
            <a:r>
              <a:rPr lang="hu-HU" altLang="hu-HU" sz="1800" dirty="0" err="1"/>
              <a:t>deepfake</a:t>
            </a:r>
            <a:r>
              <a:rPr lang="hu-HU" altLang="hu-HU" sz="1800" dirty="0"/>
              <a:t> képmás/arcmáshoz adatvédelmi kérdései.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GDPR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881028"/>
            <a:ext cx="8448804" cy="122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Az adatvédelmi szabályozás kidolgozott, de valószínűleg kiterjesztésre szorul az MI-specifikus tartalommal (pl. </a:t>
            </a:r>
            <a:r>
              <a:rPr lang="hu-HU" altLang="hu-HU" sz="2000" b="1" dirty="0" err="1"/>
              <a:t>deepfake</a:t>
            </a:r>
            <a:r>
              <a:rPr lang="hu-HU" altLang="hu-HU" sz="2000" b="1" dirty="0"/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29985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8" y="2833602"/>
            <a:ext cx="8398977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>
                <a:solidFill>
                  <a:srgbClr val="FF0000"/>
                </a:solidFill>
              </a:rPr>
              <a:t>Az MI által generált tartalomra vonatkozik-e a fenti rendelkezés?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881028"/>
            <a:ext cx="8448804" cy="169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b="1" dirty="0"/>
              <a:t>1999. évi LXXVI. törvény</a:t>
            </a:r>
          </a:p>
          <a:p>
            <a:pPr marL="0" indent="0" algn="ctr"/>
            <a:r>
              <a:rPr lang="hu-HU" b="1" dirty="0"/>
              <a:t>a szerzői jogról  1. § </a:t>
            </a:r>
            <a:r>
              <a:rPr lang="hu-HU" dirty="0"/>
              <a:t>(2): </a:t>
            </a:r>
          </a:p>
          <a:p>
            <a:pPr marL="0" indent="0" algn="ctr"/>
            <a:r>
              <a:rPr lang="hu-HU" altLang="hu-HU" sz="2000" b="1" dirty="0"/>
              <a:t>„</a:t>
            </a:r>
            <a:r>
              <a:rPr lang="hu-HU" altLang="hu-HU" sz="2000" i="1" dirty="0"/>
              <a:t>Szerzői jogi védelem alá tartozik - függetlenül attól, hogy e törvény megnevezi-e - az irodalom, a tudomány és a művészet minden alkotása”</a:t>
            </a:r>
          </a:p>
          <a:p>
            <a:pPr marL="0" indent="0" algn="ctr"/>
            <a:endParaRPr lang="hu-HU" alt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6345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8" y="2833602"/>
            <a:ext cx="8398977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>
                <a:solidFill>
                  <a:srgbClr val="FF0000"/>
                </a:solidFill>
              </a:rPr>
              <a:t>Az MI által generált tartalom tekintetében értelmezhető-e az egyéni, eredeti jelleg?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881028"/>
            <a:ext cx="8448804" cy="170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„A szerzői jog azt illeti, aki a művet megalkotta (szerző).”</a:t>
            </a:r>
          </a:p>
          <a:p>
            <a:pPr marL="0" indent="0"/>
            <a:endParaRPr lang="hu-HU" altLang="hu-HU" sz="2000" dirty="0"/>
          </a:p>
          <a:p>
            <a:pPr marL="0" indent="0"/>
            <a:r>
              <a:rPr lang="hu-HU" altLang="hu-HU" sz="2000" dirty="0"/>
              <a:t>„A szerzői jogi védelem az alkotást a szerző szellemi tevékenységéből fakadó </a:t>
            </a:r>
            <a:r>
              <a:rPr lang="hu-HU" altLang="hu-HU" sz="2000" b="1" u="sng" dirty="0"/>
              <a:t>egyéni, eredeti jellege alapján</a:t>
            </a:r>
            <a:r>
              <a:rPr lang="hu-HU" altLang="hu-HU" sz="2000" dirty="0"/>
              <a:t> illeti meg.”</a:t>
            </a:r>
          </a:p>
        </p:txBody>
      </p:sp>
    </p:spTree>
    <p:extLst>
      <p:ext uri="{BB962C8B-B14F-4D97-AF65-F5344CB8AC3E}">
        <p14:creationId xmlns:p14="http://schemas.microsoft.com/office/powerpoint/2010/main" val="6606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67083" y="446463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és a szerzői jog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47598" y="866509"/>
            <a:ext cx="8448804" cy="39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altLang="hu-HU" sz="2000" dirty="0"/>
              <a:t>A szerzői jogi területhez záró kérdés:</a:t>
            </a:r>
          </a:p>
          <a:p>
            <a:pPr marL="0" indent="0"/>
            <a:endParaRPr lang="hu-HU" altLang="hu-HU" sz="2000" dirty="0"/>
          </a:p>
          <a:p>
            <a:pPr marL="0" indent="0"/>
            <a:r>
              <a:rPr lang="hu-HU" altLang="hu-HU" sz="2000" dirty="0"/>
              <a:t>Hirdetni vagy titkolnunk kell-e, hogy egy munkához MI-t használunk? (számos, MI-vel foglalkozó cikk és könyv azzal a bevezetővel kezd, hogy a tartalmat nem MI írta.)</a:t>
            </a:r>
          </a:p>
          <a:p>
            <a:pPr marL="0" indent="0"/>
            <a:endParaRPr lang="hu-HU" altLang="hu-HU" sz="2000" dirty="0"/>
          </a:p>
          <a:p>
            <a:pPr marL="0" indent="0"/>
            <a:endParaRPr lang="hu-HU" altLang="hu-HU" sz="2000" dirty="0"/>
          </a:p>
          <a:p>
            <a:pPr marL="0" indent="0"/>
            <a:r>
              <a:rPr lang="hu-HU" altLang="hu-H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9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endParaRPr lang="hu-HU" altLang="hu-HU" sz="1800" dirty="0"/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hatása az emberi kapcsolatokra az oktatásban 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1889218"/>
            <a:ext cx="795921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Erősíti a jelenléti oktatási formákat?</a:t>
            </a:r>
          </a:p>
        </p:txBody>
      </p:sp>
    </p:spTree>
    <p:extLst>
      <p:ext uri="{BB962C8B-B14F-4D97-AF65-F5344CB8AC3E}">
        <p14:creationId xmlns:p14="http://schemas.microsoft.com/office/powerpoint/2010/main" val="38401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jogszabály indoklása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212958" y="1580325"/>
            <a:ext cx="5527675" cy="321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Bef>
                <a:spcPts val="1600"/>
              </a:spcBef>
              <a:buSzPts val="1400"/>
              <a:buNone/>
            </a:pPr>
            <a:r>
              <a:rPr lang="hu-HU" dirty="0"/>
              <a:t>"A mesterséges intelligencia gyorsan fejlődő technológiacsalád, amely az ágazatok és a társadalmi tevékenységek teljes spektrumában </a:t>
            </a:r>
            <a:r>
              <a:rPr lang="hu-HU" dirty="0">
                <a:solidFill>
                  <a:srgbClr val="FF0000"/>
                </a:solidFill>
              </a:rPr>
              <a:t>gazdasági, környezeti és társadalmi előnyök</a:t>
            </a:r>
            <a:r>
              <a:rPr lang="hu-HU" dirty="0"/>
              <a:t> széles skálájához járul hozzá.” </a:t>
            </a:r>
          </a:p>
        </p:txBody>
      </p:sp>
    </p:spTree>
    <p:extLst>
      <p:ext uri="{BB962C8B-B14F-4D97-AF65-F5344CB8AC3E}">
        <p14:creationId xmlns:p14="http://schemas.microsoft.com/office/powerpoint/2010/main" val="24754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>
          <a:extLst>
            <a:ext uri="{FF2B5EF4-FFF2-40B4-BE49-F238E27FC236}">
              <a16:creationId xmlns:a16="http://schemas.microsoft.com/office/drawing/2014/main" id="{4D3054FB-D7A0-B5B4-38A3-B1878B03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37">
            <a:extLst>
              <a:ext uri="{FF2B5EF4-FFF2-40B4-BE49-F238E27FC236}">
                <a16:creationId xmlns:a16="http://schemas.microsoft.com/office/drawing/2014/main" id="{58AC8EAD-6C90-D0CF-E5BA-999FC1020C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233144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77;p57">
            <a:extLst>
              <a:ext uri="{FF2B5EF4-FFF2-40B4-BE49-F238E27FC236}">
                <a16:creationId xmlns:a16="http://schemas.microsoft.com/office/drawing/2014/main" id="{9C074C85-F45F-FF0D-2ABE-7DB8C38E4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alkalmazásának általános elvei </a:t>
            </a:r>
            <a:endParaRPr sz="28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82EE008-35A1-1428-F430-4065C2F8F4B8}"/>
              </a:ext>
            </a:extLst>
          </p:cNvPr>
          <p:cNvSpPr txBox="1"/>
          <p:nvPr/>
        </p:nvSpPr>
        <p:spPr>
          <a:xfrm>
            <a:off x="887930" y="1136046"/>
            <a:ext cx="690853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pt-BR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A 2024/1689 RENDELETE  (2024. június 13.)</a:t>
            </a:r>
            <a:r>
              <a:rPr lang="hu-HU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: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Rendszerszintű szabályozás, de az oktatást áttételesen érinti.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b="1" dirty="0">
                <a:solidFill>
                  <a:schemeClr val="tx1"/>
                </a:solidFill>
                <a:latin typeface="Montserrat" panose="00000500000000000000" pitchFamily="2" charset="-18"/>
              </a:rPr>
              <a:t>Hét etikai elvet tartalmaz</a:t>
            </a: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, amelyek célja, hogy segítsék biztosítani a mesterséges intelligencia megbízhatóságát és etikai megalapozottságát. </a:t>
            </a:r>
          </a:p>
        </p:txBody>
      </p:sp>
      <p:sp>
        <p:nvSpPr>
          <p:cNvPr id="25" name="Google Shape;1846;p52">
            <a:extLst>
              <a:ext uri="{FF2B5EF4-FFF2-40B4-BE49-F238E27FC236}">
                <a16:creationId xmlns:a16="http://schemas.microsoft.com/office/drawing/2014/main" id="{2860B62E-0F2C-8D5C-8354-9F8D7899D175}"/>
              </a:ext>
            </a:extLst>
          </p:cNvPr>
          <p:cNvSpPr txBox="1">
            <a:spLocks/>
          </p:cNvSpPr>
          <p:nvPr/>
        </p:nvSpPr>
        <p:spPr>
          <a:xfrm>
            <a:off x="482867" y="2619316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1) </a:t>
            </a:r>
            <a:r>
              <a:rPr lang="hu-HU" sz="1600" dirty="0"/>
              <a:t>emberi cselekvőképesség és felügyelet;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2) </a:t>
            </a:r>
            <a:r>
              <a:rPr lang="hu-HU" sz="1600" dirty="0"/>
              <a:t>műszaki stabilitás és biztonság;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3) </a:t>
            </a:r>
            <a:r>
              <a:rPr lang="hu-HU" sz="1600" dirty="0"/>
              <a:t>a magánélet védelme és adatkormányzás; </a:t>
            </a:r>
          </a:p>
        </p:txBody>
      </p:sp>
      <p:sp>
        <p:nvSpPr>
          <p:cNvPr id="28" name="Google Shape;1846;p52">
            <a:extLst>
              <a:ext uri="{FF2B5EF4-FFF2-40B4-BE49-F238E27FC236}">
                <a16:creationId xmlns:a16="http://schemas.microsoft.com/office/drawing/2014/main" id="{9A883890-805A-BDA7-03E7-82E38BBD44FA}"/>
              </a:ext>
            </a:extLst>
          </p:cNvPr>
          <p:cNvSpPr txBox="1">
            <a:spLocks/>
          </p:cNvSpPr>
          <p:nvPr/>
        </p:nvSpPr>
        <p:spPr>
          <a:xfrm>
            <a:off x="4481177" y="2571750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4) </a:t>
            </a:r>
            <a:r>
              <a:rPr lang="hu-HU" sz="1600" dirty="0"/>
              <a:t>átláthatóság;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5) </a:t>
            </a:r>
            <a:r>
              <a:rPr lang="hu-HU" sz="1600" dirty="0"/>
              <a:t>sokszínűség, a megkülönböztetés tilalma és méltányosság;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6) </a:t>
            </a:r>
            <a:r>
              <a:rPr lang="hu-HU" sz="1600" dirty="0"/>
              <a:t>társadalmi és környezeti jóllét;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7) </a:t>
            </a:r>
            <a:r>
              <a:rPr lang="hu-HU" sz="1600" dirty="0"/>
              <a:t>elszámoltathatóság.</a:t>
            </a:r>
          </a:p>
          <a:p>
            <a:pPr marL="285750" indent="-285750">
              <a:spcAft>
                <a:spcPts val="12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0A2D4E-2815-401C-B6DD-7B1DC1D1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912D434-5230-40AB-9730-01E491F3E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9DCD643F-9EAD-4597-BB3B-3145644FECE4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575670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oogle Shape;1404;p41"/>
          <p:cNvPicPr preferRelativeResize="0"/>
          <p:nvPr/>
        </p:nvPicPr>
        <p:blipFill rotWithShape="1">
          <a:blip r:embed="rId3">
            <a:alphaModFix/>
          </a:blip>
          <a:srcRect l="26806" t="7660" r="25401" b="5390"/>
          <a:stretch/>
        </p:blipFill>
        <p:spPr>
          <a:xfrm>
            <a:off x="7219350" y="2823400"/>
            <a:ext cx="1739952" cy="178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1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152297">
            <a:off x="7181325" y="246575"/>
            <a:ext cx="1647827" cy="1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4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408399" y="3540122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4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3321565">
            <a:off x="7376838" y="2871512"/>
            <a:ext cx="652200" cy="61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41"/>
          <p:cNvSpPr txBox="1">
            <a:spLocks noGrp="1"/>
          </p:cNvSpPr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/>
              <a:t>KÖSZÖNÖM</a:t>
            </a:r>
            <a:br>
              <a:rPr lang="hu-HU" sz="6000" dirty="0"/>
            </a:br>
            <a:r>
              <a:rPr lang="hu-HU" sz="6000" dirty="0">
                <a:latin typeface="Montserrat" panose="00000500000000000000" pitchFamily="2" charset="-18"/>
              </a:rPr>
              <a:t>A FIGYELMET!</a:t>
            </a:r>
            <a:endParaRPr sz="6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jogszabályban megnevezett ágazatok 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212958" y="954447"/>
            <a:ext cx="6888660" cy="3841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Bef>
                <a:spcPts val="1600"/>
              </a:spcBef>
              <a:buSzPts val="1400"/>
              <a:buNone/>
            </a:pPr>
            <a:r>
              <a:rPr lang="hu-HU" dirty="0"/>
              <a:t>Érintett ágazatok: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Egészségügy, 		- Energiaszektor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Mezőgazdaság, 	- Közlekedés és logisztika 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Élelmiszerbiztonság, 	- Közszolgáltatások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Oktatás, szakképzés</a:t>
            </a:r>
            <a:r>
              <a:rPr lang="hu-HU" dirty="0"/>
              <a:t>	- Biztonság 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Média, 		- Igazságszolgáltatás	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Sport, 		- Energiahatékonyság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Kultúra, 		- Biztonság, honvédelem</a:t>
            </a:r>
          </a:p>
          <a:p>
            <a:pPr>
              <a:spcBef>
                <a:spcPts val="1600"/>
              </a:spcBef>
              <a:buSzPts val="1400"/>
              <a:buFontTx/>
              <a:buChar char="-"/>
            </a:pPr>
            <a:r>
              <a:rPr lang="hu-HU" dirty="0"/>
              <a:t>Infrastruktúra 		- környezetvédelem</a:t>
            </a:r>
          </a:p>
          <a:p>
            <a:pPr marL="139700" indent="0">
              <a:spcBef>
                <a:spcPts val="1600"/>
              </a:spcBef>
              <a:buSzPts val="140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28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jogszabály által megjelölt veszélyek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212958" y="1580325"/>
            <a:ext cx="5527675" cy="321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Bef>
                <a:spcPts val="1600"/>
              </a:spcBef>
              <a:buSzPts val="1400"/>
              <a:buNone/>
            </a:pPr>
            <a:r>
              <a:rPr lang="hu-HU" dirty="0"/>
              <a:t>"(5) Ugyanakkor az MI - a konkrét alkalmazásával, használatával és technológiai fejlettségi szintjével kapcsolatos körülményektől függően - </a:t>
            </a:r>
            <a:r>
              <a:rPr lang="hu-HU" b="1" dirty="0">
                <a:solidFill>
                  <a:srgbClr val="FF0000"/>
                </a:solidFill>
              </a:rPr>
              <a:t>kockázatokat is generálhat</a:t>
            </a:r>
            <a:r>
              <a:rPr lang="hu-HU" dirty="0"/>
              <a:t>, valamint sértheti a közérdeket és az uniós jog által védett alapvető jogokat. Az ilyen kár lehet vagyoni vagy nem vagyoni kár, ideértve a fizikai, pszichés, társadalmi vagy gazdasági kárt is.” </a:t>
            </a:r>
          </a:p>
        </p:txBody>
      </p:sp>
    </p:spTree>
    <p:extLst>
      <p:ext uri="{BB962C8B-B14F-4D97-AF65-F5344CB8AC3E}">
        <p14:creationId xmlns:p14="http://schemas.microsoft.com/office/powerpoint/2010/main" val="29775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oktatás speciális helyzete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8"/>
            <a:ext cx="5527675" cy="321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u-HU" dirty="0"/>
              <a:t>Az oktatás/szakképzés specifikus helyzete:</a:t>
            </a:r>
          </a:p>
          <a:p>
            <a:pPr marL="139700" indent="0">
              <a:buNone/>
            </a:pPr>
            <a:endParaRPr lang="hu-HU" dirty="0"/>
          </a:p>
          <a:p>
            <a:pPr lvl="0"/>
            <a:r>
              <a:rPr lang="hu-HU" dirty="0"/>
              <a:t>Az oktatásban az MI-ben rejlő veszélyek </a:t>
            </a:r>
            <a:r>
              <a:rPr lang="hu-HU" b="1" u="sng" dirty="0">
                <a:solidFill>
                  <a:srgbClr val="FF0000"/>
                </a:solidFill>
              </a:rPr>
              <a:t>legalább olyan mértékűek, mint a lehetőségek</a:t>
            </a:r>
            <a:r>
              <a:rPr lang="hu-HU" dirty="0"/>
              <a:t> (ez nem minden szektorban van így!) </a:t>
            </a:r>
          </a:p>
          <a:p>
            <a:pPr marL="139700" lvl="0" indent="0">
              <a:buNone/>
            </a:pPr>
            <a:endParaRPr lang="hu-HU" dirty="0"/>
          </a:p>
          <a:p>
            <a:pPr lvl="0"/>
            <a:r>
              <a:rPr lang="hu-HU" dirty="0"/>
              <a:t>Az MI oktatásba történő bevezetése/használata </a:t>
            </a:r>
            <a:r>
              <a:rPr lang="hu-HU" b="1" dirty="0">
                <a:solidFill>
                  <a:srgbClr val="FF0000"/>
                </a:solidFill>
              </a:rPr>
              <a:t>az oktatásirányítás által (jelenleg) nem teljes mértékben kontrollált</a:t>
            </a:r>
            <a:r>
              <a:rPr lang="hu-HU" dirty="0"/>
              <a:t> 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endParaRPr lang="hu-HU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8939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7541" y="24210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dirty="0"/>
              <a:t>Az oktatás speciális helyzete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8"/>
            <a:ext cx="5527675" cy="321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u-HU" b="1" dirty="0">
                <a:solidFill>
                  <a:srgbClr val="FF0000"/>
                </a:solidFill>
              </a:rPr>
              <a:t>Konkrét veszély:</a:t>
            </a:r>
          </a:p>
          <a:p>
            <a:pPr marL="139700" indent="0">
              <a:buNone/>
            </a:pPr>
            <a:endParaRPr lang="hu-HU" dirty="0"/>
          </a:p>
          <a:p>
            <a:pPr lvl="0"/>
            <a:r>
              <a:rPr lang="hu-HU" dirty="0"/>
              <a:t>„A diák által használt MI-alkalmazás megoldott feladatsorát a tanár által használt MI-alkalmazás javítja ki” </a:t>
            </a:r>
          </a:p>
          <a:p>
            <a:pPr marL="139700" lvl="0" indent="0">
              <a:buNone/>
            </a:pPr>
            <a:endParaRPr lang="hu-HU" dirty="0"/>
          </a:p>
          <a:p>
            <a:pPr marL="139700" lvl="0" indent="0">
              <a:buNone/>
            </a:pPr>
            <a:r>
              <a:rPr lang="hu-HU" dirty="0"/>
              <a:t>Amennyiben ez történik, </a:t>
            </a:r>
            <a:r>
              <a:rPr lang="hu-HU" b="1" dirty="0">
                <a:solidFill>
                  <a:srgbClr val="FF0000"/>
                </a:solidFill>
              </a:rPr>
              <a:t>a tudás duplán NEM </a:t>
            </a:r>
            <a:r>
              <a:rPr lang="hu-HU" b="1" dirty="0" err="1">
                <a:solidFill>
                  <a:srgbClr val="FF0000"/>
                </a:solidFill>
              </a:rPr>
              <a:t>valid</a:t>
            </a:r>
            <a:r>
              <a:rPr lang="hu-HU" dirty="0"/>
              <a:t> (</a:t>
            </a:r>
            <a:r>
              <a:rPr lang="hu-HU" dirty="0" err="1"/>
              <a:t>validálás</a:t>
            </a:r>
            <a:r>
              <a:rPr lang="hu-HU" dirty="0"/>
              <a:t> = érvényesség vizsgálata) 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endParaRPr lang="hu-HU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5686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032138"/>
      </a:lt1>
      <a:dk2>
        <a:srgbClr val="6995D9"/>
      </a:dk2>
      <a:lt2>
        <a:srgbClr val="002E8A"/>
      </a:lt2>
      <a:accent1>
        <a:srgbClr val="00FB87"/>
      </a:accent1>
      <a:accent2>
        <a:srgbClr val="00CC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534d6-a0f4-43a3-adc8-aa1820cfa8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F3AC91F3E232249AE90D44AB2BAF76C" ma:contentTypeVersion="18" ma:contentTypeDescription="Új dokumentum létrehozása." ma:contentTypeScope="" ma:versionID="bc20c80a73082c3bb37a058b660ce213">
  <xsd:schema xmlns:xsd="http://www.w3.org/2001/XMLSchema" xmlns:xs="http://www.w3.org/2001/XMLSchema" xmlns:p="http://schemas.microsoft.com/office/2006/metadata/properties" xmlns:ns3="c165a8d9-f96e-413b-8c89-0ba4f7bea283" xmlns:ns4="3f1534d6-a0f4-43a3-adc8-aa1820cfa888" targetNamespace="http://schemas.microsoft.com/office/2006/metadata/properties" ma:root="true" ma:fieldsID="87adb3975d72fb49d8e2cb8fefeeec71" ns3:_="" ns4:_="">
    <xsd:import namespace="c165a8d9-f96e-413b-8c89-0ba4f7bea283"/>
    <xsd:import namespace="3f1534d6-a0f4-43a3-adc8-aa1820cfa8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_activity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5a8d9-f96e-413b-8c89-0ba4f7bea2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534d6-a0f4-43a3-adc8-aa1820cfa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47F70-70F0-431A-984E-EA8025DC94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FBC93-F7D5-464B-A2D1-EB846156E53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3f1534d6-a0f4-43a3-adc8-aa1820cfa888"/>
    <ds:schemaRef ds:uri="c165a8d9-f96e-413b-8c89-0ba4f7bea2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A44031-75FD-4CE4-B818-D9B6C7CF3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5a8d9-f96e-413b-8c89-0ba4f7bea283"/>
    <ds:schemaRef ds:uri="3f1534d6-a0f4-43a3-adc8-aa1820cfa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2090</Words>
  <Application>Microsoft Office PowerPoint</Application>
  <PresentationFormat>Diavetítés a képernyőre (16:9 oldalarány)</PresentationFormat>
  <Paragraphs>272</Paragraphs>
  <Slides>52</Slides>
  <Notes>51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8" baseType="lpstr">
      <vt:lpstr>Arial</vt:lpstr>
      <vt:lpstr>Montserrat Black</vt:lpstr>
      <vt:lpstr>Anaheim</vt:lpstr>
      <vt:lpstr>Bebas Neue</vt:lpstr>
      <vt:lpstr>Montserrat</vt:lpstr>
      <vt:lpstr>Artificial Intelligence (AI) Technology Consulting by Slidesgo</vt:lpstr>
      <vt:lpstr>A MESTERSÉGES INTELLIGENCIA (MI) ALKALMAZÁSA A SZAKKÉPZÉSBEN  </vt:lpstr>
      <vt:lpstr>01</vt:lpstr>
      <vt:lpstr>A prezentáció tartalma</vt:lpstr>
      <vt:lpstr>Az MI használata ágazati kitekintésben</vt:lpstr>
      <vt:lpstr>A jogszabály indoklása</vt:lpstr>
      <vt:lpstr>A jogszabályban megnevezett ágazatok </vt:lpstr>
      <vt:lpstr>A jogszabály által megjelölt veszélyek</vt:lpstr>
      <vt:lpstr>Az oktatás speciális helyzete</vt:lpstr>
      <vt:lpstr>Az oktatás speciális helyzete</vt:lpstr>
      <vt:lpstr>Tanulási produktum vs. tanulási eredmény</vt:lpstr>
      <vt:lpstr>Empirikus kutatás – konkrét példa az MI szakképzésben történő megjelenésére </vt:lpstr>
      <vt:lpstr>Az MI iskolai használata a gyakorlatban – empirikus kutatás</vt:lpstr>
      <vt:lpstr>Az MI iskolai használata a gyakorlatban – empirikus kutatás</vt:lpstr>
      <vt:lpstr>Az MI iskolai használata a gyakorlatban – empirikus kutatás következtetése</vt:lpstr>
      <vt:lpstr>KÉRDÉS</vt:lpstr>
      <vt:lpstr> A kérdés megválaszolásához szükséges a mesterséges intelligencia definiálása </vt:lpstr>
      <vt:lpstr>Az MI általános jellemzője</vt:lpstr>
      <vt:lpstr>Területek, amelyekben az MI meghaladja az emberi képességeket</vt:lpstr>
      <vt:lpstr>Területek, amelyekben az MI NEM haladja meg az emberi képességeket</vt:lpstr>
      <vt:lpstr>   A fentiek alapján tegyük fel a kérdést: bármilyen kontextusban lehet-e hivatkozási alap az MI válasza?</vt:lpstr>
      <vt:lpstr>Tévedhet-e az MI?</vt:lpstr>
      <vt:lpstr>Tévedhet-e az MI?</vt:lpstr>
      <vt:lpstr>A kérdés helyesen:</vt:lpstr>
      <vt:lpstr>A válasz:  az MI megjelenésével párhuzamosan új kompetencia kategóriák jelentek meg:  </vt:lpstr>
      <vt:lpstr>A fenti definíció alapján:</vt:lpstr>
      <vt:lpstr>Az MI nem támogatja a tanulási folyamatot (sőt, árt!), ha az MI használat az oktató tudtán kívül valósul meg.</vt:lpstr>
      <vt:lpstr>„Ha valamit nem tudsz megakadályozni, állj az élére”</vt:lpstr>
      <vt:lpstr>   Az oktatási folyamat támogatásának kategóriái </vt:lpstr>
      <vt:lpstr>Milyen területen használható az oktatában az MI?</vt:lpstr>
      <vt:lpstr>Lehetséges válaszok – szabályozás</vt:lpstr>
      <vt:lpstr>Hogyan illeszkedik az MI a modern oktatásmódszertani irányzatokhoz?</vt:lpstr>
      <vt:lpstr>Az MI etikai alapjainak és pedagógiai érintkezési pontjainak áttekintése – konnektivizmus</vt:lpstr>
      <vt:lpstr>Az MI etikai alapjainak és pedagógiai érintkezési pontjainak áttekintése – tanulási módok jellemzői</vt:lpstr>
      <vt:lpstr>Az MI etikai alapjainak és pedagógiai érintkezési pontjainak áttekintése – tanulási módok jellemzői</vt:lpstr>
      <vt:lpstr>Konklúzió</vt:lpstr>
      <vt:lpstr>    MEGOLDÁS?</vt:lpstr>
      <vt:lpstr>Hogyan támogathatja az MI tanulási folyamatot?</vt:lpstr>
      <vt:lpstr>Tovűbbi lehetséges megoldás – szabályozás és módszertani segítség</vt:lpstr>
      <vt:lpstr>Lehetséges válaszok – szabályozás </vt:lpstr>
      <vt:lpstr>Lehetséges válaszok – szabályozás </vt:lpstr>
      <vt:lpstr>Lehetséges válaszok – szabályozás</vt:lpstr>
      <vt:lpstr>Műfaji lehatárolás</vt:lpstr>
      <vt:lpstr>A kezdeti stádiumban vagyunk</vt:lpstr>
      <vt:lpstr>Lehetséges válaszok – szabályozás</vt:lpstr>
      <vt:lpstr>GDPR</vt:lpstr>
      <vt:lpstr>Az MI és a szerzői jog</vt:lpstr>
      <vt:lpstr>Az MI és a szerzői jog</vt:lpstr>
      <vt:lpstr>Az MI és a szerzői jog</vt:lpstr>
      <vt:lpstr>Az MI hatása az emberi kapcsolatokra az oktatásban </vt:lpstr>
      <vt:lpstr>Az MI alkalmazásának általános elvei </vt:lpstr>
      <vt:lpstr>Kérdések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MESTERSÉGES INTELLIGENCIA (MI) ALKALMAZÁSA A SZAKKÉPZÉSBEN  Az MI etikai alapjainak és pedagógiai érintkezési pontjainak áttekintése</dc:title>
  <dc:creator>Burger Emma</dc:creator>
  <cp:lastModifiedBy>Halász József</cp:lastModifiedBy>
  <cp:revision>50</cp:revision>
  <dcterms:modified xsi:type="dcterms:W3CDTF">2026-03-24T08:41:19Z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0x0101004F3AC91F3E232249AE90D44AB2BAF76C</vt:lpwstr>
  </property>
</Properties>
</file>