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6" r:id="rId12"/>
  </p:sldIdLst>
  <p:sldSz cx="16256000" cy="9144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73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2133600" y="3182325"/>
            <a:ext cx="11988800" cy="219456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5067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93592" y="5803392"/>
            <a:ext cx="9068816" cy="1653192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94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71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483" y="1249680"/>
            <a:ext cx="1731477" cy="664464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74849" y="1249680"/>
            <a:ext cx="8264652" cy="664464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16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400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2133600" y="3182325"/>
            <a:ext cx="11988800" cy="219456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5067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3592" y="5803287"/>
            <a:ext cx="9068816" cy="1686776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35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09217" y="3517392"/>
            <a:ext cx="5695695" cy="413597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087" y="3517392"/>
            <a:ext cx="5693663" cy="413597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1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11248" y="3084578"/>
            <a:ext cx="5693664" cy="938783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2533" b="0" cap="all" spc="133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609585" indent="0">
              <a:buNone/>
              <a:defRPr sz="2533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11248" y="4191000"/>
            <a:ext cx="5693664" cy="346236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451088" y="4191000"/>
            <a:ext cx="5671312" cy="346236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51088" y="3084578"/>
            <a:ext cx="5693664" cy="938783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2533" b="0" cap="all" spc="133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609585" indent="0">
              <a:buNone/>
              <a:defRPr sz="2533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154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43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45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8128000" cy="914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072896" y="2991771"/>
            <a:ext cx="5982208" cy="1521996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933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1440" y="1072896"/>
            <a:ext cx="6421120" cy="6998208"/>
          </a:xfrm>
        </p:spPr>
        <p:txBody>
          <a:bodyPr>
            <a:normAutofit/>
          </a:bodyPr>
          <a:lstStyle>
            <a:lvl1pPr>
              <a:defRPr sz="2533">
                <a:solidFill>
                  <a:schemeClr val="tx1"/>
                </a:solidFill>
              </a:defRPr>
            </a:lvl1pPr>
            <a:lvl2pPr>
              <a:defRPr sz="2133">
                <a:solidFill>
                  <a:schemeClr val="tx1"/>
                </a:solidFill>
              </a:defRPr>
            </a:lvl2pPr>
            <a:lvl3pPr>
              <a:defRPr sz="2133">
                <a:solidFill>
                  <a:schemeClr val="tx1"/>
                </a:solidFill>
              </a:defRPr>
            </a:lvl3pPr>
            <a:lvl4pPr>
              <a:defRPr sz="2133">
                <a:solidFill>
                  <a:schemeClr val="tx1"/>
                </a:solidFill>
              </a:defRPr>
            </a:lvl4pPr>
            <a:lvl5pPr>
              <a:defRPr sz="2133">
                <a:solidFill>
                  <a:schemeClr val="tx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424" y="4733224"/>
            <a:ext cx="5059680" cy="2925381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1072897" y="8314944"/>
            <a:ext cx="6833063" cy="42672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56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8127999" cy="914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078031" y="2991771"/>
            <a:ext cx="5993331" cy="1512853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933">
                <a:solidFill>
                  <a:srgbClr val="262626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8000" y="0"/>
            <a:ext cx="8136129" cy="9144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4267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424" y="4733225"/>
            <a:ext cx="5059680" cy="2925383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072897" y="8314944"/>
            <a:ext cx="6833063" cy="42672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60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974848" y="1286256"/>
            <a:ext cx="10306304" cy="158496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74848" y="3517393"/>
            <a:ext cx="10306304" cy="4135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8572" y="8318422"/>
            <a:ext cx="3671661" cy="4319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33601" y="8314944"/>
            <a:ext cx="7868252" cy="4267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345229" y="8290560"/>
            <a:ext cx="487680" cy="48768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467" spc="0" baseline="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87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19170" rtl="0" eaLnBrk="1" latinLnBrk="0" hangingPunct="1">
        <a:lnSpc>
          <a:spcPct val="90000"/>
        </a:lnSpc>
        <a:spcBef>
          <a:spcPct val="0"/>
        </a:spcBef>
        <a:buNone/>
        <a:defRPr sz="3733" kern="1200" cap="all" spc="267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100000"/>
        </a:lnSpc>
        <a:spcBef>
          <a:spcPts val="1333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09585" indent="-304792" algn="l" defTabSz="1219170" rtl="0" eaLnBrk="1" latinLnBrk="0" hangingPunct="1">
        <a:lnSpc>
          <a:spcPct val="100000"/>
        </a:lnSpc>
        <a:spcBef>
          <a:spcPts val="1333"/>
        </a:spcBef>
        <a:buClr>
          <a:schemeClr val="accent2"/>
        </a:buClr>
        <a:buFont typeface="Arial" panose="020B0604020202020204" pitchFamily="34" charset="0"/>
        <a:buChar char="•"/>
        <a:defRPr sz="2133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914377" indent="-304792" algn="l" defTabSz="1219170" rtl="0" eaLnBrk="1" latinLnBrk="0" hangingPunct="1">
        <a:lnSpc>
          <a:spcPct val="100000"/>
        </a:lnSpc>
        <a:spcBef>
          <a:spcPts val="1333"/>
        </a:spcBef>
        <a:buClr>
          <a:schemeClr val="accent2"/>
        </a:buClr>
        <a:buFont typeface="Arial" panose="020B0604020202020204" pitchFamily="34" charset="0"/>
        <a:buChar char="•"/>
        <a:defRPr sz="2133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219170" indent="-304792" algn="l" defTabSz="1219170" rtl="0" eaLnBrk="1" latinLnBrk="0" hangingPunct="1">
        <a:lnSpc>
          <a:spcPct val="100000"/>
        </a:lnSpc>
        <a:spcBef>
          <a:spcPts val="1333"/>
        </a:spcBef>
        <a:buClr>
          <a:schemeClr val="accent2"/>
        </a:buClr>
        <a:buFont typeface="Arial" panose="020B0604020202020204" pitchFamily="34" charset="0"/>
        <a:buChar char="•"/>
        <a:defRPr sz="2133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523962" indent="-304792" algn="l" defTabSz="1219170" rtl="0" eaLnBrk="1" latinLnBrk="0" hangingPunct="1">
        <a:lnSpc>
          <a:spcPct val="100000"/>
        </a:lnSpc>
        <a:spcBef>
          <a:spcPts val="1333"/>
        </a:spcBef>
        <a:buClr>
          <a:schemeClr val="accent2"/>
        </a:buClr>
        <a:buFont typeface="Arial" panose="020B0604020202020204" pitchFamily="34" charset="0"/>
        <a:buChar char="•"/>
        <a:defRPr sz="2133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750440" indent="-304792" algn="l" defTabSz="1219170" rtl="0" eaLnBrk="1" latinLnBrk="0" hangingPunct="1">
        <a:lnSpc>
          <a:spcPct val="100000"/>
        </a:lnSpc>
        <a:spcBef>
          <a:spcPts val="1333"/>
        </a:spcBef>
        <a:buClr>
          <a:schemeClr val="accent2"/>
        </a:buClr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1979035" indent="-304792" algn="l" defTabSz="1219170" rtl="0" eaLnBrk="1" latinLnBrk="0" hangingPunct="1">
        <a:lnSpc>
          <a:spcPct val="100000"/>
        </a:lnSpc>
        <a:spcBef>
          <a:spcPts val="1333"/>
        </a:spcBef>
        <a:buClr>
          <a:schemeClr val="accent2"/>
        </a:buClr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209745" indent="-304792" algn="l" defTabSz="1219170" rtl="0" eaLnBrk="1" latinLnBrk="0" hangingPunct="1">
        <a:lnSpc>
          <a:spcPct val="100000"/>
        </a:lnSpc>
        <a:spcBef>
          <a:spcPts val="1333"/>
        </a:spcBef>
        <a:buClr>
          <a:schemeClr val="accent2"/>
        </a:buClr>
        <a:buFont typeface="Arial" panose="020B0604020202020204" pitchFamily="34" charset="0"/>
        <a:buChar char="•"/>
        <a:defRPr sz="2133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510304" indent="-304792" algn="l" defTabSz="1219170" rtl="0" eaLnBrk="1" latinLnBrk="0" hangingPunct="1">
        <a:lnSpc>
          <a:spcPct val="100000"/>
        </a:lnSpc>
        <a:spcBef>
          <a:spcPts val="1333"/>
        </a:spcBef>
        <a:buClr>
          <a:schemeClr val="accent2"/>
        </a:buClr>
        <a:buFont typeface="Arial" panose="020B0604020202020204" pitchFamily="34" charset="0"/>
        <a:buChar char="•"/>
        <a:defRPr sz="2133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5E8C9EA-6607-4D3D-A725-FDFDC63B6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0" y="1625600"/>
            <a:ext cx="11277600" cy="751840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C6653BA5-1CF1-4817-BAF3-3CCB05DFA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" y="134703"/>
            <a:ext cx="14298534" cy="14732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BFFC410-80BF-40A9-9A4C-7E4D9E2FB3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44" t="26965" r="56563" b="62996"/>
          <a:stretch/>
        </p:blipFill>
        <p:spPr>
          <a:xfrm>
            <a:off x="368300" y="3117538"/>
            <a:ext cx="4851400" cy="10922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03BE96DC-3791-45E2-98A6-589F71DD25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571"/>
          <a:stretch/>
        </p:blipFill>
        <p:spPr>
          <a:xfrm>
            <a:off x="368300" y="6781801"/>
            <a:ext cx="48514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38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somag">
  <a:themeElements>
    <a:clrScheme name="Csomag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Csomag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somag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Csomag</Template>
  <TotalTime>7</TotalTime>
  <Words>0</Words>
  <Application>Microsoft Office PowerPoint</Application>
  <PresentationFormat>Egyéni</PresentationFormat>
  <Paragraphs>0</Paragraphs>
  <Slides>11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4" baseType="lpstr">
      <vt:lpstr>Arial</vt:lpstr>
      <vt:lpstr>Gill Sans MT</vt:lpstr>
      <vt:lpstr>Csomag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cp:lastModifiedBy>Tamás István Gergő</cp:lastModifiedBy>
  <cp:revision>2</cp:revision>
  <dcterms:created xsi:type="dcterms:W3CDTF">2006-08-16T00:00:00Z</dcterms:created>
  <dcterms:modified xsi:type="dcterms:W3CDTF">2026-03-11T16:09:54Z</dcterms:modified>
</cp:coreProperties>
</file>