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9"/>
  </p:notesMasterIdLst>
  <p:sldIdLst>
    <p:sldId id="352" r:id="rId4"/>
    <p:sldId id="353" r:id="rId5"/>
    <p:sldId id="354" r:id="rId6"/>
    <p:sldId id="307" r:id="rId7"/>
    <p:sldId id="312" r:id="rId8"/>
    <p:sldId id="357" r:id="rId9"/>
    <p:sldId id="315" r:id="rId10"/>
    <p:sldId id="321" r:id="rId11"/>
    <p:sldId id="358" r:id="rId12"/>
    <p:sldId id="359" r:id="rId13"/>
    <p:sldId id="317" r:id="rId14"/>
    <p:sldId id="361" r:id="rId15"/>
    <p:sldId id="304" r:id="rId16"/>
    <p:sldId id="305" r:id="rId17"/>
    <p:sldId id="30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2AF"/>
    <a:srgbClr val="49A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1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6F5FFA75-247A-4C8C-99A7-8FA7026719C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403035" y="0"/>
            <a:ext cx="7788965" cy="6858000"/>
          </a:xfrm>
          <a:custGeom>
            <a:avLst/>
            <a:gdLst>
              <a:gd name="connsiteX0" fmla="*/ 3894482 w 7788965"/>
              <a:gd name="connsiteY0" fmla="*/ 2146852 h 6858000"/>
              <a:gd name="connsiteX1" fmla="*/ 7788964 w 7788965"/>
              <a:gd name="connsiteY1" fmla="*/ 6858000 h 6858000"/>
              <a:gd name="connsiteX2" fmla="*/ 0 w 7788965"/>
              <a:gd name="connsiteY2" fmla="*/ 6858000 h 6858000"/>
              <a:gd name="connsiteX3" fmla="*/ 0 w 7788965"/>
              <a:gd name="connsiteY3" fmla="*/ 6857999 h 6858000"/>
              <a:gd name="connsiteX4" fmla="*/ 5734705 w 7788965"/>
              <a:gd name="connsiteY4" fmla="*/ 0 h 6858000"/>
              <a:gd name="connsiteX5" fmla="*/ 7788965 w 7788965"/>
              <a:gd name="connsiteY5" fmla="*/ 0 h 6858000"/>
              <a:gd name="connsiteX6" fmla="*/ 7788965 w 7788965"/>
              <a:gd name="connsiteY6" fmla="*/ 6641351 h 6858000"/>
              <a:gd name="connsiteX7" fmla="*/ 4000566 w 7788965"/>
              <a:gd name="connsiteY7" fmla="*/ 2078313 h 6858000"/>
              <a:gd name="connsiteX8" fmla="*/ 2214158 w 7788965"/>
              <a:gd name="connsiteY8" fmla="*/ 0 h 6858000"/>
              <a:gd name="connsiteX9" fmla="*/ 5574803 w 7788965"/>
              <a:gd name="connsiteY9" fmla="*/ 0 h 6858000"/>
              <a:gd name="connsiteX10" fmla="*/ 3894480 w 7788965"/>
              <a:gd name="connsiteY10" fmla="*/ 2032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965" h="6858000">
                <a:moveTo>
                  <a:pt x="3894482" y="2146852"/>
                </a:moveTo>
                <a:lnTo>
                  <a:pt x="7788964" y="6858000"/>
                </a:lnTo>
                <a:lnTo>
                  <a:pt x="0" y="6858000"/>
                </a:lnTo>
                <a:lnTo>
                  <a:pt x="0" y="6857999"/>
                </a:lnTo>
                <a:close/>
                <a:moveTo>
                  <a:pt x="5734705" y="0"/>
                </a:moveTo>
                <a:lnTo>
                  <a:pt x="7788965" y="0"/>
                </a:lnTo>
                <a:lnTo>
                  <a:pt x="7788965" y="6641351"/>
                </a:lnTo>
                <a:lnTo>
                  <a:pt x="4000566" y="2078313"/>
                </a:lnTo>
                <a:close/>
                <a:moveTo>
                  <a:pt x="2214158" y="0"/>
                </a:moveTo>
                <a:lnTo>
                  <a:pt x="5574803" y="0"/>
                </a:lnTo>
                <a:lnTo>
                  <a:pt x="3894480" y="20326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E7EEE-5767-4D24-A28E-7A274AF0833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9241B93-F28E-4606-BBD4-AC939342005F}"/>
              </a:ext>
            </a:extLst>
          </p:cNvPr>
          <p:cNvGrpSpPr/>
          <p:nvPr userDrawn="1"/>
        </p:nvGrpSpPr>
        <p:grpSpPr>
          <a:xfrm>
            <a:off x="8295412" y="1658804"/>
            <a:ext cx="3174949" cy="4282922"/>
            <a:chOff x="5745956" y="3501865"/>
            <a:chExt cx="2146216" cy="289518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D5FEAD8-CCC8-4927-9D00-F13C672A0888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410C0D4-0751-4396-AC4D-8AA62394539D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B7F163A-D0A2-4263-BD43-507FBE27081D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906E010-95BC-405B-A541-6121D952C170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7DEF5EB-BA10-4B7D-A44B-0133ED1CF242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7A51BDC-88C3-445B-9C4C-1FEB7CAC7E9E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F4B3BD2-D148-4C5F-BC4B-7DC5CEAD0464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438DEFB-93C7-4417-B27A-E84ED16848D4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AEC7DDB-BF36-4D8E-9784-41D44C809CAD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8151709-F242-456E-96D1-B0235A677014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420992-F47F-4217-A43D-619E55FB4C8A}"/>
              </a:ext>
            </a:extLst>
          </p:cNvPr>
          <p:cNvGrpSpPr/>
          <p:nvPr userDrawn="1"/>
        </p:nvGrpSpPr>
        <p:grpSpPr>
          <a:xfrm>
            <a:off x="6823319" y="3202196"/>
            <a:ext cx="1656867" cy="2912686"/>
            <a:chOff x="7182034" y="5192864"/>
            <a:chExt cx="825553" cy="1451279"/>
          </a:xfrm>
        </p:grpSpPr>
        <p:grpSp>
          <p:nvGrpSpPr>
            <p:cNvPr id="14" name="Group 3">
              <a:extLst>
                <a:ext uri="{FF2B5EF4-FFF2-40B4-BE49-F238E27FC236}">
                  <a16:creationId xmlns:a16="http://schemas.microsoft.com/office/drawing/2014/main" id="{EA578C17-35B1-48E6-B296-61B28F520150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18" name="Rounded Rectangle 4">
                <a:extLst>
                  <a:ext uri="{FF2B5EF4-FFF2-40B4-BE49-F238E27FC236}">
                    <a16:creationId xmlns:a16="http://schemas.microsoft.com/office/drawing/2014/main" id="{D2F761DF-C8DF-4DE2-906D-05957CBED4C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9" name="Rectangle 5">
                <a:extLst>
                  <a:ext uri="{FF2B5EF4-FFF2-40B4-BE49-F238E27FC236}">
                    <a16:creationId xmlns:a16="http://schemas.microsoft.com/office/drawing/2014/main" id="{9A9C4939-7986-450A-BF03-92EC6994DDFE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0" name="Group 6">
                <a:extLst>
                  <a:ext uri="{FF2B5EF4-FFF2-40B4-BE49-F238E27FC236}">
                    <a16:creationId xmlns:a16="http://schemas.microsoft.com/office/drawing/2014/main" id="{651C2E6A-1A07-41FB-BAFE-59DB09FC6CB0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1" name="Oval 7">
                  <a:extLst>
                    <a:ext uri="{FF2B5EF4-FFF2-40B4-BE49-F238E27FC236}">
                      <a16:creationId xmlns:a16="http://schemas.microsoft.com/office/drawing/2014/main" id="{0158E23C-F3BA-4F44-A0C3-4095E0A30994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2" name="Rounded Rectangle 8">
                  <a:extLst>
                    <a:ext uri="{FF2B5EF4-FFF2-40B4-BE49-F238E27FC236}">
                      <a16:creationId xmlns:a16="http://schemas.microsoft.com/office/drawing/2014/main" id="{A65E39CA-F6F1-47A9-A567-86385EA9C95D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3EE5F6-CF51-429D-9AB0-4384D58D7D4D}"/>
                </a:ext>
              </a:extLst>
            </p:cNvPr>
            <p:cNvGrpSpPr/>
            <p:nvPr/>
          </p:nvGrpSpPr>
          <p:grpSpPr>
            <a:xfrm>
              <a:off x="7210904" y="5333460"/>
              <a:ext cx="734603" cy="1136247"/>
              <a:chOff x="7224494" y="5344134"/>
              <a:chExt cx="734603" cy="1189257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2058873-FEEF-4AE4-A07B-EFD8FB550E55}"/>
                  </a:ext>
                </a:extLst>
              </p:cNvPr>
              <p:cNvSpPr/>
              <p:nvPr/>
            </p:nvSpPr>
            <p:spPr>
              <a:xfrm>
                <a:off x="7224494" y="5344134"/>
                <a:ext cx="734603" cy="1189257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DA00E9A-7402-448B-B85E-58BD242040AC}"/>
                  </a:ext>
                </a:extLst>
              </p:cNvPr>
              <p:cNvSpPr/>
              <p:nvPr/>
            </p:nvSpPr>
            <p:spPr>
              <a:xfrm>
                <a:off x="7353653" y="5363515"/>
                <a:ext cx="604560" cy="1150499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44AA3EA-E673-4ED9-A582-47186191FE7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09452" y="2064430"/>
            <a:ext cx="2535033" cy="3500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60F52A28-79CD-4100-B2ED-9CB938668D0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06381" y="3455576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79E55A1-D4BA-4358-932E-9597C584FB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816C7FB5-2361-4828-BC29-E65F8DBFBE6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9757" y="-1"/>
            <a:ext cx="6580997" cy="5001448"/>
          </a:xfrm>
          <a:custGeom>
            <a:avLst/>
            <a:gdLst>
              <a:gd name="connsiteX0" fmla="*/ 5450668 w 6580997"/>
              <a:gd name="connsiteY0" fmla="*/ 0 h 5001448"/>
              <a:gd name="connsiteX1" fmla="*/ 6157327 w 6580997"/>
              <a:gd name="connsiteY1" fmla="*/ 0 h 5001448"/>
              <a:gd name="connsiteX2" fmla="*/ 6395676 w 6580997"/>
              <a:gd name="connsiteY2" fmla="*/ 313936 h 5001448"/>
              <a:gd name="connsiteX3" fmla="*/ 6417268 w 6580997"/>
              <a:gd name="connsiteY3" fmla="*/ 349241 h 5001448"/>
              <a:gd name="connsiteX4" fmla="*/ 5974700 w 6580997"/>
              <a:gd name="connsiteY4" fmla="*/ 683575 h 5001448"/>
              <a:gd name="connsiteX5" fmla="*/ 5947410 w 6580997"/>
              <a:gd name="connsiteY5" fmla="*/ 654273 h 5001448"/>
              <a:gd name="connsiteX6" fmla="*/ 4672001 w 6580997"/>
              <a:gd name="connsiteY6" fmla="*/ 0 h 5001448"/>
              <a:gd name="connsiteX7" fmla="*/ 5378659 w 6580997"/>
              <a:gd name="connsiteY7" fmla="*/ 0 h 5001448"/>
              <a:gd name="connsiteX8" fmla="*/ 6328696 w 6580997"/>
              <a:gd name="connsiteY8" fmla="*/ 1251323 h 5001448"/>
              <a:gd name="connsiteX9" fmla="*/ 6356584 w 6580997"/>
              <a:gd name="connsiteY9" fmla="*/ 1296919 h 5001448"/>
              <a:gd name="connsiteX10" fmla="*/ 5915946 w 6580997"/>
              <a:gd name="connsiteY10" fmla="*/ 1629794 h 5001448"/>
              <a:gd name="connsiteX11" fmla="*/ 5880432 w 6580997"/>
              <a:gd name="connsiteY11" fmla="*/ 1591659 h 5001448"/>
              <a:gd name="connsiteX12" fmla="*/ 3893333 w 6580997"/>
              <a:gd name="connsiteY12" fmla="*/ 0 h 5001448"/>
              <a:gd name="connsiteX13" fmla="*/ 4599991 w 6580997"/>
              <a:gd name="connsiteY13" fmla="*/ 0 h 5001448"/>
              <a:gd name="connsiteX14" fmla="*/ 6234116 w 6580997"/>
              <a:gd name="connsiteY14" fmla="*/ 2152354 h 5001448"/>
              <a:gd name="connsiteX15" fmla="*/ 5785032 w 6580997"/>
              <a:gd name="connsiteY15" fmla="*/ 2491611 h 5001448"/>
              <a:gd name="connsiteX16" fmla="*/ 3114666 w 6580997"/>
              <a:gd name="connsiteY16" fmla="*/ 0 h 5001448"/>
              <a:gd name="connsiteX17" fmla="*/ 3821325 w 6580997"/>
              <a:gd name="connsiteY17" fmla="*/ 0 h 5001448"/>
              <a:gd name="connsiteX18" fmla="*/ 6505646 w 6580997"/>
              <a:gd name="connsiteY18" fmla="*/ 3535597 h 5001448"/>
              <a:gd name="connsiteX19" fmla="*/ 6517688 w 6580997"/>
              <a:gd name="connsiteY19" fmla="*/ 3555286 h 5001448"/>
              <a:gd name="connsiteX20" fmla="*/ 6072188 w 6580997"/>
              <a:gd name="connsiteY20" fmla="*/ 3891835 h 5001448"/>
              <a:gd name="connsiteX21" fmla="*/ 6057380 w 6580997"/>
              <a:gd name="connsiteY21" fmla="*/ 3875934 h 5001448"/>
              <a:gd name="connsiteX22" fmla="*/ 2335999 w 6580997"/>
              <a:gd name="connsiteY22" fmla="*/ 0 h 5001448"/>
              <a:gd name="connsiteX23" fmla="*/ 3042658 w 6580997"/>
              <a:gd name="connsiteY23" fmla="*/ 0 h 5001448"/>
              <a:gd name="connsiteX24" fmla="*/ 6561747 w 6580997"/>
              <a:gd name="connsiteY24" fmla="*/ 4635097 h 5001448"/>
              <a:gd name="connsiteX25" fmla="*/ 6580997 w 6580997"/>
              <a:gd name="connsiteY25" fmla="*/ 4666571 h 5001448"/>
              <a:gd name="connsiteX26" fmla="*/ 6137710 w 6580997"/>
              <a:gd name="connsiteY26" fmla="*/ 5001448 h 5001448"/>
              <a:gd name="connsiteX27" fmla="*/ 6113482 w 6580997"/>
              <a:gd name="connsiteY27" fmla="*/ 4975433 h 5001448"/>
              <a:gd name="connsiteX28" fmla="*/ 1557333 w 6580997"/>
              <a:gd name="connsiteY28" fmla="*/ 0 h 5001448"/>
              <a:gd name="connsiteX29" fmla="*/ 2263992 w 6580997"/>
              <a:gd name="connsiteY29" fmla="*/ 0 h 5001448"/>
              <a:gd name="connsiteX30" fmla="*/ 5106184 w 6580997"/>
              <a:gd name="connsiteY30" fmla="*/ 3743536 h 5001448"/>
              <a:gd name="connsiteX31" fmla="*/ 5116342 w 6580997"/>
              <a:gd name="connsiteY31" fmla="*/ 3759688 h 5001448"/>
              <a:gd name="connsiteX32" fmla="*/ 4669838 w 6580997"/>
              <a:gd name="connsiteY32" fmla="*/ 4096994 h 5001448"/>
              <a:gd name="connsiteX33" fmla="*/ 4657919 w 6580997"/>
              <a:gd name="connsiteY33" fmla="*/ 4083873 h 5001448"/>
              <a:gd name="connsiteX34" fmla="*/ 778665 w 6580997"/>
              <a:gd name="connsiteY34" fmla="*/ 0 h 5001448"/>
              <a:gd name="connsiteX35" fmla="*/ 1485324 w 6580997"/>
              <a:gd name="connsiteY35" fmla="*/ 0 h 5001448"/>
              <a:gd name="connsiteX36" fmla="*/ 4803038 w 6580997"/>
              <a:gd name="connsiteY36" fmla="*/ 4369858 h 5001448"/>
              <a:gd name="connsiteX37" fmla="*/ 4353952 w 6580997"/>
              <a:gd name="connsiteY37" fmla="*/ 4709116 h 5001448"/>
              <a:gd name="connsiteX38" fmla="*/ 0 w 6580997"/>
              <a:gd name="connsiteY38" fmla="*/ 0 h 5001448"/>
              <a:gd name="connsiteX39" fmla="*/ 706659 w 6580997"/>
              <a:gd name="connsiteY39" fmla="*/ 0 h 5001448"/>
              <a:gd name="connsiteX40" fmla="*/ 3300400 w 6580997"/>
              <a:gd name="connsiteY40" fmla="*/ 3416293 h 5001448"/>
              <a:gd name="connsiteX41" fmla="*/ 2851316 w 6580997"/>
              <a:gd name="connsiteY41" fmla="*/ 3755550 h 500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580997" h="5001448">
                <a:moveTo>
                  <a:pt x="5450668" y="0"/>
                </a:moveTo>
                <a:lnTo>
                  <a:pt x="6157327" y="0"/>
                </a:lnTo>
                <a:lnTo>
                  <a:pt x="6395676" y="313936"/>
                </a:lnTo>
                <a:lnTo>
                  <a:pt x="6417268" y="349241"/>
                </a:lnTo>
                <a:lnTo>
                  <a:pt x="5974700" y="683575"/>
                </a:lnTo>
                <a:lnTo>
                  <a:pt x="5947410" y="654273"/>
                </a:lnTo>
                <a:close/>
                <a:moveTo>
                  <a:pt x="4672001" y="0"/>
                </a:moveTo>
                <a:lnTo>
                  <a:pt x="5378659" y="0"/>
                </a:lnTo>
                <a:lnTo>
                  <a:pt x="6328696" y="1251323"/>
                </a:lnTo>
                <a:lnTo>
                  <a:pt x="6356584" y="1296919"/>
                </a:lnTo>
                <a:lnTo>
                  <a:pt x="5915946" y="1629794"/>
                </a:lnTo>
                <a:lnTo>
                  <a:pt x="5880432" y="1591659"/>
                </a:lnTo>
                <a:close/>
                <a:moveTo>
                  <a:pt x="3893333" y="0"/>
                </a:moveTo>
                <a:lnTo>
                  <a:pt x="4599991" y="0"/>
                </a:lnTo>
                <a:lnTo>
                  <a:pt x="6234116" y="2152354"/>
                </a:lnTo>
                <a:lnTo>
                  <a:pt x="5785032" y="2491611"/>
                </a:lnTo>
                <a:close/>
                <a:moveTo>
                  <a:pt x="3114666" y="0"/>
                </a:moveTo>
                <a:lnTo>
                  <a:pt x="3821325" y="0"/>
                </a:lnTo>
                <a:lnTo>
                  <a:pt x="6505646" y="3535597"/>
                </a:lnTo>
                <a:lnTo>
                  <a:pt x="6517688" y="3555286"/>
                </a:lnTo>
                <a:lnTo>
                  <a:pt x="6072188" y="3891835"/>
                </a:lnTo>
                <a:lnTo>
                  <a:pt x="6057380" y="3875934"/>
                </a:lnTo>
                <a:close/>
                <a:moveTo>
                  <a:pt x="2335999" y="0"/>
                </a:moveTo>
                <a:lnTo>
                  <a:pt x="3042658" y="0"/>
                </a:lnTo>
                <a:lnTo>
                  <a:pt x="6561747" y="4635097"/>
                </a:lnTo>
                <a:lnTo>
                  <a:pt x="6580997" y="4666571"/>
                </a:lnTo>
                <a:lnTo>
                  <a:pt x="6137710" y="5001448"/>
                </a:lnTo>
                <a:lnTo>
                  <a:pt x="6113482" y="4975433"/>
                </a:lnTo>
                <a:close/>
                <a:moveTo>
                  <a:pt x="1557333" y="0"/>
                </a:moveTo>
                <a:lnTo>
                  <a:pt x="2263992" y="0"/>
                </a:lnTo>
                <a:lnTo>
                  <a:pt x="5106184" y="3743536"/>
                </a:lnTo>
                <a:lnTo>
                  <a:pt x="5116342" y="3759688"/>
                </a:lnTo>
                <a:lnTo>
                  <a:pt x="4669838" y="4096994"/>
                </a:lnTo>
                <a:lnTo>
                  <a:pt x="4657919" y="4083873"/>
                </a:lnTo>
                <a:close/>
                <a:moveTo>
                  <a:pt x="778665" y="0"/>
                </a:moveTo>
                <a:lnTo>
                  <a:pt x="1485324" y="0"/>
                </a:lnTo>
                <a:lnTo>
                  <a:pt x="4803038" y="4369858"/>
                </a:lnTo>
                <a:lnTo>
                  <a:pt x="4353952" y="4709116"/>
                </a:lnTo>
                <a:close/>
                <a:moveTo>
                  <a:pt x="0" y="0"/>
                </a:moveTo>
                <a:lnTo>
                  <a:pt x="706659" y="0"/>
                </a:lnTo>
                <a:lnTo>
                  <a:pt x="3300400" y="3416293"/>
                </a:lnTo>
                <a:lnTo>
                  <a:pt x="2851316" y="3755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3A2E1274-C3E3-4B23-81C6-2ADDC2D225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40214" y="354163"/>
            <a:ext cx="1920975" cy="2212003"/>
          </a:xfrm>
          <a:custGeom>
            <a:avLst/>
            <a:gdLst>
              <a:gd name="connsiteX0" fmla="*/ 1525548 w 3062106"/>
              <a:gd name="connsiteY0" fmla="*/ 0 h 3526016"/>
              <a:gd name="connsiteX1" fmla="*/ 3060615 w 3062106"/>
              <a:gd name="connsiteY1" fmla="*/ 886272 h 3526016"/>
              <a:gd name="connsiteX2" fmla="*/ 3062106 w 3062106"/>
              <a:gd name="connsiteY2" fmla="*/ 2646962 h 3526016"/>
              <a:gd name="connsiteX3" fmla="*/ 1536558 w 3062106"/>
              <a:gd name="connsiteY3" fmla="*/ 3526016 h 3526016"/>
              <a:gd name="connsiteX4" fmla="*/ 1491 w 3062106"/>
              <a:gd name="connsiteY4" fmla="*/ 2639745 h 3526016"/>
              <a:gd name="connsiteX5" fmla="*/ 0 w 3062106"/>
              <a:gd name="connsiteY5" fmla="*/ 879054 h 35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106" h="3526016">
                <a:moveTo>
                  <a:pt x="1525548" y="0"/>
                </a:moveTo>
                <a:lnTo>
                  <a:pt x="3060615" y="886272"/>
                </a:lnTo>
                <a:lnTo>
                  <a:pt x="3062106" y="2646962"/>
                </a:lnTo>
                <a:lnTo>
                  <a:pt x="1536558" y="3526016"/>
                </a:lnTo>
                <a:lnTo>
                  <a:pt x="1491" y="2639745"/>
                </a:lnTo>
                <a:lnTo>
                  <a:pt x="0" y="8790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EEE5FCCE-5336-4B12-AF5E-45A3A142EA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98388" y="2357502"/>
            <a:ext cx="1920975" cy="2212003"/>
          </a:xfrm>
          <a:custGeom>
            <a:avLst/>
            <a:gdLst>
              <a:gd name="connsiteX0" fmla="*/ 1525548 w 3062106"/>
              <a:gd name="connsiteY0" fmla="*/ 0 h 3526016"/>
              <a:gd name="connsiteX1" fmla="*/ 3060615 w 3062106"/>
              <a:gd name="connsiteY1" fmla="*/ 886272 h 3526016"/>
              <a:gd name="connsiteX2" fmla="*/ 3062106 w 3062106"/>
              <a:gd name="connsiteY2" fmla="*/ 2646962 h 3526016"/>
              <a:gd name="connsiteX3" fmla="*/ 1536558 w 3062106"/>
              <a:gd name="connsiteY3" fmla="*/ 3526016 h 3526016"/>
              <a:gd name="connsiteX4" fmla="*/ 1491 w 3062106"/>
              <a:gd name="connsiteY4" fmla="*/ 2639745 h 3526016"/>
              <a:gd name="connsiteX5" fmla="*/ 0 w 3062106"/>
              <a:gd name="connsiteY5" fmla="*/ 879054 h 35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106" h="3526016">
                <a:moveTo>
                  <a:pt x="1525548" y="0"/>
                </a:moveTo>
                <a:lnTo>
                  <a:pt x="3060615" y="886272"/>
                </a:lnTo>
                <a:lnTo>
                  <a:pt x="3062106" y="2646962"/>
                </a:lnTo>
                <a:lnTo>
                  <a:pt x="1536558" y="3526016"/>
                </a:lnTo>
                <a:lnTo>
                  <a:pt x="1491" y="2639745"/>
                </a:lnTo>
                <a:lnTo>
                  <a:pt x="0" y="8790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A778ECB7-1E7B-46FD-B9CE-9B5E8E2909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40214" y="4360841"/>
            <a:ext cx="1920975" cy="2212003"/>
          </a:xfrm>
          <a:custGeom>
            <a:avLst/>
            <a:gdLst>
              <a:gd name="connsiteX0" fmla="*/ 1525548 w 3062106"/>
              <a:gd name="connsiteY0" fmla="*/ 0 h 3526016"/>
              <a:gd name="connsiteX1" fmla="*/ 3060615 w 3062106"/>
              <a:gd name="connsiteY1" fmla="*/ 886272 h 3526016"/>
              <a:gd name="connsiteX2" fmla="*/ 3062106 w 3062106"/>
              <a:gd name="connsiteY2" fmla="*/ 2646962 h 3526016"/>
              <a:gd name="connsiteX3" fmla="*/ 1536558 w 3062106"/>
              <a:gd name="connsiteY3" fmla="*/ 3526016 h 3526016"/>
              <a:gd name="connsiteX4" fmla="*/ 1491 w 3062106"/>
              <a:gd name="connsiteY4" fmla="*/ 2639745 h 3526016"/>
              <a:gd name="connsiteX5" fmla="*/ 0 w 3062106"/>
              <a:gd name="connsiteY5" fmla="*/ 879054 h 35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106" h="3526016">
                <a:moveTo>
                  <a:pt x="1525548" y="0"/>
                </a:moveTo>
                <a:lnTo>
                  <a:pt x="3060615" y="886272"/>
                </a:lnTo>
                <a:lnTo>
                  <a:pt x="3062106" y="2646962"/>
                </a:lnTo>
                <a:lnTo>
                  <a:pt x="1536558" y="3526016"/>
                </a:lnTo>
                <a:lnTo>
                  <a:pt x="1491" y="2639745"/>
                </a:lnTo>
                <a:lnTo>
                  <a:pt x="0" y="8790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97261BDD-8C56-4CFD-A5A6-4A57DD1C6C8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951D8330-E771-4350-AECC-9F5BCE08B469}"/>
              </a:ext>
            </a:extLst>
          </p:cNvPr>
          <p:cNvGrpSpPr/>
          <p:nvPr userDrawn="1"/>
        </p:nvGrpSpPr>
        <p:grpSpPr>
          <a:xfrm>
            <a:off x="4079368" y="2057112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9BC9537-D370-4B73-BE04-2487029288D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89FD703-8A1A-4123-93DA-DCB9796279E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513713B-7120-4DB6-9B20-6EAD0FF0844F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4728E52-C81E-4E0F-AE94-8B5DD8D16BB8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67B8875-7B2F-4099-BF43-6AEEFA066AC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8DFC375-279E-4884-956E-2358B7CF378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01D1132-8E41-42FD-9265-9196BB6CA1F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CF613B5-35BF-44C8-BEF5-D0FA2E5CFB0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FAF57B49-8A83-4949-8F5C-EF028AC6B5A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47170" y="2218668"/>
            <a:ext cx="3678250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DCE1E69-8985-4606-9313-59F3633EE6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2861942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5400" dirty="0">
                <a:solidFill>
                  <a:schemeClr val="bg1"/>
                </a:solidFill>
                <a:latin typeface="+mj-lt"/>
              </a:rPr>
              <a:t>Webszerverek működése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38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0C7326-D30C-41BB-A854-1B1BCD9A1CEF}"/>
              </a:ext>
            </a:extLst>
          </p:cNvPr>
          <p:cNvSpPr/>
          <p:nvPr/>
        </p:nvSpPr>
        <p:spPr>
          <a:xfrm>
            <a:off x="203248" y="6025713"/>
            <a:ext cx="6061365" cy="293793"/>
          </a:xfrm>
          <a:custGeom>
            <a:avLst/>
            <a:gdLst>
              <a:gd name="connsiteX0" fmla="*/ 9211437 w 9211437"/>
              <a:gd name="connsiteY0" fmla="*/ 182213 h 364426"/>
              <a:gd name="connsiteX1" fmla="*/ 4605719 w 9211437"/>
              <a:gd name="connsiteY1" fmla="*/ 364426 h 364426"/>
              <a:gd name="connsiteX2" fmla="*/ 0 w 9211437"/>
              <a:gd name="connsiteY2" fmla="*/ 182213 h 364426"/>
              <a:gd name="connsiteX3" fmla="*/ 4605719 w 9211437"/>
              <a:gd name="connsiteY3" fmla="*/ 0 h 364426"/>
              <a:gd name="connsiteX4" fmla="*/ 9211437 w 9211437"/>
              <a:gd name="connsiteY4" fmla="*/ 182213 h 36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1437" h="364426">
                <a:moveTo>
                  <a:pt x="9211437" y="182213"/>
                </a:moveTo>
                <a:cubicBezTo>
                  <a:pt x="9211437" y="282847"/>
                  <a:pt x="7149387" y="364426"/>
                  <a:pt x="4605719" y="364426"/>
                </a:cubicBezTo>
                <a:cubicBezTo>
                  <a:pt x="2062051" y="364426"/>
                  <a:pt x="0" y="282847"/>
                  <a:pt x="0" y="182213"/>
                </a:cubicBezTo>
                <a:cubicBezTo>
                  <a:pt x="0" y="81579"/>
                  <a:pt x="2062051" y="0"/>
                  <a:pt x="4605719" y="0"/>
                </a:cubicBezTo>
                <a:cubicBezTo>
                  <a:pt x="7149387" y="0"/>
                  <a:pt x="9211437" y="81579"/>
                  <a:pt x="9211437" y="18221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Csoportba foglalás 32">
            <a:extLst>
              <a:ext uri="{FF2B5EF4-FFF2-40B4-BE49-F238E27FC236}">
                <a16:creationId xmlns:a16="http://schemas.microsoft.com/office/drawing/2014/main" id="{F0E996B7-5E70-4933-908E-1DE87E69A715}"/>
              </a:ext>
            </a:extLst>
          </p:cNvPr>
          <p:cNvGrpSpPr/>
          <p:nvPr/>
        </p:nvGrpSpPr>
        <p:grpSpPr>
          <a:xfrm>
            <a:off x="18676" y="1684435"/>
            <a:ext cx="6019351" cy="4249903"/>
            <a:chOff x="759657" y="1929356"/>
            <a:chExt cx="6019351" cy="4249903"/>
          </a:xfrm>
        </p:grpSpPr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178A426B-9F21-4586-AE3C-DCE9875B0D70}"/>
                </a:ext>
              </a:extLst>
            </p:cNvPr>
            <p:cNvGrpSpPr/>
            <p:nvPr/>
          </p:nvGrpSpPr>
          <p:grpSpPr>
            <a:xfrm>
              <a:off x="759657" y="2129418"/>
              <a:ext cx="4525309" cy="4049841"/>
              <a:chOff x="1205912" y="2179592"/>
              <a:chExt cx="4525309" cy="4049841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7C330AD-2089-4627-84AF-179A99D0B94D}"/>
                  </a:ext>
                </a:extLst>
              </p:cNvPr>
              <p:cNvSpPr/>
              <p:nvPr/>
            </p:nvSpPr>
            <p:spPr>
              <a:xfrm>
                <a:off x="1205912" y="2179592"/>
                <a:ext cx="4512433" cy="4045419"/>
              </a:xfrm>
              <a:custGeom>
                <a:avLst/>
                <a:gdLst>
                  <a:gd name="connsiteX0" fmla="*/ 5587607 w 5597304"/>
                  <a:gd name="connsiteY0" fmla="*/ 4328838 h 5018012"/>
                  <a:gd name="connsiteX1" fmla="*/ 5528742 w 5597304"/>
                  <a:gd name="connsiteY1" fmla="*/ 4269116 h 5018012"/>
                  <a:gd name="connsiteX2" fmla="*/ 1619491 w 5597304"/>
                  <a:gd name="connsiteY2" fmla="*/ 4271212 h 5018012"/>
                  <a:gd name="connsiteX3" fmla="*/ 1520241 w 5597304"/>
                  <a:gd name="connsiteY3" fmla="*/ 4191487 h 5018012"/>
                  <a:gd name="connsiteX4" fmla="*/ 1499000 w 5597304"/>
                  <a:gd name="connsiteY4" fmla="*/ 4050898 h 5018012"/>
                  <a:gd name="connsiteX5" fmla="*/ 859777 w 5597304"/>
                  <a:gd name="connsiteY5" fmla="*/ 36777 h 5018012"/>
                  <a:gd name="connsiteX6" fmla="*/ 834631 w 5597304"/>
                  <a:gd name="connsiteY6" fmla="*/ 106 h 5018012"/>
                  <a:gd name="connsiteX7" fmla="*/ 498780 w 5597304"/>
                  <a:gd name="connsiteY7" fmla="*/ 26395 h 5018012"/>
                  <a:gd name="connsiteX8" fmla="*/ 22339 w 5597304"/>
                  <a:gd name="connsiteY8" fmla="*/ 152506 h 5018012"/>
                  <a:gd name="connsiteX9" fmla="*/ 1003 w 5597304"/>
                  <a:gd name="connsiteY9" fmla="*/ 184986 h 5018012"/>
                  <a:gd name="connsiteX10" fmla="*/ 730809 w 5597304"/>
                  <a:gd name="connsiteY10" fmla="*/ 4849760 h 5018012"/>
                  <a:gd name="connsiteX11" fmla="*/ 751954 w 5597304"/>
                  <a:gd name="connsiteY11" fmla="*/ 4970823 h 5018012"/>
                  <a:gd name="connsiteX12" fmla="*/ 810152 w 5597304"/>
                  <a:gd name="connsiteY12" fmla="*/ 5013781 h 5018012"/>
                  <a:gd name="connsiteX13" fmla="*/ 5535600 w 5597304"/>
                  <a:gd name="connsiteY13" fmla="*/ 5017972 h 5018012"/>
                  <a:gd name="connsiteX14" fmla="*/ 5595703 w 5597304"/>
                  <a:gd name="connsiteY14" fmla="*/ 4985015 h 5018012"/>
                  <a:gd name="connsiteX15" fmla="*/ 5587607 w 5597304"/>
                  <a:gd name="connsiteY15" fmla="*/ 4328838 h 5018012"/>
                  <a:gd name="connsiteX16" fmla="*/ 953884 w 5597304"/>
                  <a:gd name="connsiteY16" fmla="*/ 4482952 h 5018012"/>
                  <a:gd name="connsiteX17" fmla="*/ 955885 w 5597304"/>
                  <a:gd name="connsiteY17" fmla="*/ 4483524 h 5018012"/>
                  <a:gd name="connsiteX18" fmla="*/ 953980 w 5597304"/>
                  <a:gd name="connsiteY18" fmla="*/ 4484095 h 5018012"/>
                  <a:gd name="connsiteX19" fmla="*/ 953884 w 5597304"/>
                  <a:gd name="connsiteY19" fmla="*/ 4482952 h 501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597304" h="5018012">
                    <a:moveTo>
                      <a:pt x="5587607" y="4328838"/>
                    </a:moveTo>
                    <a:cubicBezTo>
                      <a:pt x="5590273" y="4281403"/>
                      <a:pt x="5577606" y="4269021"/>
                      <a:pt x="5528742" y="4269116"/>
                    </a:cubicBezTo>
                    <a:cubicBezTo>
                      <a:pt x="4225722" y="4270640"/>
                      <a:pt x="2922607" y="4270164"/>
                      <a:pt x="1619491" y="4271212"/>
                    </a:cubicBezTo>
                    <a:cubicBezTo>
                      <a:pt x="1574724" y="4271212"/>
                      <a:pt x="1526623" y="4263115"/>
                      <a:pt x="1520241" y="4191487"/>
                    </a:cubicBezTo>
                    <a:cubicBezTo>
                      <a:pt x="1516050" y="4144434"/>
                      <a:pt x="1506430" y="4097761"/>
                      <a:pt x="1499000" y="4050898"/>
                    </a:cubicBezTo>
                    <a:cubicBezTo>
                      <a:pt x="1446422" y="3721619"/>
                      <a:pt x="881304" y="166127"/>
                      <a:pt x="859777" y="36777"/>
                    </a:cubicBezTo>
                    <a:cubicBezTo>
                      <a:pt x="857396" y="22395"/>
                      <a:pt x="863302" y="-1799"/>
                      <a:pt x="834631" y="106"/>
                    </a:cubicBezTo>
                    <a:cubicBezTo>
                      <a:pt x="722522" y="7345"/>
                      <a:pt x="608317" y="1440"/>
                      <a:pt x="498780" y="26395"/>
                    </a:cubicBezTo>
                    <a:cubicBezTo>
                      <a:pt x="338665" y="62876"/>
                      <a:pt x="181312" y="111168"/>
                      <a:pt x="22339" y="152506"/>
                    </a:cubicBezTo>
                    <a:cubicBezTo>
                      <a:pt x="622" y="158126"/>
                      <a:pt x="-1949" y="167079"/>
                      <a:pt x="1003" y="184986"/>
                    </a:cubicBezTo>
                    <a:cubicBezTo>
                      <a:pt x="11767" y="251661"/>
                      <a:pt x="733190" y="4837092"/>
                      <a:pt x="730809" y="4849760"/>
                    </a:cubicBezTo>
                    <a:cubicBezTo>
                      <a:pt x="730523" y="4891385"/>
                      <a:pt x="740334" y="4931104"/>
                      <a:pt x="751954" y="4970823"/>
                    </a:cubicBezTo>
                    <a:cubicBezTo>
                      <a:pt x="760813" y="5001017"/>
                      <a:pt x="777481" y="5014067"/>
                      <a:pt x="810152" y="5013781"/>
                    </a:cubicBezTo>
                    <a:cubicBezTo>
                      <a:pt x="900354" y="5013018"/>
                      <a:pt x="5434159" y="5018543"/>
                      <a:pt x="5535600" y="5017972"/>
                    </a:cubicBezTo>
                    <a:cubicBezTo>
                      <a:pt x="5561794" y="5017781"/>
                      <a:pt x="5591893" y="5017114"/>
                      <a:pt x="5595703" y="4985015"/>
                    </a:cubicBezTo>
                    <a:cubicBezTo>
                      <a:pt x="5602942" y="4924341"/>
                      <a:pt x="5583034" y="4410943"/>
                      <a:pt x="5587607" y="4328838"/>
                    </a:cubicBezTo>
                    <a:close/>
                    <a:moveTo>
                      <a:pt x="953884" y="4482952"/>
                    </a:moveTo>
                    <a:cubicBezTo>
                      <a:pt x="954551" y="4483143"/>
                      <a:pt x="955218" y="4483333"/>
                      <a:pt x="955885" y="4483524"/>
                    </a:cubicBezTo>
                    <a:cubicBezTo>
                      <a:pt x="955218" y="4483714"/>
                      <a:pt x="954551" y="4483905"/>
                      <a:pt x="953980" y="4484095"/>
                    </a:cubicBezTo>
                    <a:cubicBezTo>
                      <a:pt x="953980" y="4483714"/>
                      <a:pt x="953980" y="4483333"/>
                      <a:pt x="953884" y="4482952"/>
                    </a:cubicBezTo>
                    <a:close/>
                  </a:path>
                </a:pathLst>
              </a:custGeom>
              <a:solidFill>
                <a:srgbClr val="E8E7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7FD64F9-49AD-4634-A1EF-93E55EDF5066}"/>
                  </a:ext>
                </a:extLst>
              </p:cNvPr>
              <p:cNvSpPr/>
              <p:nvPr/>
            </p:nvSpPr>
            <p:spPr>
              <a:xfrm>
                <a:off x="1233748" y="2312822"/>
                <a:ext cx="4497473" cy="3916611"/>
              </a:xfrm>
              <a:custGeom>
                <a:avLst/>
                <a:gdLst>
                  <a:gd name="connsiteX0" fmla="*/ 5565842 w 5578748"/>
                  <a:gd name="connsiteY0" fmla="*/ 4451708 h 4858236"/>
                  <a:gd name="connsiteX1" fmla="*/ 5576986 w 5578748"/>
                  <a:gd name="connsiteY1" fmla="*/ 4822802 h 4858236"/>
                  <a:gd name="connsiteX2" fmla="*/ 5516884 w 5578748"/>
                  <a:gd name="connsiteY2" fmla="*/ 4855759 h 4858236"/>
                  <a:gd name="connsiteX3" fmla="*/ 5212655 w 5578748"/>
                  <a:gd name="connsiteY3" fmla="*/ 4857568 h 4858236"/>
                  <a:gd name="connsiteX4" fmla="*/ 1599251 w 5578748"/>
                  <a:gd name="connsiteY4" fmla="*/ 4857473 h 4858236"/>
                  <a:gd name="connsiteX5" fmla="*/ 1062136 w 5578748"/>
                  <a:gd name="connsiteY5" fmla="*/ 4854901 h 4858236"/>
                  <a:gd name="connsiteX6" fmla="*/ 791435 w 5578748"/>
                  <a:gd name="connsiteY6" fmla="*/ 4851663 h 4858236"/>
                  <a:gd name="connsiteX7" fmla="*/ 733238 w 5578748"/>
                  <a:gd name="connsiteY7" fmla="*/ 4808705 h 4858236"/>
                  <a:gd name="connsiteX8" fmla="*/ 712092 w 5578748"/>
                  <a:gd name="connsiteY8" fmla="*/ 4687642 h 4858236"/>
                  <a:gd name="connsiteX9" fmla="*/ 643512 w 5578748"/>
                  <a:gd name="connsiteY9" fmla="*/ 4127858 h 4858236"/>
                  <a:gd name="connsiteX10" fmla="*/ 503114 w 5578748"/>
                  <a:gd name="connsiteY10" fmla="*/ 3242890 h 4858236"/>
                  <a:gd name="connsiteX11" fmla="*/ 393481 w 5578748"/>
                  <a:gd name="connsiteY11" fmla="*/ 2555757 h 4858236"/>
                  <a:gd name="connsiteX12" fmla="*/ 303375 w 5578748"/>
                  <a:gd name="connsiteY12" fmla="*/ 1981209 h 4858236"/>
                  <a:gd name="connsiteX13" fmla="*/ 202791 w 5578748"/>
                  <a:gd name="connsiteY13" fmla="*/ 1351892 h 4858236"/>
                  <a:gd name="connsiteX14" fmla="*/ 122209 w 5578748"/>
                  <a:gd name="connsiteY14" fmla="*/ 834399 h 4858236"/>
                  <a:gd name="connsiteX15" fmla="*/ 50200 w 5578748"/>
                  <a:gd name="connsiteY15" fmla="*/ 387390 h 4858236"/>
                  <a:gd name="connsiteX16" fmla="*/ 1242 w 5578748"/>
                  <a:gd name="connsiteY16" fmla="*/ 79542 h 4858236"/>
                  <a:gd name="connsiteX17" fmla="*/ 33626 w 5578748"/>
                  <a:gd name="connsiteY17" fmla="*/ 25440 h 4858236"/>
                  <a:gd name="connsiteX18" fmla="*/ 193266 w 5578748"/>
                  <a:gd name="connsiteY18" fmla="*/ 390 h 4858236"/>
                  <a:gd name="connsiteX19" fmla="*/ 245939 w 5578748"/>
                  <a:gd name="connsiteY19" fmla="*/ 54111 h 4858236"/>
                  <a:gd name="connsiteX20" fmla="*/ 307470 w 5578748"/>
                  <a:gd name="connsiteY20" fmla="*/ 443874 h 4858236"/>
                  <a:gd name="connsiteX21" fmla="*/ 524164 w 5578748"/>
                  <a:gd name="connsiteY21" fmla="*/ 1824522 h 4858236"/>
                  <a:gd name="connsiteX22" fmla="*/ 873446 w 5578748"/>
                  <a:gd name="connsiteY22" fmla="*/ 4050515 h 4858236"/>
                  <a:gd name="connsiteX23" fmla="*/ 918499 w 5578748"/>
                  <a:gd name="connsiteY23" fmla="*/ 4341694 h 4858236"/>
                  <a:gd name="connsiteX24" fmla="*/ 1082139 w 5578748"/>
                  <a:gd name="connsiteY24" fmla="*/ 4428086 h 4858236"/>
                  <a:gd name="connsiteX25" fmla="*/ 5473259 w 5578748"/>
                  <a:gd name="connsiteY25" fmla="*/ 4428181 h 4858236"/>
                  <a:gd name="connsiteX26" fmla="*/ 5565842 w 5578748"/>
                  <a:gd name="connsiteY26" fmla="*/ 4451708 h 4858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578748" h="4858236">
                    <a:moveTo>
                      <a:pt x="5565842" y="4451708"/>
                    </a:moveTo>
                    <a:cubicBezTo>
                      <a:pt x="5566890" y="4514859"/>
                      <a:pt x="5584225" y="4762223"/>
                      <a:pt x="5576986" y="4822802"/>
                    </a:cubicBezTo>
                    <a:cubicBezTo>
                      <a:pt x="5573176" y="4854806"/>
                      <a:pt x="5542982" y="4855568"/>
                      <a:pt x="5516884" y="4855759"/>
                    </a:cubicBezTo>
                    <a:cubicBezTo>
                      <a:pt x="5415442" y="4856330"/>
                      <a:pt x="5314096" y="4857473"/>
                      <a:pt x="5212655" y="4857568"/>
                    </a:cubicBezTo>
                    <a:cubicBezTo>
                      <a:pt x="4008219" y="4858331"/>
                      <a:pt x="2803687" y="4858616"/>
                      <a:pt x="1599251" y="4857473"/>
                    </a:cubicBezTo>
                    <a:cubicBezTo>
                      <a:pt x="1420181" y="4857282"/>
                      <a:pt x="1241111" y="4859283"/>
                      <a:pt x="1062136" y="4854901"/>
                    </a:cubicBezTo>
                    <a:cubicBezTo>
                      <a:pt x="971934" y="4852711"/>
                      <a:pt x="881637" y="4850901"/>
                      <a:pt x="791435" y="4851663"/>
                    </a:cubicBezTo>
                    <a:cubicBezTo>
                      <a:pt x="758765" y="4851948"/>
                      <a:pt x="742096" y="4838899"/>
                      <a:pt x="733238" y="4808705"/>
                    </a:cubicBezTo>
                    <a:cubicBezTo>
                      <a:pt x="721617" y="4768986"/>
                      <a:pt x="711711" y="4729266"/>
                      <a:pt x="712092" y="4687642"/>
                    </a:cubicBezTo>
                    <a:cubicBezTo>
                      <a:pt x="724665" y="4621539"/>
                      <a:pt x="663134" y="4248730"/>
                      <a:pt x="643512" y="4127858"/>
                    </a:cubicBezTo>
                    <a:cubicBezTo>
                      <a:pt x="595697" y="3833059"/>
                      <a:pt x="549596" y="3537975"/>
                      <a:pt x="503114" y="3242890"/>
                    </a:cubicBezTo>
                    <a:cubicBezTo>
                      <a:pt x="467014" y="3013814"/>
                      <a:pt x="430438" y="2784738"/>
                      <a:pt x="393481" y="2555757"/>
                    </a:cubicBezTo>
                    <a:cubicBezTo>
                      <a:pt x="362525" y="2364400"/>
                      <a:pt x="334235" y="2172566"/>
                      <a:pt x="303375" y="1981209"/>
                    </a:cubicBezTo>
                    <a:cubicBezTo>
                      <a:pt x="269561" y="1771468"/>
                      <a:pt x="236414" y="1561632"/>
                      <a:pt x="202791" y="1351892"/>
                    </a:cubicBezTo>
                    <a:cubicBezTo>
                      <a:pt x="175168" y="1179585"/>
                      <a:pt x="148879" y="1006896"/>
                      <a:pt x="122209" y="834399"/>
                    </a:cubicBezTo>
                    <a:cubicBezTo>
                      <a:pt x="99254" y="685237"/>
                      <a:pt x="74203" y="536361"/>
                      <a:pt x="50200" y="387390"/>
                    </a:cubicBezTo>
                    <a:cubicBezTo>
                      <a:pt x="33626" y="284806"/>
                      <a:pt x="18863" y="181936"/>
                      <a:pt x="1242" y="79542"/>
                    </a:cubicBezTo>
                    <a:cubicBezTo>
                      <a:pt x="-3426" y="52587"/>
                      <a:pt x="4575" y="32203"/>
                      <a:pt x="33626" y="25440"/>
                    </a:cubicBezTo>
                    <a:cubicBezTo>
                      <a:pt x="86205" y="13153"/>
                      <a:pt x="139640" y="6105"/>
                      <a:pt x="193266" y="390"/>
                    </a:cubicBezTo>
                    <a:cubicBezTo>
                      <a:pt x="231461" y="-3611"/>
                      <a:pt x="240700" y="23821"/>
                      <a:pt x="245939" y="54111"/>
                    </a:cubicBezTo>
                    <a:cubicBezTo>
                      <a:pt x="268227" y="183746"/>
                      <a:pt x="287087" y="313953"/>
                      <a:pt x="307470" y="443874"/>
                    </a:cubicBezTo>
                    <a:cubicBezTo>
                      <a:pt x="379670" y="904122"/>
                      <a:pt x="452155" y="1364274"/>
                      <a:pt x="524164" y="1824522"/>
                    </a:cubicBezTo>
                    <a:cubicBezTo>
                      <a:pt x="640369" y="2566520"/>
                      <a:pt x="757908" y="3308422"/>
                      <a:pt x="873446" y="4050515"/>
                    </a:cubicBezTo>
                    <a:cubicBezTo>
                      <a:pt x="888591" y="4147575"/>
                      <a:pt x="904878" y="4244444"/>
                      <a:pt x="918499" y="4341694"/>
                    </a:cubicBezTo>
                    <a:cubicBezTo>
                      <a:pt x="930024" y="4423895"/>
                      <a:pt x="1003367" y="4428086"/>
                      <a:pt x="1082139" y="4428086"/>
                    </a:cubicBezTo>
                    <a:cubicBezTo>
                      <a:pt x="2545846" y="4427895"/>
                      <a:pt x="4009552" y="4427895"/>
                      <a:pt x="5473259" y="4428181"/>
                    </a:cubicBezTo>
                    <a:cubicBezTo>
                      <a:pt x="5505644" y="4428181"/>
                      <a:pt x="5541077" y="4419990"/>
                      <a:pt x="5565842" y="4451708"/>
                    </a:cubicBezTo>
                    <a:close/>
                  </a:path>
                </a:pathLst>
              </a:custGeom>
              <a:solidFill>
                <a:srgbClr val="C2B5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4411712-1798-4157-81F1-9933EB5BD593}"/>
                  </a:ext>
                </a:extLst>
              </p:cNvPr>
              <p:cNvSpPr/>
              <p:nvPr/>
            </p:nvSpPr>
            <p:spPr>
              <a:xfrm>
                <a:off x="1449294" y="2226169"/>
                <a:ext cx="934055" cy="3557074"/>
              </a:xfrm>
              <a:custGeom>
                <a:avLst/>
                <a:gdLst>
                  <a:gd name="connsiteX0" fmla="*/ 1157386 w 1158619"/>
                  <a:gd name="connsiteY0" fmla="*/ 4185243 h 4412259"/>
                  <a:gd name="connsiteX1" fmla="*/ 1139003 w 1158619"/>
                  <a:gd name="connsiteY1" fmla="*/ 4228486 h 4412259"/>
                  <a:gd name="connsiteX2" fmla="*/ 816486 w 1158619"/>
                  <a:gd name="connsiteY2" fmla="*/ 4408985 h 4412259"/>
                  <a:gd name="connsiteX3" fmla="*/ 684565 w 1158619"/>
                  <a:gd name="connsiteY3" fmla="*/ 4408890 h 4412259"/>
                  <a:gd name="connsiteX4" fmla="*/ 637988 w 1158619"/>
                  <a:gd name="connsiteY4" fmla="*/ 4156763 h 4412259"/>
                  <a:gd name="connsiteX5" fmla="*/ 1242 w 1158619"/>
                  <a:gd name="connsiteY5" fmla="*/ 145024 h 4412259"/>
                  <a:gd name="connsiteX6" fmla="*/ 23816 w 1158619"/>
                  <a:gd name="connsiteY6" fmla="*/ 107686 h 4412259"/>
                  <a:gd name="connsiteX7" fmla="*/ 465776 w 1158619"/>
                  <a:gd name="connsiteY7" fmla="*/ 1958 h 4412259"/>
                  <a:gd name="connsiteX8" fmla="*/ 495018 w 1158619"/>
                  <a:gd name="connsiteY8" fmla="*/ 27485 h 4412259"/>
                  <a:gd name="connsiteX9" fmla="*/ 1157386 w 1158619"/>
                  <a:gd name="connsiteY9" fmla="*/ 4185243 h 4412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8619" h="4412259">
                    <a:moveTo>
                      <a:pt x="1157386" y="4185243"/>
                    </a:moveTo>
                    <a:cubicBezTo>
                      <a:pt x="1160720" y="4204293"/>
                      <a:pt x="1158148" y="4217914"/>
                      <a:pt x="1139003" y="4228486"/>
                    </a:cubicBezTo>
                    <a:cubicBezTo>
                      <a:pt x="1031180" y="4288018"/>
                      <a:pt x="923928" y="4348692"/>
                      <a:pt x="816486" y="4408985"/>
                    </a:cubicBezTo>
                    <a:cubicBezTo>
                      <a:pt x="772481" y="4413272"/>
                      <a:pt x="728571" y="4413462"/>
                      <a:pt x="684565" y="4408890"/>
                    </a:cubicBezTo>
                    <a:cubicBezTo>
                      <a:pt x="659324" y="4326689"/>
                      <a:pt x="652656" y="4240869"/>
                      <a:pt x="637988" y="4156763"/>
                    </a:cubicBezTo>
                    <a:cubicBezTo>
                      <a:pt x="614842" y="4023890"/>
                      <a:pt x="29436" y="327618"/>
                      <a:pt x="1242" y="145024"/>
                    </a:cubicBezTo>
                    <a:cubicBezTo>
                      <a:pt x="-1521" y="127498"/>
                      <a:pt x="-1806" y="113591"/>
                      <a:pt x="23816" y="107686"/>
                    </a:cubicBezTo>
                    <a:cubicBezTo>
                      <a:pt x="171549" y="74158"/>
                      <a:pt x="318996" y="39106"/>
                      <a:pt x="465776" y="1958"/>
                    </a:cubicBezTo>
                    <a:cubicBezTo>
                      <a:pt x="495780" y="-5662"/>
                      <a:pt x="492255" y="10245"/>
                      <a:pt x="495018" y="27485"/>
                    </a:cubicBezTo>
                    <a:cubicBezTo>
                      <a:pt x="522926" y="200269"/>
                      <a:pt x="1148718" y="4135618"/>
                      <a:pt x="1157386" y="41852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614709F-C1C0-41D4-BB08-D32328E5961C}"/>
                  </a:ext>
                </a:extLst>
              </p:cNvPr>
              <p:cNvSpPr/>
              <p:nvPr/>
            </p:nvSpPr>
            <p:spPr>
              <a:xfrm>
                <a:off x="2591911" y="5666190"/>
                <a:ext cx="2127198" cy="120837"/>
              </a:xfrm>
              <a:custGeom>
                <a:avLst/>
                <a:gdLst>
                  <a:gd name="connsiteX0" fmla="*/ 0 w 2638615"/>
                  <a:gd name="connsiteY0" fmla="*/ 145730 h 149888"/>
                  <a:gd name="connsiteX1" fmla="*/ 85439 w 2638615"/>
                  <a:gd name="connsiteY1" fmla="*/ 17714 h 149888"/>
                  <a:gd name="connsiteX2" fmla="*/ 251936 w 2638615"/>
                  <a:gd name="connsiteY2" fmla="*/ 5237 h 149888"/>
                  <a:gd name="connsiteX3" fmla="*/ 2602992 w 2638615"/>
                  <a:gd name="connsiteY3" fmla="*/ 2665 h 149888"/>
                  <a:gd name="connsiteX4" fmla="*/ 2638616 w 2638615"/>
                  <a:gd name="connsiteY4" fmla="*/ 4189 h 149888"/>
                  <a:gd name="connsiteX5" fmla="*/ 2605850 w 2638615"/>
                  <a:gd name="connsiteY5" fmla="*/ 137920 h 149888"/>
                  <a:gd name="connsiteX6" fmla="*/ 2560415 w 2638615"/>
                  <a:gd name="connsiteY6" fmla="*/ 144302 h 149888"/>
                  <a:gd name="connsiteX7" fmla="*/ 0 w 2638615"/>
                  <a:gd name="connsiteY7" fmla="*/ 145730 h 14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8615" h="149888">
                    <a:moveTo>
                      <a:pt x="0" y="145730"/>
                    </a:moveTo>
                    <a:cubicBezTo>
                      <a:pt x="29908" y="103249"/>
                      <a:pt x="76105" y="29716"/>
                      <a:pt x="85439" y="17714"/>
                    </a:cubicBezTo>
                    <a:cubicBezTo>
                      <a:pt x="102679" y="-4479"/>
                      <a:pt x="159639" y="4094"/>
                      <a:pt x="251936" y="5237"/>
                    </a:cubicBezTo>
                    <a:cubicBezTo>
                      <a:pt x="1050417" y="2665"/>
                      <a:pt x="1820704" y="-3526"/>
                      <a:pt x="2602992" y="2665"/>
                    </a:cubicBezTo>
                    <a:cubicBezTo>
                      <a:pt x="2613946" y="2760"/>
                      <a:pt x="2624995" y="3618"/>
                      <a:pt x="2638616" y="4189"/>
                    </a:cubicBezTo>
                    <a:cubicBezTo>
                      <a:pt x="2628805" y="42194"/>
                      <a:pt x="2615184" y="101630"/>
                      <a:pt x="2605850" y="137920"/>
                    </a:cubicBezTo>
                    <a:cubicBezTo>
                      <a:pt x="2592229" y="150398"/>
                      <a:pt x="2575560" y="144302"/>
                      <a:pt x="2560415" y="144302"/>
                    </a:cubicBezTo>
                    <a:cubicBezTo>
                      <a:pt x="1722406" y="144587"/>
                      <a:pt x="136493" y="155732"/>
                      <a:pt x="0" y="145730"/>
                    </a:cubicBezTo>
                    <a:close/>
                  </a:path>
                </a:pathLst>
              </a:custGeom>
              <a:solidFill>
                <a:srgbClr val="545E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D35FE96-B9DA-4A63-92B3-74E1AFA6C5D7}"/>
                  </a:ext>
                </a:extLst>
              </p:cNvPr>
              <p:cNvSpPr/>
              <p:nvPr/>
            </p:nvSpPr>
            <p:spPr>
              <a:xfrm>
                <a:off x="4885433" y="5666066"/>
                <a:ext cx="476025" cy="121087"/>
              </a:xfrm>
              <a:custGeom>
                <a:avLst/>
                <a:gdLst>
                  <a:gd name="connsiteX0" fmla="*/ 0 w 590470"/>
                  <a:gd name="connsiteY0" fmla="*/ 141121 h 150198"/>
                  <a:gd name="connsiteX1" fmla="*/ 101060 w 590470"/>
                  <a:gd name="connsiteY1" fmla="*/ 55 h 150198"/>
                  <a:gd name="connsiteX2" fmla="*/ 555022 w 590470"/>
                  <a:gd name="connsiteY2" fmla="*/ 2913 h 150198"/>
                  <a:gd name="connsiteX3" fmla="*/ 590169 w 590470"/>
                  <a:gd name="connsiteY3" fmla="*/ 35774 h 150198"/>
                  <a:gd name="connsiteX4" fmla="*/ 588645 w 590470"/>
                  <a:gd name="connsiteY4" fmla="*/ 145026 h 150198"/>
                  <a:gd name="connsiteX5" fmla="*/ 575500 w 590470"/>
                  <a:gd name="connsiteY5" fmla="*/ 149884 h 150198"/>
                  <a:gd name="connsiteX6" fmla="*/ 14574 w 590470"/>
                  <a:gd name="connsiteY6" fmla="*/ 150074 h 150198"/>
                  <a:gd name="connsiteX7" fmla="*/ 0 w 590470"/>
                  <a:gd name="connsiteY7" fmla="*/ 141121 h 15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0470" h="150198">
                    <a:moveTo>
                      <a:pt x="0" y="141121"/>
                    </a:moveTo>
                    <a:cubicBezTo>
                      <a:pt x="8573" y="50347"/>
                      <a:pt x="17145" y="-1945"/>
                      <a:pt x="101060" y="55"/>
                    </a:cubicBezTo>
                    <a:cubicBezTo>
                      <a:pt x="237077" y="3294"/>
                      <a:pt x="418814" y="8437"/>
                      <a:pt x="555022" y="2913"/>
                    </a:cubicBezTo>
                    <a:cubicBezTo>
                      <a:pt x="580834" y="1865"/>
                      <a:pt x="592550" y="7294"/>
                      <a:pt x="590169" y="35774"/>
                    </a:cubicBezTo>
                    <a:cubicBezTo>
                      <a:pt x="587597" y="65683"/>
                      <a:pt x="589026" y="114927"/>
                      <a:pt x="588645" y="145026"/>
                    </a:cubicBezTo>
                    <a:cubicBezTo>
                      <a:pt x="584454" y="147026"/>
                      <a:pt x="580739" y="149884"/>
                      <a:pt x="575500" y="149884"/>
                    </a:cubicBezTo>
                    <a:cubicBezTo>
                      <a:pt x="388525" y="150455"/>
                      <a:pt x="201549" y="150074"/>
                      <a:pt x="14574" y="150074"/>
                    </a:cubicBezTo>
                    <a:cubicBezTo>
                      <a:pt x="7430" y="150074"/>
                      <a:pt x="2477" y="147883"/>
                      <a:pt x="0" y="141121"/>
                    </a:cubicBezTo>
                    <a:close/>
                  </a:path>
                </a:pathLst>
              </a:custGeom>
              <a:solidFill>
                <a:srgbClr val="545E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B41BC0C5-6F3C-40FC-B882-C2C5BE6459B0}"/>
                </a:ext>
              </a:extLst>
            </p:cNvPr>
            <p:cNvGrpSpPr/>
            <p:nvPr/>
          </p:nvGrpSpPr>
          <p:grpSpPr>
            <a:xfrm>
              <a:off x="1501002" y="2118041"/>
              <a:ext cx="2925165" cy="3150558"/>
              <a:chOff x="1947257" y="2168215"/>
              <a:chExt cx="2925165" cy="3150558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B522D50E-028C-4074-8DBF-2F085138BE21}"/>
                  </a:ext>
                </a:extLst>
              </p:cNvPr>
              <p:cNvSpPr/>
              <p:nvPr/>
            </p:nvSpPr>
            <p:spPr>
              <a:xfrm>
                <a:off x="2699955" y="2175279"/>
                <a:ext cx="2172369" cy="3143494"/>
              </a:xfrm>
              <a:custGeom>
                <a:avLst/>
                <a:gdLst>
                  <a:gd name="connsiteX0" fmla="*/ 2683285 w 2694646"/>
                  <a:gd name="connsiteY0" fmla="*/ 1256184 h 3899247"/>
                  <a:gd name="connsiteX1" fmla="*/ 2596512 w 2694646"/>
                  <a:gd name="connsiteY1" fmla="*/ 1115119 h 3899247"/>
                  <a:gd name="connsiteX2" fmla="*/ 2623468 w 2694646"/>
                  <a:gd name="connsiteY2" fmla="*/ 1086734 h 3899247"/>
                  <a:gd name="connsiteX3" fmla="*/ 2590702 w 2694646"/>
                  <a:gd name="connsiteY3" fmla="*/ 839465 h 3899247"/>
                  <a:gd name="connsiteX4" fmla="*/ 2412680 w 2694646"/>
                  <a:gd name="connsiteY4" fmla="*/ 549333 h 3899247"/>
                  <a:gd name="connsiteX5" fmla="*/ 2376580 w 2694646"/>
                  <a:gd name="connsiteY5" fmla="*/ 534570 h 3899247"/>
                  <a:gd name="connsiteX6" fmla="*/ 2370198 w 2694646"/>
                  <a:gd name="connsiteY6" fmla="*/ 532951 h 3899247"/>
                  <a:gd name="connsiteX7" fmla="*/ 2139312 w 2694646"/>
                  <a:gd name="connsiteY7" fmla="*/ 214815 h 3899247"/>
                  <a:gd name="connsiteX8" fmla="*/ 1934715 w 2694646"/>
                  <a:gd name="connsiteY8" fmla="*/ 88323 h 3899247"/>
                  <a:gd name="connsiteX9" fmla="*/ 1176525 w 2694646"/>
                  <a:gd name="connsiteY9" fmla="*/ 35364 h 3899247"/>
                  <a:gd name="connsiteX10" fmla="*/ 683321 w 2694646"/>
                  <a:gd name="connsiteY10" fmla="*/ 300350 h 3899247"/>
                  <a:gd name="connsiteX11" fmla="*/ 610740 w 2694646"/>
                  <a:gd name="connsiteY11" fmla="*/ 384646 h 3899247"/>
                  <a:gd name="connsiteX12" fmla="*/ 463769 w 2694646"/>
                  <a:gd name="connsiteY12" fmla="*/ 843466 h 3899247"/>
                  <a:gd name="connsiteX13" fmla="*/ 524825 w 2694646"/>
                  <a:gd name="connsiteY13" fmla="*/ 1262089 h 3899247"/>
                  <a:gd name="connsiteX14" fmla="*/ 694656 w 2694646"/>
                  <a:gd name="connsiteY14" fmla="*/ 1567080 h 3899247"/>
                  <a:gd name="connsiteX15" fmla="*/ 762092 w 2694646"/>
                  <a:gd name="connsiteY15" fmla="*/ 1883119 h 3899247"/>
                  <a:gd name="connsiteX16" fmla="*/ 747424 w 2694646"/>
                  <a:gd name="connsiteY16" fmla="*/ 2024185 h 3899247"/>
                  <a:gd name="connsiteX17" fmla="*/ 714277 w 2694646"/>
                  <a:gd name="connsiteY17" fmla="*/ 2168584 h 3899247"/>
                  <a:gd name="connsiteX18" fmla="*/ 683797 w 2694646"/>
                  <a:gd name="connsiteY18" fmla="*/ 2263262 h 3899247"/>
                  <a:gd name="connsiteX19" fmla="*/ 593405 w 2694646"/>
                  <a:gd name="connsiteY19" fmla="*/ 2521580 h 3899247"/>
                  <a:gd name="connsiteX20" fmla="*/ 524349 w 2694646"/>
                  <a:gd name="connsiteY20" fmla="*/ 2672170 h 3899247"/>
                  <a:gd name="connsiteX21" fmla="*/ 426527 w 2694646"/>
                  <a:gd name="connsiteY21" fmla="*/ 2786661 h 3899247"/>
                  <a:gd name="connsiteX22" fmla="*/ 92009 w 2694646"/>
                  <a:gd name="connsiteY22" fmla="*/ 3228335 h 3899247"/>
                  <a:gd name="connsiteX23" fmla="*/ 4379 w 2694646"/>
                  <a:gd name="connsiteY23" fmla="*/ 3401690 h 3899247"/>
                  <a:gd name="connsiteX24" fmla="*/ 19905 w 2694646"/>
                  <a:gd name="connsiteY24" fmla="*/ 3453411 h 3899247"/>
                  <a:gd name="connsiteX25" fmla="*/ 1266727 w 2694646"/>
                  <a:gd name="connsiteY25" fmla="*/ 3895752 h 3899247"/>
                  <a:gd name="connsiteX26" fmla="*/ 1892710 w 2694646"/>
                  <a:gd name="connsiteY26" fmla="*/ 3843460 h 3899247"/>
                  <a:gd name="connsiteX27" fmla="*/ 2200653 w 2694646"/>
                  <a:gd name="connsiteY27" fmla="*/ 3747352 h 3899247"/>
                  <a:gd name="connsiteX28" fmla="*/ 2415823 w 2694646"/>
                  <a:gd name="connsiteY28" fmla="*/ 3657627 h 3899247"/>
                  <a:gd name="connsiteX29" fmla="*/ 2285140 w 2694646"/>
                  <a:gd name="connsiteY29" fmla="*/ 3452935 h 3899247"/>
                  <a:gd name="connsiteX30" fmla="*/ 2225133 w 2694646"/>
                  <a:gd name="connsiteY30" fmla="*/ 3165280 h 3899247"/>
                  <a:gd name="connsiteX31" fmla="*/ 1906903 w 2694646"/>
                  <a:gd name="connsiteY31" fmla="*/ 2489671 h 3899247"/>
                  <a:gd name="connsiteX32" fmla="*/ 1882042 w 2694646"/>
                  <a:gd name="connsiteY32" fmla="*/ 2434903 h 3899247"/>
                  <a:gd name="connsiteX33" fmla="*/ 1910522 w 2694646"/>
                  <a:gd name="connsiteY33" fmla="*/ 2317078 h 3899247"/>
                  <a:gd name="connsiteX34" fmla="*/ 1959766 w 2694646"/>
                  <a:gd name="connsiteY34" fmla="*/ 2187824 h 3899247"/>
                  <a:gd name="connsiteX35" fmla="*/ 2013677 w 2694646"/>
                  <a:gd name="connsiteY35" fmla="*/ 2178490 h 3899247"/>
                  <a:gd name="connsiteX36" fmla="*/ 2329050 w 2694646"/>
                  <a:gd name="connsiteY36" fmla="*/ 2184490 h 3899247"/>
                  <a:gd name="connsiteX37" fmla="*/ 2491261 w 2694646"/>
                  <a:gd name="connsiteY37" fmla="*/ 1933411 h 3899247"/>
                  <a:gd name="connsiteX38" fmla="*/ 2488118 w 2694646"/>
                  <a:gd name="connsiteY38" fmla="*/ 1919600 h 3899247"/>
                  <a:gd name="connsiteX39" fmla="*/ 2519550 w 2694646"/>
                  <a:gd name="connsiteY39" fmla="*/ 1757103 h 3899247"/>
                  <a:gd name="connsiteX40" fmla="*/ 2519836 w 2694646"/>
                  <a:gd name="connsiteY40" fmla="*/ 1692715 h 3899247"/>
                  <a:gd name="connsiteX41" fmla="*/ 2527647 w 2694646"/>
                  <a:gd name="connsiteY41" fmla="*/ 1626611 h 3899247"/>
                  <a:gd name="connsiteX42" fmla="*/ 2539172 w 2694646"/>
                  <a:gd name="connsiteY42" fmla="*/ 1541934 h 3899247"/>
                  <a:gd name="connsiteX43" fmla="*/ 2509930 w 2694646"/>
                  <a:gd name="connsiteY43" fmla="*/ 1467829 h 3899247"/>
                  <a:gd name="connsiteX44" fmla="*/ 2555936 w 2694646"/>
                  <a:gd name="connsiteY44" fmla="*/ 1397440 h 3899247"/>
                  <a:gd name="connsiteX45" fmla="*/ 2648519 w 2694646"/>
                  <a:gd name="connsiteY45" fmla="*/ 1362769 h 3899247"/>
                  <a:gd name="connsiteX46" fmla="*/ 2683285 w 2694646"/>
                  <a:gd name="connsiteY46" fmla="*/ 1256184 h 389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694646" h="3899247">
                    <a:moveTo>
                      <a:pt x="2683285" y="1256184"/>
                    </a:moveTo>
                    <a:cubicBezTo>
                      <a:pt x="2662140" y="1204368"/>
                      <a:pt x="2626802" y="1161315"/>
                      <a:pt x="2596512" y="1115119"/>
                    </a:cubicBezTo>
                    <a:cubicBezTo>
                      <a:pt x="2612514" y="1112261"/>
                      <a:pt x="2619753" y="1102736"/>
                      <a:pt x="2623468" y="1086734"/>
                    </a:cubicBezTo>
                    <a:cubicBezTo>
                      <a:pt x="2643566" y="1000056"/>
                      <a:pt x="2630897" y="917951"/>
                      <a:pt x="2590702" y="839465"/>
                    </a:cubicBezTo>
                    <a:cubicBezTo>
                      <a:pt x="2538886" y="738214"/>
                      <a:pt x="2476021" y="643631"/>
                      <a:pt x="2412680" y="549333"/>
                    </a:cubicBezTo>
                    <a:cubicBezTo>
                      <a:pt x="2404107" y="536570"/>
                      <a:pt x="2396773" y="519330"/>
                      <a:pt x="2376580" y="534570"/>
                    </a:cubicBezTo>
                    <a:cubicBezTo>
                      <a:pt x="2374580" y="533427"/>
                      <a:pt x="2372484" y="532951"/>
                      <a:pt x="2370198" y="532951"/>
                    </a:cubicBezTo>
                    <a:cubicBezTo>
                      <a:pt x="2323431" y="405030"/>
                      <a:pt x="2246945" y="298635"/>
                      <a:pt x="2139312" y="214815"/>
                    </a:cubicBezTo>
                    <a:cubicBezTo>
                      <a:pt x="2079305" y="159380"/>
                      <a:pt x="2009106" y="119851"/>
                      <a:pt x="1934715" y="88323"/>
                    </a:cubicBezTo>
                    <a:cubicBezTo>
                      <a:pt x="1688304" y="-16261"/>
                      <a:pt x="1433986" y="-19881"/>
                      <a:pt x="1176525" y="35364"/>
                    </a:cubicBezTo>
                    <a:cubicBezTo>
                      <a:pt x="986978" y="76036"/>
                      <a:pt x="818766" y="158237"/>
                      <a:pt x="683321" y="300350"/>
                    </a:cubicBezTo>
                    <a:cubicBezTo>
                      <a:pt x="654365" y="324353"/>
                      <a:pt x="634267" y="355976"/>
                      <a:pt x="610740" y="384646"/>
                    </a:cubicBezTo>
                    <a:cubicBezTo>
                      <a:pt x="496726" y="589434"/>
                      <a:pt x="468151" y="708210"/>
                      <a:pt x="463769" y="843466"/>
                    </a:cubicBezTo>
                    <a:cubicBezTo>
                      <a:pt x="453197" y="987483"/>
                      <a:pt x="482343" y="1125501"/>
                      <a:pt x="524825" y="1262089"/>
                    </a:cubicBezTo>
                    <a:cubicBezTo>
                      <a:pt x="560258" y="1376008"/>
                      <a:pt x="634362" y="1467639"/>
                      <a:pt x="694656" y="1567080"/>
                    </a:cubicBezTo>
                    <a:cubicBezTo>
                      <a:pt x="754187" y="1665282"/>
                      <a:pt x="783809" y="1767676"/>
                      <a:pt x="762092" y="1883119"/>
                    </a:cubicBezTo>
                    <a:cubicBezTo>
                      <a:pt x="753425" y="1929411"/>
                      <a:pt x="752091" y="1977131"/>
                      <a:pt x="747424" y="2024185"/>
                    </a:cubicBezTo>
                    <a:cubicBezTo>
                      <a:pt x="732184" y="2075429"/>
                      <a:pt x="725898" y="2118482"/>
                      <a:pt x="714277" y="2168584"/>
                    </a:cubicBezTo>
                    <a:cubicBezTo>
                      <a:pt x="703704" y="2192777"/>
                      <a:pt x="691322" y="2234306"/>
                      <a:pt x="683797" y="2263262"/>
                    </a:cubicBezTo>
                    <a:cubicBezTo>
                      <a:pt x="631600" y="2341653"/>
                      <a:pt x="593024" y="2424330"/>
                      <a:pt x="593405" y="2521580"/>
                    </a:cubicBezTo>
                    <a:cubicBezTo>
                      <a:pt x="593691" y="2581302"/>
                      <a:pt x="564639" y="2629689"/>
                      <a:pt x="524349" y="2672170"/>
                    </a:cubicBezTo>
                    <a:cubicBezTo>
                      <a:pt x="489773" y="2708651"/>
                      <a:pt x="454340" y="2744370"/>
                      <a:pt x="426527" y="2786661"/>
                    </a:cubicBezTo>
                    <a:cubicBezTo>
                      <a:pt x="291367" y="2916010"/>
                      <a:pt x="188307" y="3069649"/>
                      <a:pt x="92009" y="3228335"/>
                    </a:cubicBezTo>
                    <a:cubicBezTo>
                      <a:pt x="58385" y="3283771"/>
                      <a:pt x="26667" y="3340254"/>
                      <a:pt x="4379" y="3401690"/>
                    </a:cubicBezTo>
                    <a:cubicBezTo>
                      <a:pt x="-4003" y="3424645"/>
                      <a:pt x="-1146" y="3438647"/>
                      <a:pt x="19905" y="3453411"/>
                    </a:cubicBezTo>
                    <a:cubicBezTo>
                      <a:pt x="389284" y="3711253"/>
                      <a:pt x="816290" y="3870892"/>
                      <a:pt x="1266727" y="3895752"/>
                    </a:cubicBezTo>
                    <a:cubicBezTo>
                      <a:pt x="1476372" y="3907277"/>
                      <a:pt x="1687923" y="3890418"/>
                      <a:pt x="1892710" y="3843460"/>
                    </a:cubicBezTo>
                    <a:cubicBezTo>
                      <a:pt x="1997675" y="3819457"/>
                      <a:pt x="2100831" y="3787548"/>
                      <a:pt x="2200653" y="3747352"/>
                    </a:cubicBezTo>
                    <a:cubicBezTo>
                      <a:pt x="2227228" y="3736684"/>
                      <a:pt x="2395344" y="3640768"/>
                      <a:pt x="2415823" y="3657627"/>
                    </a:cubicBezTo>
                    <a:cubicBezTo>
                      <a:pt x="2347529" y="3601429"/>
                      <a:pt x="2308286" y="3532183"/>
                      <a:pt x="2285140" y="3452935"/>
                    </a:cubicBezTo>
                    <a:cubicBezTo>
                      <a:pt x="2257613" y="3358637"/>
                      <a:pt x="2243992" y="3261387"/>
                      <a:pt x="2225133" y="3165280"/>
                    </a:cubicBezTo>
                    <a:cubicBezTo>
                      <a:pt x="2175507" y="2913343"/>
                      <a:pt x="2098260" y="2674837"/>
                      <a:pt x="1906903" y="2489671"/>
                    </a:cubicBezTo>
                    <a:cubicBezTo>
                      <a:pt x="1891948" y="2475193"/>
                      <a:pt x="1881566" y="2457096"/>
                      <a:pt x="1882042" y="2434903"/>
                    </a:cubicBezTo>
                    <a:cubicBezTo>
                      <a:pt x="1894234" y="2396612"/>
                      <a:pt x="1917761" y="2365180"/>
                      <a:pt x="1910522" y="2317078"/>
                    </a:cubicBezTo>
                    <a:cubicBezTo>
                      <a:pt x="1903950" y="2273454"/>
                      <a:pt x="1937954" y="2229353"/>
                      <a:pt x="1959766" y="2187824"/>
                    </a:cubicBezTo>
                    <a:cubicBezTo>
                      <a:pt x="1975768" y="2173441"/>
                      <a:pt x="1995294" y="2178204"/>
                      <a:pt x="2013677" y="2178490"/>
                    </a:cubicBezTo>
                    <a:cubicBezTo>
                      <a:pt x="2118834" y="2180204"/>
                      <a:pt x="2223894" y="2182490"/>
                      <a:pt x="2329050" y="2184490"/>
                    </a:cubicBezTo>
                    <a:cubicBezTo>
                      <a:pt x="2479355" y="2157154"/>
                      <a:pt x="2530980" y="2077239"/>
                      <a:pt x="2491261" y="1933411"/>
                    </a:cubicBezTo>
                    <a:cubicBezTo>
                      <a:pt x="2490023" y="1928839"/>
                      <a:pt x="2490118" y="1923696"/>
                      <a:pt x="2488118" y="1919600"/>
                    </a:cubicBezTo>
                    <a:cubicBezTo>
                      <a:pt x="2457352" y="1857402"/>
                      <a:pt x="2468687" y="1803109"/>
                      <a:pt x="2519550" y="1757103"/>
                    </a:cubicBezTo>
                    <a:cubicBezTo>
                      <a:pt x="2544220" y="1734815"/>
                      <a:pt x="2541934" y="1713193"/>
                      <a:pt x="2519836" y="1692715"/>
                    </a:cubicBezTo>
                    <a:cubicBezTo>
                      <a:pt x="2490975" y="1665949"/>
                      <a:pt x="2496786" y="1647185"/>
                      <a:pt x="2527647" y="1626611"/>
                    </a:cubicBezTo>
                    <a:cubicBezTo>
                      <a:pt x="2561365" y="1604132"/>
                      <a:pt x="2565651" y="1574509"/>
                      <a:pt x="2539172" y="1541934"/>
                    </a:cubicBezTo>
                    <a:cubicBezTo>
                      <a:pt x="2521741" y="1520407"/>
                      <a:pt x="2515645" y="1494023"/>
                      <a:pt x="2509930" y="1467829"/>
                    </a:cubicBezTo>
                    <a:cubicBezTo>
                      <a:pt x="2498500" y="1415918"/>
                      <a:pt x="2504310" y="1406584"/>
                      <a:pt x="2555936" y="1397440"/>
                    </a:cubicBezTo>
                    <a:cubicBezTo>
                      <a:pt x="2589083" y="1391534"/>
                      <a:pt x="2619944" y="1380485"/>
                      <a:pt x="2648519" y="1362769"/>
                    </a:cubicBezTo>
                    <a:cubicBezTo>
                      <a:pt x="2697096" y="1332860"/>
                      <a:pt x="2704811" y="1308857"/>
                      <a:pt x="2683285" y="125618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EEAEF354-FBB2-40B8-9FA5-530761834EF5}"/>
                  </a:ext>
                </a:extLst>
              </p:cNvPr>
              <p:cNvSpPr/>
              <p:nvPr/>
            </p:nvSpPr>
            <p:spPr>
              <a:xfrm>
                <a:off x="3160202" y="2346605"/>
                <a:ext cx="1712220" cy="1589996"/>
              </a:xfrm>
              <a:custGeom>
                <a:avLst/>
                <a:gdLst>
                  <a:gd name="connsiteX0" fmla="*/ 2112576 w 2123869"/>
                  <a:gd name="connsiteY0" fmla="*/ 1043954 h 1972260"/>
                  <a:gd name="connsiteX1" fmla="*/ 2025804 w 2123869"/>
                  <a:gd name="connsiteY1" fmla="*/ 902889 h 1972260"/>
                  <a:gd name="connsiteX2" fmla="*/ 2018184 w 2123869"/>
                  <a:gd name="connsiteY2" fmla="*/ 896222 h 1972260"/>
                  <a:gd name="connsiteX3" fmla="*/ 1994085 w 2123869"/>
                  <a:gd name="connsiteY3" fmla="*/ 858503 h 1972260"/>
                  <a:gd name="connsiteX4" fmla="*/ 1990657 w 2123869"/>
                  <a:gd name="connsiteY4" fmla="*/ 858503 h 1972260"/>
                  <a:gd name="connsiteX5" fmla="*/ 1843686 w 2123869"/>
                  <a:gd name="connsiteY5" fmla="*/ 657335 h 1972260"/>
                  <a:gd name="connsiteX6" fmla="*/ 1830637 w 2123869"/>
                  <a:gd name="connsiteY6" fmla="*/ 606281 h 1972260"/>
                  <a:gd name="connsiteX7" fmla="*/ 1842162 w 2123869"/>
                  <a:gd name="connsiteY7" fmla="*/ 486932 h 1972260"/>
                  <a:gd name="connsiteX8" fmla="*/ 1848067 w 2123869"/>
                  <a:gd name="connsiteY8" fmla="*/ 481693 h 1972260"/>
                  <a:gd name="connsiteX9" fmla="*/ 1805871 w 2123869"/>
                  <a:gd name="connsiteY9" fmla="*/ 322340 h 1972260"/>
                  <a:gd name="connsiteX10" fmla="*/ 1799490 w 2123869"/>
                  <a:gd name="connsiteY10" fmla="*/ 320721 h 1972260"/>
                  <a:gd name="connsiteX11" fmla="*/ 1799490 w 2123869"/>
                  <a:gd name="connsiteY11" fmla="*/ 320721 h 1972260"/>
                  <a:gd name="connsiteX12" fmla="*/ 1568604 w 2123869"/>
                  <a:gd name="connsiteY12" fmla="*/ 2586 h 1972260"/>
                  <a:gd name="connsiteX13" fmla="*/ 1494404 w 2123869"/>
                  <a:gd name="connsiteY13" fmla="*/ 12111 h 1972260"/>
                  <a:gd name="connsiteX14" fmla="*/ 902997 w 2123869"/>
                  <a:gd name="connsiteY14" fmla="*/ 124220 h 1972260"/>
                  <a:gd name="connsiteX15" fmla="*/ 182526 w 2123869"/>
                  <a:gd name="connsiteY15" fmla="*/ 81929 h 1972260"/>
                  <a:gd name="connsiteX16" fmla="*/ 112517 w 2123869"/>
                  <a:gd name="connsiteY16" fmla="*/ 88121 h 1972260"/>
                  <a:gd name="connsiteX17" fmla="*/ 39936 w 2123869"/>
                  <a:gd name="connsiteY17" fmla="*/ 172417 h 1972260"/>
                  <a:gd name="connsiteX18" fmla="*/ 35936 w 2123869"/>
                  <a:gd name="connsiteY18" fmla="*/ 190514 h 1972260"/>
                  <a:gd name="connsiteX19" fmla="*/ 5075 w 2123869"/>
                  <a:gd name="connsiteY19" fmla="*/ 516079 h 1972260"/>
                  <a:gd name="connsiteX20" fmla="*/ 3741 w 2123869"/>
                  <a:gd name="connsiteY20" fmla="*/ 557608 h 1972260"/>
                  <a:gd name="connsiteX21" fmla="*/ 57462 w 2123869"/>
                  <a:gd name="connsiteY21" fmla="*/ 565037 h 1972260"/>
                  <a:gd name="connsiteX22" fmla="*/ 96705 w 2123869"/>
                  <a:gd name="connsiteY22" fmla="*/ 605138 h 1972260"/>
                  <a:gd name="connsiteX23" fmla="*/ 154332 w 2123869"/>
                  <a:gd name="connsiteY23" fmla="*/ 1031381 h 1972260"/>
                  <a:gd name="connsiteX24" fmla="*/ 982149 w 2123869"/>
                  <a:gd name="connsiteY24" fmla="*/ 1471817 h 1972260"/>
                  <a:gd name="connsiteX25" fmla="*/ 1046539 w 2123869"/>
                  <a:gd name="connsiteY25" fmla="*/ 1455244 h 1972260"/>
                  <a:gd name="connsiteX26" fmla="*/ 1406297 w 2123869"/>
                  <a:gd name="connsiteY26" fmla="*/ 1246646 h 1972260"/>
                  <a:gd name="connsiteX27" fmla="*/ 1520217 w 2123869"/>
                  <a:gd name="connsiteY27" fmla="*/ 1106629 h 1972260"/>
                  <a:gd name="connsiteX28" fmla="*/ 1539076 w 2123869"/>
                  <a:gd name="connsiteY28" fmla="*/ 1123583 h 1972260"/>
                  <a:gd name="connsiteX29" fmla="*/ 1598131 w 2123869"/>
                  <a:gd name="connsiteY29" fmla="*/ 1278460 h 1972260"/>
                  <a:gd name="connsiteX30" fmla="*/ 1735196 w 2123869"/>
                  <a:gd name="connsiteY30" fmla="*/ 1917206 h 1972260"/>
                  <a:gd name="connsiteX31" fmla="*/ 1758246 w 2123869"/>
                  <a:gd name="connsiteY31" fmla="*/ 1972261 h 1972260"/>
                  <a:gd name="connsiteX32" fmla="*/ 1920457 w 2123869"/>
                  <a:gd name="connsiteY32" fmla="*/ 1721182 h 1972260"/>
                  <a:gd name="connsiteX33" fmla="*/ 1917314 w 2123869"/>
                  <a:gd name="connsiteY33" fmla="*/ 1707371 h 1972260"/>
                  <a:gd name="connsiteX34" fmla="*/ 1948746 w 2123869"/>
                  <a:gd name="connsiteY34" fmla="*/ 1544874 h 1972260"/>
                  <a:gd name="connsiteX35" fmla="*/ 1949032 w 2123869"/>
                  <a:gd name="connsiteY35" fmla="*/ 1480485 h 1972260"/>
                  <a:gd name="connsiteX36" fmla="*/ 1956843 w 2123869"/>
                  <a:gd name="connsiteY36" fmla="*/ 1414382 h 1972260"/>
                  <a:gd name="connsiteX37" fmla="*/ 1968368 w 2123869"/>
                  <a:gd name="connsiteY37" fmla="*/ 1329704 h 1972260"/>
                  <a:gd name="connsiteX38" fmla="*/ 1939126 w 2123869"/>
                  <a:gd name="connsiteY38" fmla="*/ 1255600 h 1972260"/>
                  <a:gd name="connsiteX39" fmla="*/ 1985132 w 2123869"/>
                  <a:gd name="connsiteY39" fmla="*/ 1185210 h 1972260"/>
                  <a:gd name="connsiteX40" fmla="*/ 2077715 w 2123869"/>
                  <a:gd name="connsiteY40" fmla="*/ 1150539 h 1972260"/>
                  <a:gd name="connsiteX41" fmla="*/ 2112576 w 2123869"/>
                  <a:gd name="connsiteY41" fmla="*/ 1043954 h 1972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123869" h="1972260">
                    <a:moveTo>
                      <a:pt x="2112576" y="1043954"/>
                    </a:moveTo>
                    <a:cubicBezTo>
                      <a:pt x="2091431" y="992138"/>
                      <a:pt x="2056093" y="949085"/>
                      <a:pt x="2025804" y="902889"/>
                    </a:cubicBezTo>
                    <a:cubicBezTo>
                      <a:pt x="2023708" y="899936"/>
                      <a:pt x="2021137" y="897841"/>
                      <a:pt x="2018184" y="896222"/>
                    </a:cubicBezTo>
                    <a:cubicBezTo>
                      <a:pt x="2023899" y="876029"/>
                      <a:pt x="2011040" y="866123"/>
                      <a:pt x="1994085" y="858503"/>
                    </a:cubicBezTo>
                    <a:cubicBezTo>
                      <a:pt x="1992942" y="858407"/>
                      <a:pt x="1991799" y="858503"/>
                      <a:pt x="1990657" y="858503"/>
                    </a:cubicBezTo>
                    <a:cubicBezTo>
                      <a:pt x="1941603" y="791542"/>
                      <a:pt x="1892358" y="724581"/>
                      <a:pt x="1843686" y="657335"/>
                    </a:cubicBezTo>
                    <a:cubicBezTo>
                      <a:pt x="1832923" y="642380"/>
                      <a:pt x="1819683" y="628188"/>
                      <a:pt x="1830637" y="606281"/>
                    </a:cubicBezTo>
                    <a:cubicBezTo>
                      <a:pt x="1849687" y="568181"/>
                      <a:pt x="1846924" y="527509"/>
                      <a:pt x="1842162" y="486932"/>
                    </a:cubicBezTo>
                    <a:cubicBezTo>
                      <a:pt x="1844257" y="485504"/>
                      <a:pt x="1846257" y="483789"/>
                      <a:pt x="1848067" y="481693"/>
                    </a:cubicBezTo>
                    <a:cubicBezTo>
                      <a:pt x="1853115" y="423496"/>
                      <a:pt x="1839399" y="370346"/>
                      <a:pt x="1805871" y="322340"/>
                    </a:cubicBezTo>
                    <a:cubicBezTo>
                      <a:pt x="1803871" y="321197"/>
                      <a:pt x="1801776" y="320721"/>
                      <a:pt x="1799490" y="320721"/>
                    </a:cubicBezTo>
                    <a:cubicBezTo>
                      <a:pt x="1799490" y="320721"/>
                      <a:pt x="1799490" y="320721"/>
                      <a:pt x="1799490" y="320721"/>
                    </a:cubicBezTo>
                    <a:cubicBezTo>
                      <a:pt x="1752722" y="192800"/>
                      <a:pt x="1676236" y="86406"/>
                      <a:pt x="1568604" y="2586"/>
                    </a:cubicBezTo>
                    <a:cubicBezTo>
                      <a:pt x="1542505" y="-4462"/>
                      <a:pt x="1518693" y="4301"/>
                      <a:pt x="1494404" y="12111"/>
                    </a:cubicBezTo>
                    <a:cubicBezTo>
                      <a:pt x="1302094" y="74690"/>
                      <a:pt x="1105498" y="116886"/>
                      <a:pt x="902997" y="124220"/>
                    </a:cubicBezTo>
                    <a:cubicBezTo>
                      <a:pt x="661728" y="132983"/>
                      <a:pt x="421984" y="107933"/>
                      <a:pt x="182526" y="81929"/>
                    </a:cubicBezTo>
                    <a:cubicBezTo>
                      <a:pt x="158237" y="79262"/>
                      <a:pt x="135282" y="79548"/>
                      <a:pt x="112517" y="88121"/>
                    </a:cubicBezTo>
                    <a:cubicBezTo>
                      <a:pt x="83561" y="112123"/>
                      <a:pt x="63463" y="143747"/>
                      <a:pt x="39936" y="172417"/>
                    </a:cubicBezTo>
                    <a:cubicBezTo>
                      <a:pt x="36793" y="178037"/>
                      <a:pt x="34507" y="184323"/>
                      <a:pt x="35936" y="190514"/>
                    </a:cubicBezTo>
                    <a:cubicBezTo>
                      <a:pt x="61939" y="302528"/>
                      <a:pt x="40413" y="409875"/>
                      <a:pt x="5075" y="516079"/>
                    </a:cubicBezTo>
                    <a:cubicBezTo>
                      <a:pt x="598" y="529604"/>
                      <a:pt x="-3021" y="543511"/>
                      <a:pt x="3741" y="557608"/>
                    </a:cubicBezTo>
                    <a:cubicBezTo>
                      <a:pt x="19743" y="573705"/>
                      <a:pt x="39365" y="568943"/>
                      <a:pt x="57462" y="565037"/>
                    </a:cubicBezTo>
                    <a:cubicBezTo>
                      <a:pt x="93372" y="557322"/>
                      <a:pt x="101849" y="570848"/>
                      <a:pt x="96705" y="605138"/>
                    </a:cubicBezTo>
                    <a:cubicBezTo>
                      <a:pt x="74607" y="752585"/>
                      <a:pt x="95658" y="893555"/>
                      <a:pt x="154332" y="1031381"/>
                    </a:cubicBezTo>
                    <a:cubicBezTo>
                      <a:pt x="287491" y="1343897"/>
                      <a:pt x="648774" y="1537826"/>
                      <a:pt x="982149" y="1471817"/>
                    </a:cubicBezTo>
                    <a:cubicBezTo>
                      <a:pt x="1003390" y="1465055"/>
                      <a:pt x="1025107" y="1460578"/>
                      <a:pt x="1046539" y="1455244"/>
                    </a:cubicBezTo>
                    <a:cubicBezTo>
                      <a:pt x="1186461" y="1420192"/>
                      <a:pt x="1310571" y="1358470"/>
                      <a:pt x="1406297" y="1246646"/>
                    </a:cubicBezTo>
                    <a:cubicBezTo>
                      <a:pt x="1445446" y="1200926"/>
                      <a:pt x="1480878" y="1152349"/>
                      <a:pt x="1520217" y="1106629"/>
                    </a:cubicBezTo>
                    <a:cubicBezTo>
                      <a:pt x="1532980" y="1104914"/>
                      <a:pt x="1535838" y="1115297"/>
                      <a:pt x="1539076" y="1123583"/>
                    </a:cubicBezTo>
                    <a:cubicBezTo>
                      <a:pt x="1559555" y="1174923"/>
                      <a:pt x="1581558" y="1225596"/>
                      <a:pt x="1598131" y="1278460"/>
                    </a:cubicBezTo>
                    <a:cubicBezTo>
                      <a:pt x="1663282" y="1487248"/>
                      <a:pt x="1702430" y="1701465"/>
                      <a:pt x="1735196" y="1917206"/>
                    </a:cubicBezTo>
                    <a:cubicBezTo>
                      <a:pt x="1738339" y="1937590"/>
                      <a:pt x="1739958" y="1958354"/>
                      <a:pt x="1758246" y="1972261"/>
                    </a:cubicBezTo>
                    <a:cubicBezTo>
                      <a:pt x="1908646" y="1944924"/>
                      <a:pt x="1960176" y="1865009"/>
                      <a:pt x="1920457" y="1721182"/>
                    </a:cubicBezTo>
                    <a:cubicBezTo>
                      <a:pt x="1919219" y="1716610"/>
                      <a:pt x="1919314" y="1711466"/>
                      <a:pt x="1917314" y="1707371"/>
                    </a:cubicBezTo>
                    <a:cubicBezTo>
                      <a:pt x="1886548" y="1645172"/>
                      <a:pt x="1897883" y="1590880"/>
                      <a:pt x="1948746" y="1544874"/>
                    </a:cubicBezTo>
                    <a:cubicBezTo>
                      <a:pt x="1973416" y="1522586"/>
                      <a:pt x="1971130" y="1500964"/>
                      <a:pt x="1949032" y="1480485"/>
                    </a:cubicBezTo>
                    <a:cubicBezTo>
                      <a:pt x="1920171" y="1453720"/>
                      <a:pt x="1925982" y="1434956"/>
                      <a:pt x="1956843" y="1414382"/>
                    </a:cubicBezTo>
                    <a:cubicBezTo>
                      <a:pt x="1990561" y="1391903"/>
                      <a:pt x="1994848" y="1362280"/>
                      <a:pt x="1968368" y="1329704"/>
                    </a:cubicBezTo>
                    <a:cubicBezTo>
                      <a:pt x="1950937" y="1308178"/>
                      <a:pt x="1944841" y="1281794"/>
                      <a:pt x="1939126" y="1255600"/>
                    </a:cubicBezTo>
                    <a:cubicBezTo>
                      <a:pt x="1927696" y="1203689"/>
                      <a:pt x="1933507" y="1194354"/>
                      <a:pt x="1985132" y="1185210"/>
                    </a:cubicBezTo>
                    <a:cubicBezTo>
                      <a:pt x="2018279" y="1179305"/>
                      <a:pt x="2049140" y="1168256"/>
                      <a:pt x="2077715" y="1150539"/>
                    </a:cubicBezTo>
                    <a:cubicBezTo>
                      <a:pt x="2126292" y="1120631"/>
                      <a:pt x="2134008" y="1096628"/>
                      <a:pt x="2112576" y="1043954"/>
                    </a:cubicBezTo>
                    <a:close/>
                  </a:path>
                </a:pathLst>
              </a:custGeom>
              <a:solidFill>
                <a:srgbClr val="F7B89A"/>
              </a:solidFill>
              <a:ln w="51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23E818A-7D8F-4169-8ECC-63AF28951C8A}"/>
                  </a:ext>
                </a:extLst>
              </p:cNvPr>
              <p:cNvSpPr/>
              <p:nvPr/>
            </p:nvSpPr>
            <p:spPr>
              <a:xfrm>
                <a:off x="3078332" y="4364487"/>
                <a:ext cx="1096441" cy="946826"/>
              </a:xfrm>
              <a:custGeom>
                <a:avLst/>
                <a:gdLst>
                  <a:gd name="connsiteX0" fmla="*/ 1345830 w 1360045"/>
                  <a:gd name="connsiteY0" fmla="*/ 1134214 h 1174460"/>
                  <a:gd name="connsiteX1" fmla="*/ 798428 w 1360045"/>
                  <a:gd name="connsiteY1" fmla="*/ 1171171 h 1174460"/>
                  <a:gd name="connsiteX2" fmla="*/ 49192 w 1360045"/>
                  <a:gd name="connsiteY2" fmla="*/ 1004388 h 1174460"/>
                  <a:gd name="connsiteX3" fmla="*/ 12235 w 1360045"/>
                  <a:gd name="connsiteY3" fmla="*/ 979147 h 1174460"/>
                  <a:gd name="connsiteX4" fmla="*/ 1376 w 1360045"/>
                  <a:gd name="connsiteY4" fmla="*/ 919901 h 1174460"/>
                  <a:gd name="connsiteX5" fmla="*/ 158063 w 1360045"/>
                  <a:gd name="connsiteY5" fmla="*/ 306777 h 1174460"/>
                  <a:gd name="connsiteX6" fmla="*/ 660887 w 1360045"/>
                  <a:gd name="connsiteY6" fmla="*/ 72 h 1174460"/>
                  <a:gd name="connsiteX7" fmla="*/ 1081321 w 1360045"/>
                  <a:gd name="connsiteY7" fmla="*/ 148471 h 1174460"/>
                  <a:gd name="connsiteX8" fmla="*/ 1260200 w 1360045"/>
                  <a:gd name="connsiteY8" fmla="*/ 430316 h 1174460"/>
                  <a:gd name="connsiteX9" fmla="*/ 1342020 w 1360045"/>
                  <a:gd name="connsiteY9" fmla="*/ 863132 h 1174460"/>
                  <a:gd name="connsiteX10" fmla="*/ 1358403 w 1360045"/>
                  <a:gd name="connsiteY10" fmla="*/ 1076016 h 1174460"/>
                  <a:gd name="connsiteX11" fmla="*/ 1345830 w 1360045"/>
                  <a:gd name="connsiteY11" fmla="*/ 1134214 h 1174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60045" h="1174460">
                    <a:moveTo>
                      <a:pt x="1345830" y="1134214"/>
                    </a:moveTo>
                    <a:cubicBezTo>
                      <a:pt x="1164760" y="1167551"/>
                      <a:pt x="982356" y="1181362"/>
                      <a:pt x="798428" y="1171171"/>
                    </a:cubicBezTo>
                    <a:cubicBezTo>
                      <a:pt x="539539" y="1156883"/>
                      <a:pt x="288841" y="1105067"/>
                      <a:pt x="49192" y="1004388"/>
                    </a:cubicBezTo>
                    <a:cubicBezTo>
                      <a:pt x="35285" y="998577"/>
                      <a:pt x="17283" y="998101"/>
                      <a:pt x="12235" y="979147"/>
                    </a:cubicBezTo>
                    <a:cubicBezTo>
                      <a:pt x="-2053" y="961430"/>
                      <a:pt x="-910" y="939904"/>
                      <a:pt x="1376" y="919901"/>
                    </a:cubicBezTo>
                    <a:cubicBezTo>
                      <a:pt x="25189" y="708351"/>
                      <a:pt x="58241" y="498515"/>
                      <a:pt x="158063" y="306777"/>
                    </a:cubicBezTo>
                    <a:cubicBezTo>
                      <a:pt x="263409" y="104371"/>
                      <a:pt x="431811" y="3215"/>
                      <a:pt x="660887" y="72"/>
                    </a:cubicBezTo>
                    <a:cubicBezTo>
                      <a:pt x="820050" y="-2119"/>
                      <a:pt x="960734" y="45887"/>
                      <a:pt x="1081321" y="148471"/>
                    </a:cubicBezTo>
                    <a:cubicBezTo>
                      <a:pt x="1169332" y="223433"/>
                      <a:pt x="1220195" y="324398"/>
                      <a:pt x="1260200" y="430316"/>
                    </a:cubicBezTo>
                    <a:cubicBezTo>
                      <a:pt x="1312778" y="569572"/>
                      <a:pt x="1325827" y="716638"/>
                      <a:pt x="1342020" y="863132"/>
                    </a:cubicBezTo>
                    <a:cubicBezTo>
                      <a:pt x="1349926" y="933998"/>
                      <a:pt x="1347545" y="1005435"/>
                      <a:pt x="1358403" y="1076016"/>
                    </a:cubicBezTo>
                    <a:cubicBezTo>
                      <a:pt x="1361546" y="1096590"/>
                      <a:pt x="1361546" y="1117354"/>
                      <a:pt x="1345830" y="1134214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441B41A-2C7C-49E2-84D2-899888ADCAD4}"/>
                  </a:ext>
                </a:extLst>
              </p:cNvPr>
              <p:cNvSpPr/>
              <p:nvPr/>
            </p:nvSpPr>
            <p:spPr>
              <a:xfrm>
                <a:off x="3251602" y="2168215"/>
                <a:ext cx="1173714" cy="285003"/>
              </a:xfrm>
              <a:custGeom>
                <a:avLst/>
                <a:gdLst>
                  <a:gd name="connsiteX0" fmla="*/ 1455896 w 1455896"/>
                  <a:gd name="connsiteY0" fmla="*/ 214720 h 353523"/>
                  <a:gd name="connsiteX1" fmla="*/ 480536 w 1455896"/>
                  <a:gd name="connsiteY1" fmla="*/ 345975 h 353523"/>
                  <a:gd name="connsiteX2" fmla="*/ 0 w 1455896"/>
                  <a:gd name="connsiteY2" fmla="*/ 300350 h 353523"/>
                  <a:gd name="connsiteX3" fmla="*/ 493205 w 1455896"/>
                  <a:gd name="connsiteY3" fmla="*/ 35364 h 353523"/>
                  <a:gd name="connsiteX4" fmla="*/ 1251394 w 1455896"/>
                  <a:gd name="connsiteY4" fmla="*/ 88323 h 353523"/>
                  <a:gd name="connsiteX5" fmla="*/ 1455896 w 1455896"/>
                  <a:gd name="connsiteY5" fmla="*/ 214720 h 35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5896" h="353523">
                    <a:moveTo>
                      <a:pt x="1455896" y="214720"/>
                    </a:moveTo>
                    <a:cubicBezTo>
                      <a:pt x="1140523" y="331020"/>
                      <a:pt x="815435" y="372073"/>
                      <a:pt x="480536" y="345975"/>
                    </a:cubicBezTo>
                    <a:cubicBezTo>
                      <a:pt x="320040" y="333497"/>
                      <a:pt x="159734" y="320638"/>
                      <a:pt x="0" y="300350"/>
                    </a:cubicBezTo>
                    <a:cubicBezTo>
                      <a:pt x="135446" y="158237"/>
                      <a:pt x="303657" y="76036"/>
                      <a:pt x="493205" y="35364"/>
                    </a:cubicBezTo>
                    <a:cubicBezTo>
                      <a:pt x="750665" y="-19881"/>
                      <a:pt x="1004983" y="-16261"/>
                      <a:pt x="1251394" y="88323"/>
                    </a:cubicBezTo>
                    <a:cubicBezTo>
                      <a:pt x="1325785" y="119756"/>
                      <a:pt x="1395984" y="159285"/>
                      <a:pt x="1455896" y="21472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7BCEBA4-E09A-47F7-A9E5-326ACD863E9F}"/>
                  </a:ext>
                </a:extLst>
              </p:cNvPr>
              <p:cNvSpPr/>
              <p:nvPr/>
            </p:nvSpPr>
            <p:spPr>
              <a:xfrm>
                <a:off x="3038369" y="4225142"/>
                <a:ext cx="1171939" cy="1053724"/>
              </a:xfrm>
              <a:custGeom>
                <a:avLst/>
                <a:gdLst>
                  <a:gd name="connsiteX0" fmla="*/ 149627 w 1453694"/>
                  <a:gd name="connsiteY0" fmla="*/ 405899 h 1307059"/>
                  <a:gd name="connsiteX1" fmla="*/ 309647 w 1453694"/>
                  <a:gd name="connsiteY1" fmla="*/ 155677 h 1307059"/>
                  <a:gd name="connsiteX2" fmla="*/ 635211 w 1453694"/>
                  <a:gd name="connsiteY2" fmla="*/ 6039 h 1307059"/>
                  <a:gd name="connsiteX3" fmla="*/ 1128225 w 1453694"/>
                  <a:gd name="connsiteY3" fmla="*/ 139580 h 1307059"/>
                  <a:gd name="connsiteX4" fmla="*/ 1317868 w 1453694"/>
                  <a:gd name="connsiteY4" fmla="*/ 412281 h 1307059"/>
                  <a:gd name="connsiteX5" fmla="*/ 1406736 w 1453694"/>
                  <a:gd name="connsiteY5" fmla="*/ 807282 h 1307059"/>
                  <a:gd name="connsiteX6" fmla="*/ 1435597 w 1453694"/>
                  <a:gd name="connsiteY6" fmla="*/ 1217334 h 1307059"/>
                  <a:gd name="connsiteX7" fmla="*/ 1453695 w 1453694"/>
                  <a:gd name="connsiteY7" fmla="*/ 1290295 h 1307059"/>
                  <a:gd name="connsiteX8" fmla="*/ 1395496 w 1453694"/>
                  <a:gd name="connsiteY8" fmla="*/ 1307059 h 1307059"/>
                  <a:gd name="connsiteX9" fmla="*/ 1274339 w 1453694"/>
                  <a:gd name="connsiteY9" fmla="*/ 550012 h 1307059"/>
                  <a:gd name="connsiteX10" fmla="*/ 383370 w 1453694"/>
                  <a:gd name="connsiteY10" fmla="*/ 287598 h 1307059"/>
                  <a:gd name="connsiteX11" fmla="*/ 161819 w 1453694"/>
                  <a:gd name="connsiteY11" fmla="*/ 620211 h 1307059"/>
                  <a:gd name="connsiteX12" fmla="*/ 73522 w 1453694"/>
                  <a:gd name="connsiteY12" fmla="*/ 1026929 h 1307059"/>
                  <a:gd name="connsiteX13" fmla="*/ 61997 w 1453694"/>
                  <a:gd name="connsiteY13" fmla="*/ 1151992 h 1307059"/>
                  <a:gd name="connsiteX14" fmla="*/ 7323 w 1453694"/>
                  <a:gd name="connsiteY14" fmla="*/ 1136466 h 1307059"/>
                  <a:gd name="connsiteX15" fmla="*/ 12466 w 1453694"/>
                  <a:gd name="connsiteY15" fmla="*/ 1020357 h 1307059"/>
                  <a:gd name="connsiteX16" fmla="*/ 116003 w 1453694"/>
                  <a:gd name="connsiteY16" fmla="*/ 467145 h 1307059"/>
                  <a:gd name="connsiteX17" fmla="*/ 149627 w 1453694"/>
                  <a:gd name="connsiteY17" fmla="*/ 405899 h 130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53694" h="1307059">
                    <a:moveTo>
                      <a:pt x="149627" y="405899"/>
                    </a:moveTo>
                    <a:cubicBezTo>
                      <a:pt x="194013" y="316840"/>
                      <a:pt x="234208" y="225210"/>
                      <a:pt x="309647" y="155677"/>
                    </a:cubicBezTo>
                    <a:cubicBezTo>
                      <a:pt x="402134" y="70428"/>
                      <a:pt x="510433" y="22137"/>
                      <a:pt x="635211" y="6039"/>
                    </a:cubicBezTo>
                    <a:cubicBezTo>
                      <a:pt x="818663" y="-17583"/>
                      <a:pt x="982683" y="28328"/>
                      <a:pt x="1128225" y="139580"/>
                    </a:cubicBezTo>
                    <a:cubicBezTo>
                      <a:pt x="1219951" y="209684"/>
                      <a:pt x="1275958" y="306648"/>
                      <a:pt x="1317868" y="412281"/>
                    </a:cubicBezTo>
                    <a:cubicBezTo>
                      <a:pt x="1368160" y="539249"/>
                      <a:pt x="1392449" y="671837"/>
                      <a:pt x="1406736" y="807282"/>
                    </a:cubicBezTo>
                    <a:cubicBezTo>
                      <a:pt x="1421119" y="943681"/>
                      <a:pt x="1435406" y="1079888"/>
                      <a:pt x="1435597" y="1217334"/>
                    </a:cubicBezTo>
                    <a:cubicBezTo>
                      <a:pt x="1435597" y="1241623"/>
                      <a:pt x="1447408" y="1265911"/>
                      <a:pt x="1453695" y="1290295"/>
                    </a:cubicBezTo>
                    <a:cubicBezTo>
                      <a:pt x="1436359" y="1303059"/>
                      <a:pt x="1414928" y="1301725"/>
                      <a:pt x="1395496" y="1307059"/>
                    </a:cubicBezTo>
                    <a:cubicBezTo>
                      <a:pt x="1378351" y="1051027"/>
                      <a:pt x="1372161" y="794043"/>
                      <a:pt x="1274339" y="550012"/>
                    </a:cubicBezTo>
                    <a:cubicBezTo>
                      <a:pt x="1121177" y="168060"/>
                      <a:pt x="648165" y="94336"/>
                      <a:pt x="383370" y="287598"/>
                    </a:cubicBezTo>
                    <a:cubicBezTo>
                      <a:pt x="268784" y="371228"/>
                      <a:pt x="206110" y="490005"/>
                      <a:pt x="161819" y="620211"/>
                    </a:cubicBezTo>
                    <a:cubicBezTo>
                      <a:pt x="116861" y="752323"/>
                      <a:pt x="92381" y="888816"/>
                      <a:pt x="73522" y="1026929"/>
                    </a:cubicBezTo>
                    <a:cubicBezTo>
                      <a:pt x="67807" y="1068744"/>
                      <a:pt x="70379" y="1110749"/>
                      <a:pt x="61997" y="1151992"/>
                    </a:cubicBezTo>
                    <a:cubicBezTo>
                      <a:pt x="38660" y="1164946"/>
                      <a:pt x="24278" y="1146182"/>
                      <a:pt x="7323" y="1136466"/>
                    </a:cubicBezTo>
                    <a:cubicBezTo>
                      <a:pt x="-10203" y="1097033"/>
                      <a:pt x="8752" y="1058647"/>
                      <a:pt x="12466" y="1020357"/>
                    </a:cubicBezTo>
                    <a:cubicBezTo>
                      <a:pt x="30469" y="833000"/>
                      <a:pt x="56377" y="646786"/>
                      <a:pt x="116003" y="467145"/>
                    </a:cubicBezTo>
                    <a:cubicBezTo>
                      <a:pt x="123338" y="444666"/>
                      <a:pt x="129433" y="421425"/>
                      <a:pt x="149627" y="40589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3E799A1-6912-4B9F-A9C6-15FC9CF51C94}"/>
                  </a:ext>
                </a:extLst>
              </p:cNvPr>
              <p:cNvSpPr/>
              <p:nvPr/>
            </p:nvSpPr>
            <p:spPr>
              <a:xfrm>
                <a:off x="3251833" y="3807673"/>
                <a:ext cx="1028813" cy="339522"/>
              </a:xfrm>
              <a:custGeom>
                <a:avLst/>
                <a:gdLst>
                  <a:gd name="connsiteX0" fmla="*/ 63817 w 1276159"/>
                  <a:gd name="connsiteY0" fmla="*/ 0 h 421149"/>
                  <a:gd name="connsiteX1" fmla="*/ 548354 w 1276159"/>
                  <a:gd name="connsiteY1" fmla="*/ 143542 h 421149"/>
                  <a:gd name="connsiteX2" fmla="*/ 1086993 w 1276159"/>
                  <a:gd name="connsiteY2" fmla="*/ 171545 h 421149"/>
                  <a:gd name="connsiteX3" fmla="*/ 1276159 w 1276159"/>
                  <a:gd name="connsiteY3" fmla="*/ 163544 h 421149"/>
                  <a:gd name="connsiteX4" fmla="*/ 1226915 w 1276159"/>
                  <a:gd name="connsiteY4" fmla="*/ 292799 h 421149"/>
                  <a:gd name="connsiteX5" fmla="*/ 1198436 w 1276159"/>
                  <a:gd name="connsiteY5" fmla="*/ 410623 h 421149"/>
                  <a:gd name="connsiteX6" fmla="*/ 791623 w 1276159"/>
                  <a:gd name="connsiteY6" fmla="*/ 419386 h 421149"/>
                  <a:gd name="connsiteX7" fmla="*/ 133255 w 1276159"/>
                  <a:gd name="connsiteY7" fmla="*/ 287179 h 421149"/>
                  <a:gd name="connsiteX8" fmla="*/ 0 w 1276159"/>
                  <a:gd name="connsiteY8" fmla="*/ 239078 h 421149"/>
                  <a:gd name="connsiteX9" fmla="*/ 30480 w 1276159"/>
                  <a:gd name="connsiteY9" fmla="*/ 144399 h 421149"/>
                  <a:gd name="connsiteX10" fmla="*/ 63817 w 1276159"/>
                  <a:gd name="connsiteY10" fmla="*/ 0 h 42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6159" h="421149">
                    <a:moveTo>
                      <a:pt x="63817" y="0"/>
                    </a:moveTo>
                    <a:cubicBezTo>
                      <a:pt x="219456" y="67723"/>
                      <a:pt x="381857" y="113538"/>
                      <a:pt x="548354" y="143542"/>
                    </a:cubicBezTo>
                    <a:cubicBezTo>
                      <a:pt x="726472" y="175641"/>
                      <a:pt x="906875" y="177070"/>
                      <a:pt x="1086993" y="171545"/>
                    </a:cubicBezTo>
                    <a:cubicBezTo>
                      <a:pt x="1149953" y="169640"/>
                      <a:pt x="1212913" y="161163"/>
                      <a:pt x="1276159" y="163544"/>
                    </a:cubicBezTo>
                    <a:cubicBezTo>
                      <a:pt x="1254252" y="205073"/>
                      <a:pt x="1220343" y="249174"/>
                      <a:pt x="1226915" y="292799"/>
                    </a:cubicBezTo>
                    <a:cubicBezTo>
                      <a:pt x="1234154" y="340900"/>
                      <a:pt x="1210627" y="372332"/>
                      <a:pt x="1198436" y="410623"/>
                    </a:cubicBezTo>
                    <a:cubicBezTo>
                      <a:pt x="1063181" y="427292"/>
                      <a:pt x="927259" y="419100"/>
                      <a:pt x="791623" y="419386"/>
                    </a:cubicBezTo>
                    <a:cubicBezTo>
                      <a:pt x="563499" y="419767"/>
                      <a:pt x="346329" y="363284"/>
                      <a:pt x="133255" y="287179"/>
                    </a:cubicBezTo>
                    <a:cubicBezTo>
                      <a:pt x="88773" y="271272"/>
                      <a:pt x="44387" y="255079"/>
                      <a:pt x="0" y="239078"/>
                    </a:cubicBezTo>
                    <a:cubicBezTo>
                      <a:pt x="7525" y="210122"/>
                      <a:pt x="20002" y="168593"/>
                      <a:pt x="30480" y="144399"/>
                    </a:cubicBezTo>
                    <a:cubicBezTo>
                      <a:pt x="42291" y="94298"/>
                      <a:pt x="48673" y="51245"/>
                      <a:pt x="63817" y="0"/>
                    </a:cubicBezTo>
                    <a:close/>
                  </a:path>
                </a:pathLst>
              </a:custGeom>
              <a:solidFill>
                <a:srgbClr val="F8FA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3279DB9-C6BF-48FD-9CFD-EAA32581A055}"/>
                  </a:ext>
                </a:extLst>
              </p:cNvPr>
              <p:cNvSpPr/>
              <p:nvPr/>
            </p:nvSpPr>
            <p:spPr>
              <a:xfrm>
                <a:off x="3957750" y="3219165"/>
                <a:ext cx="428616" cy="697241"/>
              </a:xfrm>
              <a:custGeom>
                <a:avLst/>
                <a:gdLst>
                  <a:gd name="connsiteX0" fmla="*/ 523113 w 531663"/>
                  <a:gd name="connsiteY0" fmla="*/ 0 h 864870"/>
                  <a:gd name="connsiteX1" fmla="*/ 522541 w 531663"/>
                  <a:gd name="connsiteY1" fmla="*/ 32195 h 864870"/>
                  <a:gd name="connsiteX2" fmla="*/ 413290 w 531663"/>
                  <a:gd name="connsiteY2" fmla="*/ 852583 h 864870"/>
                  <a:gd name="connsiteX3" fmla="*/ 407765 w 531663"/>
                  <a:gd name="connsiteY3" fmla="*/ 864870 h 864870"/>
                  <a:gd name="connsiteX4" fmla="*/ 0 w 531663"/>
                  <a:gd name="connsiteY4" fmla="*/ 369951 h 864870"/>
                  <a:gd name="connsiteX5" fmla="*/ 115538 w 531663"/>
                  <a:gd name="connsiteY5" fmla="*/ 333280 h 864870"/>
                  <a:gd name="connsiteX6" fmla="*/ 424815 w 531663"/>
                  <a:gd name="connsiteY6" fmla="*/ 126683 h 864870"/>
                  <a:gd name="connsiteX7" fmla="*/ 523113 w 531663"/>
                  <a:gd name="connsiteY7" fmla="*/ 0 h 86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1663" h="864870">
                    <a:moveTo>
                      <a:pt x="523113" y="0"/>
                    </a:moveTo>
                    <a:cubicBezTo>
                      <a:pt x="540734" y="10858"/>
                      <a:pt x="526256" y="22955"/>
                      <a:pt x="522541" y="32195"/>
                    </a:cubicBezTo>
                    <a:cubicBezTo>
                      <a:pt x="415766" y="296323"/>
                      <a:pt x="387858" y="570833"/>
                      <a:pt x="413290" y="852583"/>
                    </a:cubicBezTo>
                    <a:cubicBezTo>
                      <a:pt x="413480" y="854964"/>
                      <a:pt x="411194" y="857536"/>
                      <a:pt x="407765" y="864870"/>
                    </a:cubicBezTo>
                    <a:cubicBezTo>
                      <a:pt x="270796" y="698659"/>
                      <a:pt x="135350" y="534257"/>
                      <a:pt x="0" y="369951"/>
                    </a:cubicBezTo>
                    <a:cubicBezTo>
                      <a:pt x="38481" y="357664"/>
                      <a:pt x="76581" y="343948"/>
                      <a:pt x="115538" y="333280"/>
                    </a:cubicBezTo>
                    <a:cubicBezTo>
                      <a:pt x="241745" y="298704"/>
                      <a:pt x="342805" y="226790"/>
                      <a:pt x="424815" y="126683"/>
                    </a:cubicBezTo>
                    <a:cubicBezTo>
                      <a:pt x="458534" y="85344"/>
                      <a:pt x="490347" y="42291"/>
                      <a:pt x="523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5" name="그룹 44">
                <a:extLst>
                  <a:ext uri="{FF2B5EF4-FFF2-40B4-BE49-F238E27FC236}">
                    <a16:creationId xmlns:a16="http://schemas.microsoft.com/office/drawing/2014/main" id="{1B379D1F-529C-4F9E-A5B2-993B1A13EB07}"/>
                  </a:ext>
                </a:extLst>
              </p:cNvPr>
              <p:cNvGrpSpPr/>
              <p:nvPr/>
            </p:nvGrpSpPr>
            <p:grpSpPr>
              <a:xfrm>
                <a:off x="3442881" y="2594192"/>
                <a:ext cx="1380331" cy="809138"/>
                <a:chOff x="3442881" y="2594192"/>
                <a:chExt cx="1380331" cy="809138"/>
              </a:xfrm>
            </p:grpSpPr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49CAC442-B0C6-4F91-BE44-47DE5A4A3203}"/>
                    </a:ext>
                  </a:extLst>
                </p:cNvPr>
                <p:cNvSpPr/>
                <p:nvPr/>
              </p:nvSpPr>
              <p:spPr>
                <a:xfrm>
                  <a:off x="4093880" y="2597639"/>
                  <a:ext cx="695223" cy="589499"/>
                </a:xfrm>
                <a:custGeom>
                  <a:avLst/>
                  <a:gdLst>
                    <a:gd name="connsiteX0" fmla="*/ 836696 w 862367"/>
                    <a:gd name="connsiteY0" fmla="*/ 537782 h 731225"/>
                    <a:gd name="connsiteX1" fmla="*/ 833267 w 862367"/>
                    <a:gd name="connsiteY1" fmla="*/ 537782 h 731225"/>
                    <a:gd name="connsiteX2" fmla="*/ 686296 w 862367"/>
                    <a:gd name="connsiteY2" fmla="*/ 336613 h 731225"/>
                    <a:gd name="connsiteX3" fmla="*/ 673247 w 862367"/>
                    <a:gd name="connsiteY3" fmla="*/ 285560 h 731225"/>
                    <a:gd name="connsiteX4" fmla="*/ 684772 w 862367"/>
                    <a:gd name="connsiteY4" fmla="*/ 166211 h 731225"/>
                    <a:gd name="connsiteX5" fmla="*/ 690678 w 862367"/>
                    <a:gd name="connsiteY5" fmla="*/ 160973 h 731225"/>
                    <a:gd name="connsiteX6" fmla="*/ 648482 w 862367"/>
                    <a:gd name="connsiteY6" fmla="*/ 1619 h 731225"/>
                    <a:gd name="connsiteX7" fmla="*/ 642100 w 862367"/>
                    <a:gd name="connsiteY7" fmla="*/ 0 h 731225"/>
                    <a:gd name="connsiteX8" fmla="*/ 1544 w 862367"/>
                    <a:gd name="connsiteY8" fmla="*/ 285560 h 731225"/>
                    <a:gd name="connsiteX9" fmla="*/ 17546 w 862367"/>
                    <a:gd name="connsiteY9" fmla="*/ 338042 h 731225"/>
                    <a:gd name="connsiteX10" fmla="*/ 56218 w 862367"/>
                    <a:gd name="connsiteY10" fmla="*/ 680942 h 731225"/>
                    <a:gd name="connsiteX11" fmla="*/ 55360 w 862367"/>
                    <a:gd name="connsiteY11" fmla="*/ 731044 h 731225"/>
                    <a:gd name="connsiteX12" fmla="*/ 93079 w 862367"/>
                    <a:gd name="connsiteY12" fmla="*/ 729901 h 731225"/>
                    <a:gd name="connsiteX13" fmla="*/ 488557 w 862367"/>
                    <a:gd name="connsiteY13" fmla="*/ 654177 h 731225"/>
                    <a:gd name="connsiteX14" fmla="*/ 859651 w 862367"/>
                    <a:gd name="connsiteY14" fmla="*/ 579120 h 731225"/>
                    <a:gd name="connsiteX15" fmla="*/ 836696 w 862367"/>
                    <a:gd name="connsiteY15" fmla="*/ 537782 h 731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62367" h="731225">
                      <a:moveTo>
                        <a:pt x="836696" y="537782"/>
                      </a:moveTo>
                      <a:cubicBezTo>
                        <a:pt x="835553" y="537686"/>
                        <a:pt x="834410" y="537782"/>
                        <a:pt x="833267" y="537782"/>
                      </a:cubicBezTo>
                      <a:cubicBezTo>
                        <a:pt x="784213" y="470821"/>
                        <a:pt x="734969" y="403860"/>
                        <a:pt x="686296" y="336613"/>
                      </a:cubicBezTo>
                      <a:cubicBezTo>
                        <a:pt x="675533" y="321659"/>
                        <a:pt x="662293" y="307467"/>
                        <a:pt x="673247" y="285560"/>
                      </a:cubicBezTo>
                      <a:cubicBezTo>
                        <a:pt x="692297" y="247460"/>
                        <a:pt x="689535" y="206788"/>
                        <a:pt x="684772" y="166211"/>
                      </a:cubicBezTo>
                      <a:cubicBezTo>
                        <a:pt x="686868" y="164783"/>
                        <a:pt x="688868" y="163068"/>
                        <a:pt x="690678" y="160973"/>
                      </a:cubicBezTo>
                      <a:cubicBezTo>
                        <a:pt x="695726" y="102775"/>
                        <a:pt x="682010" y="49625"/>
                        <a:pt x="648482" y="1619"/>
                      </a:cubicBezTo>
                      <a:cubicBezTo>
                        <a:pt x="646482" y="476"/>
                        <a:pt x="644386" y="0"/>
                        <a:pt x="642100" y="0"/>
                      </a:cubicBezTo>
                      <a:cubicBezTo>
                        <a:pt x="430741" y="99917"/>
                        <a:pt x="216142" y="192691"/>
                        <a:pt x="1544" y="285560"/>
                      </a:cubicBezTo>
                      <a:cubicBezTo>
                        <a:pt x="-4552" y="306515"/>
                        <a:pt x="8783" y="322040"/>
                        <a:pt x="17546" y="338042"/>
                      </a:cubicBezTo>
                      <a:cubicBezTo>
                        <a:pt x="77268" y="447199"/>
                        <a:pt x="88221" y="561594"/>
                        <a:pt x="56218" y="680942"/>
                      </a:cubicBezTo>
                      <a:cubicBezTo>
                        <a:pt x="51740" y="697420"/>
                        <a:pt x="44692" y="714185"/>
                        <a:pt x="55360" y="731044"/>
                      </a:cubicBezTo>
                      <a:cubicBezTo>
                        <a:pt x="67933" y="730758"/>
                        <a:pt x="80887" y="732187"/>
                        <a:pt x="93079" y="729901"/>
                      </a:cubicBezTo>
                      <a:cubicBezTo>
                        <a:pt x="225000" y="705040"/>
                        <a:pt x="356922" y="680085"/>
                        <a:pt x="488557" y="654177"/>
                      </a:cubicBezTo>
                      <a:cubicBezTo>
                        <a:pt x="612382" y="629793"/>
                        <a:pt x="736017" y="604171"/>
                        <a:pt x="859651" y="579120"/>
                      </a:cubicBezTo>
                      <a:cubicBezTo>
                        <a:pt x="868414" y="556451"/>
                        <a:pt x="854698" y="545878"/>
                        <a:pt x="836696" y="537782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67346FEB-C3C3-4C05-9309-7F619B2C22A0}"/>
                    </a:ext>
                  </a:extLst>
                </p:cNvPr>
                <p:cNvSpPr/>
                <p:nvPr/>
              </p:nvSpPr>
              <p:spPr>
                <a:xfrm>
                  <a:off x="4616596" y="2594192"/>
                  <a:ext cx="206616" cy="472855"/>
                </a:xfrm>
                <a:custGeom>
                  <a:avLst/>
                  <a:gdLst>
                    <a:gd name="connsiteX0" fmla="*/ 35623 w 256290"/>
                    <a:gd name="connsiteY0" fmla="*/ 165057 h 586538"/>
                    <a:gd name="connsiteX1" fmla="*/ 0 w 256290"/>
                    <a:gd name="connsiteY1" fmla="*/ 5990 h 586538"/>
                    <a:gd name="connsiteX2" fmla="*/ 36100 w 256290"/>
                    <a:gd name="connsiteY2" fmla="*/ 20753 h 586538"/>
                    <a:gd name="connsiteX3" fmla="*/ 214122 w 256290"/>
                    <a:gd name="connsiteY3" fmla="*/ 310885 h 586538"/>
                    <a:gd name="connsiteX4" fmla="*/ 246888 w 256290"/>
                    <a:gd name="connsiteY4" fmla="*/ 558154 h 586538"/>
                    <a:gd name="connsiteX5" fmla="*/ 219933 w 256290"/>
                    <a:gd name="connsiteY5" fmla="*/ 586538 h 586538"/>
                    <a:gd name="connsiteX6" fmla="*/ 211169 w 256290"/>
                    <a:gd name="connsiteY6" fmla="*/ 583681 h 586538"/>
                    <a:gd name="connsiteX7" fmla="*/ 187738 w 256290"/>
                    <a:gd name="connsiteY7" fmla="*/ 546343 h 586538"/>
                    <a:gd name="connsiteX8" fmla="*/ 128969 w 256290"/>
                    <a:gd name="connsiteY8" fmla="*/ 487288 h 586538"/>
                    <a:gd name="connsiteX9" fmla="*/ 66104 w 256290"/>
                    <a:gd name="connsiteY9" fmla="*/ 405182 h 586538"/>
                    <a:gd name="connsiteX10" fmla="*/ 35623 w 256290"/>
                    <a:gd name="connsiteY10" fmla="*/ 165057 h 586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90" h="586538">
                      <a:moveTo>
                        <a:pt x="35623" y="165057"/>
                      </a:moveTo>
                      <a:cubicBezTo>
                        <a:pt x="33719" y="109812"/>
                        <a:pt x="8858" y="59711"/>
                        <a:pt x="0" y="5990"/>
                      </a:cubicBezTo>
                      <a:cubicBezTo>
                        <a:pt x="20288" y="-9250"/>
                        <a:pt x="27527" y="7895"/>
                        <a:pt x="36100" y="20753"/>
                      </a:cubicBezTo>
                      <a:cubicBezTo>
                        <a:pt x="99346" y="115051"/>
                        <a:pt x="162211" y="209539"/>
                        <a:pt x="214122" y="310885"/>
                      </a:cubicBezTo>
                      <a:cubicBezTo>
                        <a:pt x="254318" y="389371"/>
                        <a:pt x="266986" y="471476"/>
                        <a:pt x="246888" y="558154"/>
                      </a:cubicBezTo>
                      <a:cubicBezTo>
                        <a:pt x="243174" y="574061"/>
                        <a:pt x="235934" y="583681"/>
                        <a:pt x="219933" y="586538"/>
                      </a:cubicBezTo>
                      <a:cubicBezTo>
                        <a:pt x="217075" y="585586"/>
                        <a:pt x="214122" y="584633"/>
                        <a:pt x="211169" y="583681"/>
                      </a:cubicBezTo>
                      <a:cubicBezTo>
                        <a:pt x="209169" y="567584"/>
                        <a:pt x="196501" y="558249"/>
                        <a:pt x="187738" y="546343"/>
                      </a:cubicBezTo>
                      <a:cubicBezTo>
                        <a:pt x="158782" y="535961"/>
                        <a:pt x="145256" y="510243"/>
                        <a:pt x="128969" y="487288"/>
                      </a:cubicBezTo>
                      <a:cubicBezTo>
                        <a:pt x="108966" y="459094"/>
                        <a:pt x="90297" y="428328"/>
                        <a:pt x="66104" y="405182"/>
                      </a:cubicBezTo>
                      <a:cubicBezTo>
                        <a:pt x="-10477" y="331745"/>
                        <a:pt x="18859" y="248306"/>
                        <a:pt x="35623" y="165057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9A115C8-F5F1-450B-9732-F8FB0553494E}"/>
                    </a:ext>
                  </a:extLst>
                </p:cNvPr>
                <p:cNvSpPr/>
                <p:nvPr/>
              </p:nvSpPr>
              <p:spPr>
                <a:xfrm>
                  <a:off x="3442881" y="2682882"/>
                  <a:ext cx="721795" cy="720448"/>
                </a:xfrm>
                <a:custGeom>
                  <a:avLst/>
                  <a:gdLst>
                    <a:gd name="connsiteX0" fmla="*/ 808960 w 895328"/>
                    <a:gd name="connsiteY0" fmla="*/ 179917 h 893657"/>
                    <a:gd name="connsiteX1" fmla="*/ 862776 w 895328"/>
                    <a:gd name="connsiteY1" fmla="*/ 625401 h 893657"/>
                    <a:gd name="connsiteX2" fmla="*/ 764384 w 895328"/>
                    <a:gd name="connsiteY2" fmla="*/ 763418 h 893657"/>
                    <a:gd name="connsiteX3" fmla="*/ 274132 w 895328"/>
                    <a:gd name="connsiteY3" fmla="*/ 859145 h 893657"/>
                    <a:gd name="connsiteX4" fmla="*/ 2 w 895328"/>
                    <a:gd name="connsiteY4" fmla="*/ 446617 h 893657"/>
                    <a:gd name="connsiteX5" fmla="*/ 292420 w 895328"/>
                    <a:gd name="connsiteY5" fmla="*/ 27517 h 893657"/>
                    <a:gd name="connsiteX6" fmla="*/ 793625 w 895328"/>
                    <a:gd name="connsiteY6" fmla="*/ 162201 h 893657"/>
                    <a:gd name="connsiteX7" fmla="*/ 808960 w 895328"/>
                    <a:gd name="connsiteY7" fmla="*/ 179917 h 893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5328" h="893657">
                      <a:moveTo>
                        <a:pt x="808960" y="179917"/>
                      </a:moveTo>
                      <a:cubicBezTo>
                        <a:pt x="905830" y="318887"/>
                        <a:pt x="917355" y="468144"/>
                        <a:pt x="862776" y="625401"/>
                      </a:cubicBezTo>
                      <a:cubicBezTo>
                        <a:pt x="832582" y="673217"/>
                        <a:pt x="805436" y="722747"/>
                        <a:pt x="764384" y="763418"/>
                      </a:cubicBezTo>
                      <a:cubicBezTo>
                        <a:pt x="635986" y="890577"/>
                        <a:pt x="442724" y="929058"/>
                        <a:pt x="274132" y="859145"/>
                      </a:cubicBezTo>
                      <a:cubicBezTo>
                        <a:pt x="109254" y="790755"/>
                        <a:pt x="-570" y="625592"/>
                        <a:pt x="2" y="446617"/>
                      </a:cubicBezTo>
                      <a:cubicBezTo>
                        <a:pt x="574" y="259260"/>
                        <a:pt x="119065" y="89430"/>
                        <a:pt x="292420" y="27517"/>
                      </a:cubicBezTo>
                      <a:cubicBezTo>
                        <a:pt x="474728" y="-37634"/>
                        <a:pt x="671134" y="15135"/>
                        <a:pt x="793625" y="162201"/>
                      </a:cubicBezTo>
                      <a:cubicBezTo>
                        <a:pt x="798769" y="168201"/>
                        <a:pt x="803912" y="174012"/>
                        <a:pt x="808960" y="179917"/>
                      </a:cubicBezTo>
                      <a:close/>
                    </a:path>
                  </a:pathLst>
                </a:custGeom>
                <a:solidFill>
                  <a:srgbClr val="0C0E0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68170A07-DF16-4313-A718-5A08A91282A3}"/>
                    </a:ext>
                  </a:extLst>
                </p:cNvPr>
                <p:cNvSpPr/>
                <p:nvPr/>
              </p:nvSpPr>
              <p:spPr>
                <a:xfrm>
                  <a:off x="4343277" y="2727258"/>
                  <a:ext cx="424669" cy="363504"/>
                </a:xfrm>
                <a:custGeom>
                  <a:avLst/>
                  <a:gdLst>
                    <a:gd name="connsiteX0" fmla="*/ 374653 w 526767"/>
                    <a:gd name="connsiteY0" fmla="*/ 0 h 450897"/>
                    <a:gd name="connsiteX1" fmla="*/ 363700 w 526767"/>
                    <a:gd name="connsiteY1" fmla="*/ 124873 h 450897"/>
                    <a:gd name="connsiteX2" fmla="*/ 376749 w 526767"/>
                    <a:gd name="connsiteY2" fmla="*/ 175927 h 450897"/>
                    <a:gd name="connsiteX3" fmla="*/ 526768 w 526767"/>
                    <a:gd name="connsiteY3" fmla="*/ 381191 h 450897"/>
                    <a:gd name="connsiteX4" fmla="*/ 147292 w 526767"/>
                    <a:gd name="connsiteY4" fmla="*/ 436436 h 450897"/>
                    <a:gd name="connsiteX5" fmla="*/ 3560 w 526767"/>
                    <a:gd name="connsiteY5" fmla="*/ 301847 h 450897"/>
                    <a:gd name="connsiteX6" fmla="*/ 49660 w 526767"/>
                    <a:gd name="connsiteY6" fmla="*/ 154496 h 450897"/>
                    <a:gd name="connsiteX7" fmla="*/ 374653 w 526767"/>
                    <a:gd name="connsiteY7" fmla="*/ 0 h 45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6767" h="450897">
                      <a:moveTo>
                        <a:pt x="374653" y="0"/>
                      </a:moveTo>
                      <a:cubicBezTo>
                        <a:pt x="379702" y="42386"/>
                        <a:pt x="383607" y="84963"/>
                        <a:pt x="363700" y="124873"/>
                      </a:cubicBezTo>
                      <a:cubicBezTo>
                        <a:pt x="352746" y="146780"/>
                        <a:pt x="365986" y="160973"/>
                        <a:pt x="376749" y="175927"/>
                      </a:cubicBezTo>
                      <a:cubicBezTo>
                        <a:pt x="426469" y="244602"/>
                        <a:pt x="476762" y="312801"/>
                        <a:pt x="526768" y="381191"/>
                      </a:cubicBezTo>
                      <a:cubicBezTo>
                        <a:pt x="407610" y="449961"/>
                        <a:pt x="279308" y="466725"/>
                        <a:pt x="147292" y="436436"/>
                      </a:cubicBezTo>
                      <a:cubicBezTo>
                        <a:pt x="77569" y="420434"/>
                        <a:pt x="20895" y="380048"/>
                        <a:pt x="3560" y="301847"/>
                      </a:cubicBezTo>
                      <a:cubicBezTo>
                        <a:pt x="-9395" y="243269"/>
                        <a:pt x="14609" y="194405"/>
                        <a:pt x="49660" y="154496"/>
                      </a:cubicBezTo>
                      <a:cubicBezTo>
                        <a:pt x="135005" y="57436"/>
                        <a:pt x="246923" y="10668"/>
                        <a:pt x="374653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64517488-D880-44F9-9204-4442D2AE5452}"/>
                    </a:ext>
                  </a:extLst>
                </p:cNvPr>
                <p:cNvSpPr/>
                <p:nvPr/>
              </p:nvSpPr>
              <p:spPr>
                <a:xfrm>
                  <a:off x="3715146" y="2965452"/>
                  <a:ext cx="165048" cy="164183"/>
                </a:xfrm>
                <a:custGeom>
                  <a:avLst/>
                  <a:gdLst>
                    <a:gd name="connsiteX0" fmla="*/ 204728 w 204728"/>
                    <a:gd name="connsiteY0" fmla="*/ 101637 h 203655"/>
                    <a:gd name="connsiteX1" fmla="*/ 104144 w 204728"/>
                    <a:gd name="connsiteY1" fmla="*/ 203650 h 203655"/>
                    <a:gd name="connsiteX2" fmla="*/ 36 w 204728"/>
                    <a:gd name="connsiteY2" fmla="*/ 99351 h 203655"/>
                    <a:gd name="connsiteX3" fmla="*/ 104144 w 204728"/>
                    <a:gd name="connsiteY3" fmla="*/ 6 h 203655"/>
                    <a:gd name="connsiteX4" fmla="*/ 204728 w 204728"/>
                    <a:gd name="connsiteY4" fmla="*/ 101637 h 203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4728" h="203655">
                      <a:moveTo>
                        <a:pt x="204728" y="101637"/>
                      </a:moveTo>
                      <a:cubicBezTo>
                        <a:pt x="204728" y="159645"/>
                        <a:pt x="161866" y="203079"/>
                        <a:pt x="104144" y="203650"/>
                      </a:cubicBezTo>
                      <a:cubicBezTo>
                        <a:pt x="45375" y="204222"/>
                        <a:pt x="-1488" y="157263"/>
                        <a:pt x="36" y="99351"/>
                      </a:cubicBezTo>
                      <a:cubicBezTo>
                        <a:pt x="1560" y="42297"/>
                        <a:pt x="46328" y="-566"/>
                        <a:pt x="104144" y="6"/>
                      </a:cubicBezTo>
                      <a:cubicBezTo>
                        <a:pt x="160532" y="482"/>
                        <a:pt x="204728" y="45249"/>
                        <a:pt x="204728" y="101637"/>
                      </a:cubicBezTo>
                      <a:close/>
                    </a:path>
                  </a:pathLst>
                </a:custGeom>
                <a:solidFill>
                  <a:srgbClr val="F9FBF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0FEF210-F580-4971-80DF-D0A2CE6C4C6A}"/>
                  </a:ext>
                </a:extLst>
              </p:cNvPr>
              <p:cNvSpPr/>
              <p:nvPr/>
            </p:nvSpPr>
            <p:spPr>
              <a:xfrm>
                <a:off x="1947257" y="2459386"/>
                <a:ext cx="1264566" cy="1950104"/>
              </a:xfrm>
              <a:custGeom>
                <a:avLst/>
                <a:gdLst>
                  <a:gd name="connsiteX0" fmla="*/ 228711 w 1568591"/>
                  <a:gd name="connsiteY0" fmla="*/ 1971430 h 2418945"/>
                  <a:gd name="connsiteX1" fmla="*/ 288814 w 1568591"/>
                  <a:gd name="connsiteY1" fmla="*/ 1968667 h 2418945"/>
                  <a:gd name="connsiteX2" fmla="*/ 472932 w 1568591"/>
                  <a:gd name="connsiteY2" fmla="*/ 1985527 h 2418945"/>
                  <a:gd name="connsiteX3" fmla="*/ 671053 w 1568591"/>
                  <a:gd name="connsiteY3" fmla="*/ 2126878 h 2418945"/>
                  <a:gd name="connsiteX4" fmla="*/ 713534 w 1568591"/>
                  <a:gd name="connsiteY4" fmla="*/ 2200887 h 2418945"/>
                  <a:gd name="connsiteX5" fmla="*/ 926703 w 1568591"/>
                  <a:gd name="connsiteY5" fmla="*/ 2316235 h 2418945"/>
                  <a:gd name="connsiteX6" fmla="*/ 1075960 w 1568591"/>
                  <a:gd name="connsiteY6" fmla="*/ 2119258 h 2418945"/>
                  <a:gd name="connsiteX7" fmla="*/ 1041003 w 1568591"/>
                  <a:gd name="connsiteY7" fmla="*/ 1714540 h 2418945"/>
                  <a:gd name="connsiteX8" fmla="*/ 890032 w 1568591"/>
                  <a:gd name="connsiteY8" fmla="*/ 962161 h 2418945"/>
                  <a:gd name="connsiteX9" fmla="*/ 884031 w 1568591"/>
                  <a:gd name="connsiteY9" fmla="*/ 579922 h 2418945"/>
                  <a:gd name="connsiteX10" fmla="*/ 1119013 w 1568591"/>
                  <a:gd name="connsiteY10" fmla="*/ 275980 h 2418945"/>
                  <a:gd name="connsiteX11" fmla="*/ 1342279 w 1568591"/>
                  <a:gd name="connsiteY11" fmla="*/ 198922 h 2418945"/>
                  <a:gd name="connsiteX12" fmla="*/ 1406002 w 1568591"/>
                  <a:gd name="connsiteY12" fmla="*/ 140915 h 2418945"/>
                  <a:gd name="connsiteX13" fmla="*/ 1470581 w 1568591"/>
                  <a:gd name="connsiteY13" fmla="*/ 21091 h 2418945"/>
                  <a:gd name="connsiteX14" fmla="*/ 1545352 w 1568591"/>
                  <a:gd name="connsiteY14" fmla="*/ 23377 h 2418945"/>
                  <a:gd name="connsiteX15" fmla="*/ 1534875 w 1568591"/>
                  <a:gd name="connsiteY15" fmla="*/ 337606 h 2418945"/>
                  <a:gd name="connsiteX16" fmla="*/ 1511348 w 1568591"/>
                  <a:gd name="connsiteY16" fmla="*/ 408758 h 2418945"/>
                  <a:gd name="connsiteX17" fmla="*/ 1464485 w 1568591"/>
                  <a:gd name="connsiteY17" fmla="*/ 472385 h 2418945"/>
                  <a:gd name="connsiteX18" fmla="*/ 1398381 w 1568591"/>
                  <a:gd name="connsiteY18" fmla="*/ 482196 h 2418945"/>
                  <a:gd name="connsiteX19" fmla="*/ 1368759 w 1568591"/>
                  <a:gd name="connsiteY19" fmla="*/ 295696 h 2418945"/>
                  <a:gd name="connsiteX20" fmla="*/ 1121395 w 1568591"/>
                  <a:gd name="connsiteY20" fmla="*/ 390184 h 2418945"/>
                  <a:gd name="connsiteX21" fmla="*/ 970614 w 1568591"/>
                  <a:gd name="connsiteY21" fmla="*/ 691174 h 2418945"/>
                  <a:gd name="connsiteX22" fmla="*/ 1040813 w 1568591"/>
                  <a:gd name="connsiteY22" fmla="*/ 1225813 h 2418945"/>
                  <a:gd name="connsiteX23" fmla="*/ 1174925 w 1568591"/>
                  <a:gd name="connsiteY23" fmla="*/ 1923233 h 2418945"/>
                  <a:gd name="connsiteX24" fmla="*/ 1150160 w 1568591"/>
                  <a:gd name="connsiteY24" fmla="*/ 2232510 h 2418945"/>
                  <a:gd name="connsiteX25" fmla="*/ 943277 w 1568591"/>
                  <a:gd name="connsiteY25" fmla="*/ 2414342 h 2418945"/>
                  <a:gd name="connsiteX26" fmla="*/ 662956 w 1568591"/>
                  <a:gd name="connsiteY26" fmla="*/ 2303757 h 2418945"/>
                  <a:gd name="connsiteX27" fmla="*/ 598377 w 1568591"/>
                  <a:gd name="connsiteY27" fmla="*/ 2198982 h 2418945"/>
                  <a:gd name="connsiteX28" fmla="*/ 395494 w 1568591"/>
                  <a:gd name="connsiteY28" fmla="*/ 2073633 h 2418945"/>
                  <a:gd name="connsiteX29" fmla="*/ 305293 w 1568591"/>
                  <a:gd name="connsiteY29" fmla="*/ 2072966 h 2418945"/>
                  <a:gd name="connsiteX30" fmla="*/ 220329 w 1568591"/>
                  <a:gd name="connsiteY30" fmla="*/ 2074871 h 2418945"/>
                  <a:gd name="connsiteX31" fmla="*/ 62214 w 1568591"/>
                  <a:gd name="connsiteY31" fmla="*/ 2095445 h 2418945"/>
                  <a:gd name="connsiteX32" fmla="*/ 492 w 1568591"/>
                  <a:gd name="connsiteY32" fmla="*/ 2039819 h 2418945"/>
                  <a:gd name="connsiteX33" fmla="*/ 51070 w 1568591"/>
                  <a:gd name="connsiteY33" fmla="*/ 1974954 h 2418945"/>
                  <a:gd name="connsiteX34" fmla="*/ 191754 w 1568591"/>
                  <a:gd name="connsiteY34" fmla="*/ 1968763 h 2418945"/>
                  <a:gd name="connsiteX35" fmla="*/ 228711 w 1568591"/>
                  <a:gd name="connsiteY35" fmla="*/ 1971430 h 2418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568591" h="2418945">
                    <a:moveTo>
                      <a:pt x="228711" y="1971430"/>
                    </a:moveTo>
                    <a:cubicBezTo>
                      <a:pt x="248714" y="1970477"/>
                      <a:pt x="268812" y="1969525"/>
                      <a:pt x="288814" y="1968667"/>
                    </a:cubicBezTo>
                    <a:cubicBezTo>
                      <a:pt x="350536" y="1970572"/>
                      <a:pt x="411782" y="1973335"/>
                      <a:pt x="472932" y="1985527"/>
                    </a:cubicBezTo>
                    <a:cubicBezTo>
                      <a:pt x="561134" y="2003243"/>
                      <a:pt x="625809" y="2050773"/>
                      <a:pt x="671053" y="2126878"/>
                    </a:cubicBezTo>
                    <a:cubicBezTo>
                      <a:pt x="685626" y="2151357"/>
                      <a:pt x="699151" y="2176408"/>
                      <a:pt x="713534" y="2200887"/>
                    </a:cubicBezTo>
                    <a:cubicBezTo>
                      <a:pt x="768017" y="2293851"/>
                      <a:pt x="843550" y="2334618"/>
                      <a:pt x="926703" y="2316235"/>
                    </a:cubicBezTo>
                    <a:cubicBezTo>
                      <a:pt x="1011190" y="2297566"/>
                      <a:pt x="1063006" y="2226700"/>
                      <a:pt x="1075960" y="2119258"/>
                    </a:cubicBezTo>
                    <a:cubicBezTo>
                      <a:pt x="1092534" y="1981621"/>
                      <a:pt x="1065483" y="1848176"/>
                      <a:pt x="1041003" y="1714540"/>
                    </a:cubicBezTo>
                    <a:cubicBezTo>
                      <a:pt x="994903" y="1462890"/>
                      <a:pt x="927465" y="1215430"/>
                      <a:pt x="890032" y="962161"/>
                    </a:cubicBezTo>
                    <a:cubicBezTo>
                      <a:pt x="871268" y="835288"/>
                      <a:pt x="856885" y="708224"/>
                      <a:pt x="884031" y="579922"/>
                    </a:cubicBezTo>
                    <a:cubicBezTo>
                      <a:pt x="913654" y="440095"/>
                      <a:pt x="992712" y="340178"/>
                      <a:pt x="1119013" y="275980"/>
                    </a:cubicBezTo>
                    <a:cubicBezTo>
                      <a:pt x="1189784" y="239975"/>
                      <a:pt x="1264841" y="215401"/>
                      <a:pt x="1342279" y="198922"/>
                    </a:cubicBezTo>
                    <a:cubicBezTo>
                      <a:pt x="1375998" y="191779"/>
                      <a:pt x="1397143" y="177682"/>
                      <a:pt x="1406002" y="140915"/>
                    </a:cubicBezTo>
                    <a:cubicBezTo>
                      <a:pt x="1416670" y="96338"/>
                      <a:pt x="1437624" y="54714"/>
                      <a:pt x="1470581" y="21091"/>
                    </a:cubicBezTo>
                    <a:cubicBezTo>
                      <a:pt x="1495727" y="-4627"/>
                      <a:pt x="1521445" y="-10151"/>
                      <a:pt x="1545352" y="23377"/>
                    </a:cubicBezTo>
                    <a:cubicBezTo>
                      <a:pt x="1588405" y="129580"/>
                      <a:pt x="1563736" y="233784"/>
                      <a:pt x="1534875" y="337606"/>
                    </a:cubicBezTo>
                    <a:cubicBezTo>
                      <a:pt x="1528207" y="361609"/>
                      <a:pt x="1519254" y="385041"/>
                      <a:pt x="1511348" y="408758"/>
                    </a:cubicBezTo>
                    <a:cubicBezTo>
                      <a:pt x="1495822" y="429999"/>
                      <a:pt x="1481344" y="452287"/>
                      <a:pt x="1464485" y="472385"/>
                    </a:cubicBezTo>
                    <a:cubicBezTo>
                      <a:pt x="1446197" y="494102"/>
                      <a:pt x="1423718" y="501246"/>
                      <a:pt x="1398381" y="482196"/>
                    </a:cubicBezTo>
                    <a:cubicBezTo>
                      <a:pt x="1359615" y="425713"/>
                      <a:pt x="1371235" y="360847"/>
                      <a:pt x="1368759" y="295696"/>
                    </a:cubicBezTo>
                    <a:cubicBezTo>
                      <a:pt x="1280462" y="315604"/>
                      <a:pt x="1196356" y="341321"/>
                      <a:pt x="1121395" y="390184"/>
                    </a:cubicBezTo>
                    <a:cubicBezTo>
                      <a:pt x="1012905" y="460860"/>
                      <a:pt x="974900" y="568778"/>
                      <a:pt x="970614" y="691174"/>
                    </a:cubicBezTo>
                    <a:cubicBezTo>
                      <a:pt x="964232" y="873007"/>
                      <a:pt x="1004808" y="1049314"/>
                      <a:pt x="1040813" y="1225813"/>
                    </a:cubicBezTo>
                    <a:cubicBezTo>
                      <a:pt x="1088152" y="1457842"/>
                      <a:pt x="1148731" y="1687394"/>
                      <a:pt x="1174925" y="1923233"/>
                    </a:cubicBezTo>
                    <a:cubicBezTo>
                      <a:pt x="1186450" y="2027246"/>
                      <a:pt x="1188831" y="2131926"/>
                      <a:pt x="1150160" y="2232510"/>
                    </a:cubicBezTo>
                    <a:cubicBezTo>
                      <a:pt x="1113108" y="2329189"/>
                      <a:pt x="1048528" y="2397673"/>
                      <a:pt x="943277" y="2414342"/>
                    </a:cubicBezTo>
                    <a:cubicBezTo>
                      <a:pt x="830025" y="2432249"/>
                      <a:pt x="732870" y="2398436"/>
                      <a:pt x="662956" y="2303757"/>
                    </a:cubicBezTo>
                    <a:cubicBezTo>
                      <a:pt x="638668" y="2270800"/>
                      <a:pt x="616379" y="2235653"/>
                      <a:pt x="598377" y="2198982"/>
                    </a:cubicBezTo>
                    <a:cubicBezTo>
                      <a:pt x="556657" y="2113733"/>
                      <a:pt x="484458" y="2080205"/>
                      <a:pt x="395494" y="2073633"/>
                    </a:cubicBezTo>
                    <a:cubicBezTo>
                      <a:pt x="365586" y="2071442"/>
                      <a:pt x="335391" y="2073061"/>
                      <a:pt x="305293" y="2072966"/>
                    </a:cubicBezTo>
                    <a:cubicBezTo>
                      <a:pt x="277003" y="2073633"/>
                      <a:pt x="248714" y="2074204"/>
                      <a:pt x="220329" y="2074871"/>
                    </a:cubicBezTo>
                    <a:cubicBezTo>
                      <a:pt x="169466" y="2095636"/>
                      <a:pt x="116126" y="2100017"/>
                      <a:pt x="62214" y="2095445"/>
                    </a:cubicBezTo>
                    <a:cubicBezTo>
                      <a:pt x="29163" y="2092683"/>
                      <a:pt x="4493" y="2074395"/>
                      <a:pt x="492" y="2039819"/>
                    </a:cubicBezTo>
                    <a:cubicBezTo>
                      <a:pt x="-3699" y="2003815"/>
                      <a:pt x="19352" y="1984479"/>
                      <a:pt x="51070" y="1974954"/>
                    </a:cubicBezTo>
                    <a:cubicBezTo>
                      <a:pt x="97266" y="1961047"/>
                      <a:pt x="144510" y="1958380"/>
                      <a:pt x="191754" y="1968763"/>
                    </a:cubicBezTo>
                    <a:cubicBezTo>
                      <a:pt x="204232" y="1971525"/>
                      <a:pt x="216043" y="1976002"/>
                      <a:pt x="228711" y="197143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A84CE23B-39EF-4CE9-93C4-DDC78F8F64C5}"/>
                  </a:ext>
                </a:extLst>
              </p:cNvPr>
              <p:cNvSpPr/>
              <p:nvPr/>
            </p:nvSpPr>
            <p:spPr>
              <a:xfrm>
                <a:off x="3280919" y="3873939"/>
                <a:ext cx="932294" cy="213477"/>
              </a:xfrm>
              <a:custGeom>
                <a:avLst/>
                <a:gdLst>
                  <a:gd name="connsiteX0" fmla="*/ 607030 w 932294"/>
                  <a:gd name="connsiteY0" fmla="*/ 130927 h 213477"/>
                  <a:gd name="connsiteX1" fmla="*/ 629298 w 932294"/>
                  <a:gd name="connsiteY1" fmla="*/ 131004 h 213477"/>
                  <a:gd name="connsiteX2" fmla="*/ 630527 w 932294"/>
                  <a:gd name="connsiteY2" fmla="*/ 150431 h 213477"/>
                  <a:gd name="connsiteX3" fmla="*/ 615322 w 932294"/>
                  <a:gd name="connsiteY3" fmla="*/ 197042 h 213477"/>
                  <a:gd name="connsiteX4" fmla="*/ 586297 w 932294"/>
                  <a:gd name="connsiteY4" fmla="*/ 213398 h 213477"/>
                  <a:gd name="connsiteX5" fmla="*/ 573243 w 932294"/>
                  <a:gd name="connsiteY5" fmla="*/ 207178 h 213477"/>
                  <a:gd name="connsiteX6" fmla="*/ 607030 w 932294"/>
                  <a:gd name="connsiteY6" fmla="*/ 130927 h 213477"/>
                  <a:gd name="connsiteX7" fmla="*/ 805375 w 932294"/>
                  <a:gd name="connsiteY7" fmla="*/ 127932 h 213477"/>
                  <a:gd name="connsiteX8" fmla="*/ 827643 w 932294"/>
                  <a:gd name="connsiteY8" fmla="*/ 128009 h 213477"/>
                  <a:gd name="connsiteX9" fmla="*/ 828872 w 932294"/>
                  <a:gd name="connsiteY9" fmla="*/ 147436 h 213477"/>
                  <a:gd name="connsiteX10" fmla="*/ 813668 w 932294"/>
                  <a:gd name="connsiteY10" fmla="*/ 194047 h 213477"/>
                  <a:gd name="connsiteX11" fmla="*/ 784642 w 932294"/>
                  <a:gd name="connsiteY11" fmla="*/ 210403 h 213477"/>
                  <a:gd name="connsiteX12" fmla="*/ 771588 w 932294"/>
                  <a:gd name="connsiteY12" fmla="*/ 204183 h 213477"/>
                  <a:gd name="connsiteX13" fmla="*/ 805375 w 932294"/>
                  <a:gd name="connsiteY13" fmla="*/ 127932 h 213477"/>
                  <a:gd name="connsiteX14" fmla="*/ 720235 w 932294"/>
                  <a:gd name="connsiteY14" fmla="*/ 126013 h 213477"/>
                  <a:gd name="connsiteX15" fmla="*/ 732426 w 932294"/>
                  <a:gd name="connsiteY15" fmla="*/ 130543 h 213477"/>
                  <a:gd name="connsiteX16" fmla="*/ 730352 w 932294"/>
                  <a:gd name="connsiteY16" fmla="*/ 151352 h 213477"/>
                  <a:gd name="connsiteX17" fmla="*/ 716146 w 932294"/>
                  <a:gd name="connsiteY17" fmla="*/ 194508 h 213477"/>
                  <a:gd name="connsiteX18" fmla="*/ 687504 w 932294"/>
                  <a:gd name="connsiteY18" fmla="*/ 210557 h 213477"/>
                  <a:gd name="connsiteX19" fmla="*/ 674527 w 932294"/>
                  <a:gd name="connsiteY19" fmla="*/ 205182 h 213477"/>
                  <a:gd name="connsiteX20" fmla="*/ 707008 w 932294"/>
                  <a:gd name="connsiteY20" fmla="*/ 127932 h 213477"/>
                  <a:gd name="connsiteX21" fmla="*/ 720235 w 932294"/>
                  <a:gd name="connsiteY21" fmla="*/ 126013 h 213477"/>
                  <a:gd name="connsiteX22" fmla="*/ 904739 w 932294"/>
                  <a:gd name="connsiteY22" fmla="*/ 121482 h 213477"/>
                  <a:gd name="connsiteX23" fmla="*/ 927008 w 932294"/>
                  <a:gd name="connsiteY23" fmla="*/ 121559 h 213477"/>
                  <a:gd name="connsiteX24" fmla="*/ 928236 w 932294"/>
                  <a:gd name="connsiteY24" fmla="*/ 140987 h 213477"/>
                  <a:gd name="connsiteX25" fmla="*/ 913032 w 932294"/>
                  <a:gd name="connsiteY25" fmla="*/ 187597 h 213477"/>
                  <a:gd name="connsiteX26" fmla="*/ 884006 w 932294"/>
                  <a:gd name="connsiteY26" fmla="*/ 203953 h 213477"/>
                  <a:gd name="connsiteX27" fmla="*/ 870952 w 932294"/>
                  <a:gd name="connsiteY27" fmla="*/ 197733 h 213477"/>
                  <a:gd name="connsiteX28" fmla="*/ 904739 w 932294"/>
                  <a:gd name="connsiteY28" fmla="*/ 121482 h 213477"/>
                  <a:gd name="connsiteX29" fmla="*/ 508587 w 932294"/>
                  <a:gd name="connsiteY29" fmla="*/ 121482 h 213477"/>
                  <a:gd name="connsiteX30" fmla="*/ 530855 w 932294"/>
                  <a:gd name="connsiteY30" fmla="*/ 121559 h 213477"/>
                  <a:gd name="connsiteX31" fmla="*/ 532084 w 932294"/>
                  <a:gd name="connsiteY31" fmla="*/ 140987 h 213477"/>
                  <a:gd name="connsiteX32" fmla="*/ 516879 w 932294"/>
                  <a:gd name="connsiteY32" fmla="*/ 187597 h 213477"/>
                  <a:gd name="connsiteX33" fmla="*/ 487854 w 932294"/>
                  <a:gd name="connsiteY33" fmla="*/ 203953 h 213477"/>
                  <a:gd name="connsiteX34" fmla="*/ 474800 w 932294"/>
                  <a:gd name="connsiteY34" fmla="*/ 197733 h 213477"/>
                  <a:gd name="connsiteX35" fmla="*/ 508587 w 932294"/>
                  <a:gd name="connsiteY35" fmla="*/ 121482 h 213477"/>
                  <a:gd name="connsiteX36" fmla="*/ 426673 w 932294"/>
                  <a:gd name="connsiteY36" fmla="*/ 104820 h 213477"/>
                  <a:gd name="connsiteX37" fmla="*/ 438863 w 932294"/>
                  <a:gd name="connsiteY37" fmla="*/ 109350 h 213477"/>
                  <a:gd name="connsiteX38" fmla="*/ 436789 w 932294"/>
                  <a:gd name="connsiteY38" fmla="*/ 130160 h 213477"/>
                  <a:gd name="connsiteX39" fmla="*/ 422583 w 932294"/>
                  <a:gd name="connsiteY39" fmla="*/ 173315 h 213477"/>
                  <a:gd name="connsiteX40" fmla="*/ 393941 w 932294"/>
                  <a:gd name="connsiteY40" fmla="*/ 189364 h 213477"/>
                  <a:gd name="connsiteX41" fmla="*/ 380964 w 932294"/>
                  <a:gd name="connsiteY41" fmla="*/ 183989 h 213477"/>
                  <a:gd name="connsiteX42" fmla="*/ 413446 w 932294"/>
                  <a:gd name="connsiteY42" fmla="*/ 106739 h 213477"/>
                  <a:gd name="connsiteX43" fmla="*/ 426673 w 932294"/>
                  <a:gd name="connsiteY43" fmla="*/ 104820 h 213477"/>
                  <a:gd name="connsiteX44" fmla="*/ 323775 w 932294"/>
                  <a:gd name="connsiteY44" fmla="*/ 86928 h 213477"/>
                  <a:gd name="connsiteX45" fmla="*/ 335966 w 932294"/>
                  <a:gd name="connsiteY45" fmla="*/ 91458 h 213477"/>
                  <a:gd name="connsiteX46" fmla="*/ 333892 w 932294"/>
                  <a:gd name="connsiteY46" fmla="*/ 112268 h 213477"/>
                  <a:gd name="connsiteX47" fmla="*/ 319686 w 932294"/>
                  <a:gd name="connsiteY47" fmla="*/ 155423 h 213477"/>
                  <a:gd name="connsiteX48" fmla="*/ 291044 w 932294"/>
                  <a:gd name="connsiteY48" fmla="*/ 171472 h 213477"/>
                  <a:gd name="connsiteX49" fmla="*/ 278067 w 932294"/>
                  <a:gd name="connsiteY49" fmla="*/ 166097 h 213477"/>
                  <a:gd name="connsiteX50" fmla="*/ 310548 w 932294"/>
                  <a:gd name="connsiteY50" fmla="*/ 88847 h 213477"/>
                  <a:gd name="connsiteX51" fmla="*/ 323775 w 932294"/>
                  <a:gd name="connsiteY51" fmla="*/ 86928 h 213477"/>
                  <a:gd name="connsiteX52" fmla="*/ 214870 w 932294"/>
                  <a:gd name="connsiteY52" fmla="*/ 64351 h 213477"/>
                  <a:gd name="connsiteX53" fmla="*/ 237138 w 932294"/>
                  <a:gd name="connsiteY53" fmla="*/ 64428 h 213477"/>
                  <a:gd name="connsiteX54" fmla="*/ 238367 w 932294"/>
                  <a:gd name="connsiteY54" fmla="*/ 83856 h 213477"/>
                  <a:gd name="connsiteX55" fmla="*/ 223162 w 932294"/>
                  <a:gd name="connsiteY55" fmla="*/ 130466 h 213477"/>
                  <a:gd name="connsiteX56" fmla="*/ 194137 w 932294"/>
                  <a:gd name="connsiteY56" fmla="*/ 146823 h 213477"/>
                  <a:gd name="connsiteX57" fmla="*/ 181083 w 932294"/>
                  <a:gd name="connsiteY57" fmla="*/ 140603 h 213477"/>
                  <a:gd name="connsiteX58" fmla="*/ 214870 w 932294"/>
                  <a:gd name="connsiteY58" fmla="*/ 64351 h 213477"/>
                  <a:gd name="connsiteX59" fmla="*/ 120728 w 932294"/>
                  <a:gd name="connsiteY59" fmla="*/ 31640 h 213477"/>
                  <a:gd name="connsiteX60" fmla="*/ 142996 w 932294"/>
                  <a:gd name="connsiteY60" fmla="*/ 31717 h 213477"/>
                  <a:gd name="connsiteX61" fmla="*/ 144225 w 932294"/>
                  <a:gd name="connsiteY61" fmla="*/ 51145 h 213477"/>
                  <a:gd name="connsiteX62" fmla="*/ 129021 w 932294"/>
                  <a:gd name="connsiteY62" fmla="*/ 97755 h 213477"/>
                  <a:gd name="connsiteX63" fmla="*/ 99994 w 932294"/>
                  <a:gd name="connsiteY63" fmla="*/ 114112 h 213477"/>
                  <a:gd name="connsiteX64" fmla="*/ 86941 w 932294"/>
                  <a:gd name="connsiteY64" fmla="*/ 107892 h 213477"/>
                  <a:gd name="connsiteX65" fmla="*/ 120728 w 932294"/>
                  <a:gd name="connsiteY65" fmla="*/ 31640 h 213477"/>
                  <a:gd name="connsiteX66" fmla="*/ 46031 w 932294"/>
                  <a:gd name="connsiteY66" fmla="*/ 2 h 213477"/>
                  <a:gd name="connsiteX67" fmla="*/ 58222 w 932294"/>
                  <a:gd name="connsiteY67" fmla="*/ 4533 h 213477"/>
                  <a:gd name="connsiteX68" fmla="*/ 56148 w 932294"/>
                  <a:gd name="connsiteY68" fmla="*/ 25342 h 213477"/>
                  <a:gd name="connsiteX69" fmla="*/ 41942 w 932294"/>
                  <a:gd name="connsiteY69" fmla="*/ 68498 h 213477"/>
                  <a:gd name="connsiteX70" fmla="*/ 13300 w 932294"/>
                  <a:gd name="connsiteY70" fmla="*/ 84547 h 213477"/>
                  <a:gd name="connsiteX71" fmla="*/ 323 w 932294"/>
                  <a:gd name="connsiteY71" fmla="*/ 79172 h 213477"/>
                  <a:gd name="connsiteX72" fmla="*/ 32805 w 932294"/>
                  <a:gd name="connsiteY72" fmla="*/ 1922 h 213477"/>
                  <a:gd name="connsiteX73" fmla="*/ 46031 w 932294"/>
                  <a:gd name="connsiteY73" fmla="*/ 2 h 21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932294" h="213477">
                    <a:moveTo>
                      <a:pt x="607030" y="130927"/>
                    </a:moveTo>
                    <a:cubicBezTo>
                      <a:pt x="614171" y="129315"/>
                      <a:pt x="622925" y="128317"/>
                      <a:pt x="629298" y="131004"/>
                    </a:cubicBezTo>
                    <a:cubicBezTo>
                      <a:pt x="639358" y="135151"/>
                      <a:pt x="632293" y="144212"/>
                      <a:pt x="630527" y="150431"/>
                    </a:cubicBezTo>
                    <a:cubicBezTo>
                      <a:pt x="626227" y="166174"/>
                      <a:pt x="620084" y="181377"/>
                      <a:pt x="615322" y="197042"/>
                    </a:cubicBezTo>
                    <a:cubicBezTo>
                      <a:pt x="611253" y="210404"/>
                      <a:pt x="601654" y="214090"/>
                      <a:pt x="586297" y="213398"/>
                    </a:cubicBezTo>
                    <a:cubicBezTo>
                      <a:pt x="583302" y="213014"/>
                      <a:pt x="576314" y="214704"/>
                      <a:pt x="573243" y="207178"/>
                    </a:cubicBezTo>
                    <a:cubicBezTo>
                      <a:pt x="569634" y="198501"/>
                      <a:pt x="597892" y="132923"/>
                      <a:pt x="607030" y="130927"/>
                    </a:cubicBezTo>
                    <a:close/>
                    <a:moveTo>
                      <a:pt x="805375" y="127932"/>
                    </a:moveTo>
                    <a:cubicBezTo>
                      <a:pt x="812516" y="126320"/>
                      <a:pt x="821270" y="125322"/>
                      <a:pt x="827643" y="128009"/>
                    </a:cubicBezTo>
                    <a:cubicBezTo>
                      <a:pt x="837703" y="132156"/>
                      <a:pt x="830638" y="141217"/>
                      <a:pt x="828872" y="147436"/>
                    </a:cubicBezTo>
                    <a:cubicBezTo>
                      <a:pt x="824572" y="163179"/>
                      <a:pt x="818429" y="178382"/>
                      <a:pt x="813668" y="194047"/>
                    </a:cubicBezTo>
                    <a:cubicBezTo>
                      <a:pt x="809598" y="207409"/>
                      <a:pt x="800076" y="211095"/>
                      <a:pt x="784642" y="210403"/>
                    </a:cubicBezTo>
                    <a:cubicBezTo>
                      <a:pt x="781647" y="210019"/>
                      <a:pt x="774659" y="211709"/>
                      <a:pt x="771588" y="204183"/>
                    </a:cubicBezTo>
                    <a:cubicBezTo>
                      <a:pt x="767979" y="195506"/>
                      <a:pt x="796237" y="129928"/>
                      <a:pt x="805375" y="127932"/>
                    </a:cubicBezTo>
                    <a:close/>
                    <a:moveTo>
                      <a:pt x="720235" y="126013"/>
                    </a:moveTo>
                    <a:cubicBezTo>
                      <a:pt x="724651" y="126070"/>
                      <a:pt x="728893" y="127203"/>
                      <a:pt x="732426" y="130543"/>
                    </a:cubicBezTo>
                    <a:cubicBezTo>
                      <a:pt x="739414" y="137223"/>
                      <a:pt x="732349" y="144672"/>
                      <a:pt x="730352" y="151352"/>
                    </a:cubicBezTo>
                    <a:cubicBezTo>
                      <a:pt x="725975" y="165866"/>
                      <a:pt x="719832" y="179841"/>
                      <a:pt x="716146" y="194508"/>
                    </a:cubicBezTo>
                    <a:cubicBezTo>
                      <a:pt x="712537" y="208791"/>
                      <a:pt x="703476" y="212016"/>
                      <a:pt x="687504" y="210557"/>
                    </a:cubicBezTo>
                    <a:cubicBezTo>
                      <a:pt x="684970" y="210173"/>
                      <a:pt x="677983" y="212707"/>
                      <a:pt x="674527" y="205182"/>
                    </a:cubicBezTo>
                    <a:cubicBezTo>
                      <a:pt x="670918" y="197196"/>
                      <a:pt x="698485" y="129852"/>
                      <a:pt x="707008" y="127932"/>
                    </a:cubicBezTo>
                    <a:cubicBezTo>
                      <a:pt x="711232" y="126972"/>
                      <a:pt x="715820" y="125955"/>
                      <a:pt x="720235" y="126013"/>
                    </a:cubicBezTo>
                    <a:close/>
                    <a:moveTo>
                      <a:pt x="904739" y="121482"/>
                    </a:moveTo>
                    <a:cubicBezTo>
                      <a:pt x="911880" y="119870"/>
                      <a:pt x="920634" y="118871"/>
                      <a:pt x="927008" y="121559"/>
                    </a:cubicBezTo>
                    <a:cubicBezTo>
                      <a:pt x="937067" y="125706"/>
                      <a:pt x="930002" y="134766"/>
                      <a:pt x="928236" y="140987"/>
                    </a:cubicBezTo>
                    <a:cubicBezTo>
                      <a:pt x="923936" y="156728"/>
                      <a:pt x="917793" y="171932"/>
                      <a:pt x="913032" y="187597"/>
                    </a:cubicBezTo>
                    <a:cubicBezTo>
                      <a:pt x="908962" y="201035"/>
                      <a:pt x="899441" y="204644"/>
                      <a:pt x="884006" y="203953"/>
                    </a:cubicBezTo>
                    <a:cubicBezTo>
                      <a:pt x="881011" y="203569"/>
                      <a:pt x="874023" y="205259"/>
                      <a:pt x="870952" y="197733"/>
                    </a:cubicBezTo>
                    <a:cubicBezTo>
                      <a:pt x="867343" y="189056"/>
                      <a:pt x="895601" y="123479"/>
                      <a:pt x="904739" y="121482"/>
                    </a:cubicBezTo>
                    <a:close/>
                    <a:moveTo>
                      <a:pt x="508587" y="121482"/>
                    </a:moveTo>
                    <a:cubicBezTo>
                      <a:pt x="515728" y="119870"/>
                      <a:pt x="524482" y="118871"/>
                      <a:pt x="530855" y="121559"/>
                    </a:cubicBezTo>
                    <a:cubicBezTo>
                      <a:pt x="540915" y="125706"/>
                      <a:pt x="533850" y="134766"/>
                      <a:pt x="532084" y="140987"/>
                    </a:cubicBezTo>
                    <a:cubicBezTo>
                      <a:pt x="527784" y="156728"/>
                      <a:pt x="521641" y="171932"/>
                      <a:pt x="516879" y="187597"/>
                    </a:cubicBezTo>
                    <a:cubicBezTo>
                      <a:pt x="512810" y="201035"/>
                      <a:pt x="503288" y="204644"/>
                      <a:pt x="487854" y="203953"/>
                    </a:cubicBezTo>
                    <a:cubicBezTo>
                      <a:pt x="484859" y="203569"/>
                      <a:pt x="477871" y="205259"/>
                      <a:pt x="474800" y="197733"/>
                    </a:cubicBezTo>
                    <a:cubicBezTo>
                      <a:pt x="471191" y="189056"/>
                      <a:pt x="499449" y="123479"/>
                      <a:pt x="508587" y="121482"/>
                    </a:cubicBezTo>
                    <a:close/>
                    <a:moveTo>
                      <a:pt x="426673" y="104820"/>
                    </a:moveTo>
                    <a:cubicBezTo>
                      <a:pt x="431088" y="104877"/>
                      <a:pt x="435330" y="106010"/>
                      <a:pt x="438863" y="109350"/>
                    </a:cubicBezTo>
                    <a:cubicBezTo>
                      <a:pt x="445851" y="116030"/>
                      <a:pt x="438786" y="123479"/>
                      <a:pt x="436789" y="130160"/>
                    </a:cubicBezTo>
                    <a:cubicBezTo>
                      <a:pt x="432412" y="144673"/>
                      <a:pt x="426269" y="158648"/>
                      <a:pt x="422583" y="173315"/>
                    </a:cubicBezTo>
                    <a:cubicBezTo>
                      <a:pt x="418974" y="187599"/>
                      <a:pt x="409913" y="190823"/>
                      <a:pt x="393941" y="189364"/>
                    </a:cubicBezTo>
                    <a:cubicBezTo>
                      <a:pt x="391407" y="188980"/>
                      <a:pt x="384420" y="191514"/>
                      <a:pt x="380964" y="183989"/>
                    </a:cubicBezTo>
                    <a:cubicBezTo>
                      <a:pt x="377355" y="176003"/>
                      <a:pt x="404922" y="108659"/>
                      <a:pt x="413446" y="106739"/>
                    </a:cubicBezTo>
                    <a:cubicBezTo>
                      <a:pt x="417669" y="105779"/>
                      <a:pt x="422257" y="104762"/>
                      <a:pt x="426673" y="104820"/>
                    </a:cubicBezTo>
                    <a:close/>
                    <a:moveTo>
                      <a:pt x="323775" y="86928"/>
                    </a:moveTo>
                    <a:cubicBezTo>
                      <a:pt x="328191" y="86985"/>
                      <a:pt x="332433" y="88118"/>
                      <a:pt x="335966" y="91458"/>
                    </a:cubicBezTo>
                    <a:cubicBezTo>
                      <a:pt x="342954" y="98138"/>
                      <a:pt x="335889" y="105587"/>
                      <a:pt x="333892" y="112268"/>
                    </a:cubicBezTo>
                    <a:cubicBezTo>
                      <a:pt x="329515" y="126781"/>
                      <a:pt x="323372" y="140756"/>
                      <a:pt x="319686" y="155423"/>
                    </a:cubicBezTo>
                    <a:cubicBezTo>
                      <a:pt x="316077" y="169706"/>
                      <a:pt x="307016" y="172931"/>
                      <a:pt x="291044" y="171472"/>
                    </a:cubicBezTo>
                    <a:cubicBezTo>
                      <a:pt x="288510" y="171088"/>
                      <a:pt x="281523" y="173622"/>
                      <a:pt x="278067" y="166097"/>
                    </a:cubicBezTo>
                    <a:cubicBezTo>
                      <a:pt x="274458" y="158111"/>
                      <a:pt x="302025" y="90767"/>
                      <a:pt x="310548" y="88847"/>
                    </a:cubicBezTo>
                    <a:cubicBezTo>
                      <a:pt x="314772" y="87887"/>
                      <a:pt x="319360" y="86870"/>
                      <a:pt x="323775" y="86928"/>
                    </a:cubicBezTo>
                    <a:close/>
                    <a:moveTo>
                      <a:pt x="214870" y="64351"/>
                    </a:moveTo>
                    <a:cubicBezTo>
                      <a:pt x="222011" y="62739"/>
                      <a:pt x="230765" y="61740"/>
                      <a:pt x="237138" y="64428"/>
                    </a:cubicBezTo>
                    <a:cubicBezTo>
                      <a:pt x="247198" y="68575"/>
                      <a:pt x="240133" y="77636"/>
                      <a:pt x="238367" y="83856"/>
                    </a:cubicBezTo>
                    <a:cubicBezTo>
                      <a:pt x="234067" y="99598"/>
                      <a:pt x="227924" y="114802"/>
                      <a:pt x="223162" y="130466"/>
                    </a:cubicBezTo>
                    <a:cubicBezTo>
                      <a:pt x="219093" y="143828"/>
                      <a:pt x="209571" y="147514"/>
                      <a:pt x="194137" y="146823"/>
                    </a:cubicBezTo>
                    <a:cubicBezTo>
                      <a:pt x="191142" y="146439"/>
                      <a:pt x="184154" y="148128"/>
                      <a:pt x="181083" y="140603"/>
                    </a:cubicBezTo>
                    <a:cubicBezTo>
                      <a:pt x="177473" y="131926"/>
                      <a:pt x="205732" y="66348"/>
                      <a:pt x="214870" y="64351"/>
                    </a:cubicBezTo>
                    <a:close/>
                    <a:moveTo>
                      <a:pt x="120728" y="31640"/>
                    </a:moveTo>
                    <a:cubicBezTo>
                      <a:pt x="127869" y="30028"/>
                      <a:pt x="136622" y="29030"/>
                      <a:pt x="142996" y="31717"/>
                    </a:cubicBezTo>
                    <a:cubicBezTo>
                      <a:pt x="153055" y="35864"/>
                      <a:pt x="145991" y="44924"/>
                      <a:pt x="144225" y="51145"/>
                    </a:cubicBezTo>
                    <a:cubicBezTo>
                      <a:pt x="139924" y="66887"/>
                      <a:pt x="133781" y="82091"/>
                      <a:pt x="129021" y="97755"/>
                    </a:cubicBezTo>
                    <a:cubicBezTo>
                      <a:pt x="125028" y="111117"/>
                      <a:pt x="115429" y="114803"/>
                      <a:pt x="99994" y="114112"/>
                    </a:cubicBezTo>
                    <a:cubicBezTo>
                      <a:pt x="96999" y="113728"/>
                      <a:pt x="90012" y="115417"/>
                      <a:pt x="86941" y="107892"/>
                    </a:cubicBezTo>
                    <a:cubicBezTo>
                      <a:pt x="83331" y="99215"/>
                      <a:pt x="111590" y="33637"/>
                      <a:pt x="120728" y="31640"/>
                    </a:cubicBezTo>
                    <a:close/>
                    <a:moveTo>
                      <a:pt x="46031" y="2"/>
                    </a:moveTo>
                    <a:cubicBezTo>
                      <a:pt x="50447" y="60"/>
                      <a:pt x="54689" y="1193"/>
                      <a:pt x="58222" y="4533"/>
                    </a:cubicBezTo>
                    <a:cubicBezTo>
                      <a:pt x="65210" y="11213"/>
                      <a:pt x="58145" y="18662"/>
                      <a:pt x="56148" y="25342"/>
                    </a:cubicBezTo>
                    <a:cubicBezTo>
                      <a:pt x="51771" y="39856"/>
                      <a:pt x="45628" y="53831"/>
                      <a:pt x="41942" y="68498"/>
                    </a:cubicBezTo>
                    <a:cubicBezTo>
                      <a:pt x="38410" y="82781"/>
                      <a:pt x="29272" y="86006"/>
                      <a:pt x="13300" y="84547"/>
                    </a:cubicBezTo>
                    <a:cubicBezTo>
                      <a:pt x="10766" y="84163"/>
                      <a:pt x="3778" y="86697"/>
                      <a:pt x="323" y="79172"/>
                    </a:cubicBezTo>
                    <a:cubicBezTo>
                      <a:pt x="-3286" y="71186"/>
                      <a:pt x="24281" y="3841"/>
                      <a:pt x="32805" y="1922"/>
                    </a:cubicBezTo>
                    <a:cubicBezTo>
                      <a:pt x="37028" y="962"/>
                      <a:pt x="41616" y="-55"/>
                      <a:pt x="46031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42" name="그룹 41">
                <a:extLst>
                  <a:ext uri="{FF2B5EF4-FFF2-40B4-BE49-F238E27FC236}">
                    <a16:creationId xmlns:a16="http://schemas.microsoft.com/office/drawing/2014/main" id="{04D90FE7-BE16-43C7-9DE9-C07ED498A71A}"/>
                  </a:ext>
                </a:extLst>
              </p:cNvPr>
              <p:cNvGrpSpPr/>
              <p:nvPr/>
            </p:nvGrpSpPr>
            <p:grpSpPr>
              <a:xfrm>
                <a:off x="3581615" y="3556550"/>
                <a:ext cx="319559" cy="332398"/>
                <a:chOff x="3581615" y="3556550"/>
                <a:chExt cx="319559" cy="332398"/>
              </a:xfrm>
            </p:grpSpPr>
            <p:sp>
              <p:nvSpPr>
                <p:cNvPr id="5" name="Freeform: Shape 4">
                  <a:extLst>
                    <a:ext uri="{FF2B5EF4-FFF2-40B4-BE49-F238E27FC236}">
                      <a16:creationId xmlns:a16="http://schemas.microsoft.com/office/drawing/2014/main" id="{3C516D41-38FC-4549-AA22-4695E0DA5A30}"/>
                    </a:ext>
                  </a:extLst>
                </p:cNvPr>
                <p:cNvSpPr/>
                <p:nvPr/>
              </p:nvSpPr>
              <p:spPr>
                <a:xfrm>
                  <a:off x="3581615" y="3556550"/>
                  <a:ext cx="319559" cy="332398"/>
                </a:xfrm>
                <a:custGeom>
                  <a:avLst/>
                  <a:gdLst>
                    <a:gd name="connsiteX0" fmla="*/ 357981 w 396387"/>
                    <a:gd name="connsiteY0" fmla="*/ 412273 h 412313"/>
                    <a:gd name="connsiteX1" fmla="*/ 16605 w 396387"/>
                    <a:gd name="connsiteY1" fmla="*/ 389889 h 412313"/>
                    <a:gd name="connsiteX2" fmla="*/ 31 w 396387"/>
                    <a:gd name="connsiteY2" fmla="*/ 371125 h 412313"/>
                    <a:gd name="connsiteX3" fmla="*/ 21748 w 396387"/>
                    <a:gd name="connsiteY3" fmla="*/ 16604 h 412313"/>
                    <a:gd name="connsiteX4" fmla="*/ 40512 w 396387"/>
                    <a:gd name="connsiteY4" fmla="*/ 31 h 412313"/>
                    <a:gd name="connsiteX5" fmla="*/ 379698 w 396387"/>
                    <a:gd name="connsiteY5" fmla="*/ 20033 h 412313"/>
                    <a:gd name="connsiteX6" fmla="*/ 396366 w 396387"/>
                    <a:gd name="connsiteY6" fmla="*/ 38702 h 412313"/>
                    <a:gd name="connsiteX7" fmla="*/ 376840 w 396387"/>
                    <a:gd name="connsiteY7" fmla="*/ 395604 h 412313"/>
                    <a:gd name="connsiteX8" fmla="*/ 357981 w 396387"/>
                    <a:gd name="connsiteY8" fmla="*/ 412273 h 412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6387" h="412313">
                      <a:moveTo>
                        <a:pt x="357981" y="412273"/>
                      </a:moveTo>
                      <a:lnTo>
                        <a:pt x="16605" y="389889"/>
                      </a:lnTo>
                      <a:cubicBezTo>
                        <a:pt x="6889" y="389222"/>
                        <a:pt x="-541" y="380840"/>
                        <a:pt x="31" y="371125"/>
                      </a:cubicBezTo>
                      <a:lnTo>
                        <a:pt x="21748" y="16604"/>
                      </a:lnTo>
                      <a:cubicBezTo>
                        <a:pt x="22319" y="6889"/>
                        <a:pt x="30701" y="-541"/>
                        <a:pt x="40512" y="31"/>
                      </a:cubicBezTo>
                      <a:lnTo>
                        <a:pt x="379698" y="20033"/>
                      </a:lnTo>
                      <a:cubicBezTo>
                        <a:pt x="389413" y="20605"/>
                        <a:pt x="396842" y="28987"/>
                        <a:pt x="396366" y="38702"/>
                      </a:cubicBezTo>
                      <a:lnTo>
                        <a:pt x="376840" y="395604"/>
                      </a:lnTo>
                      <a:cubicBezTo>
                        <a:pt x="376268" y="405415"/>
                        <a:pt x="367791" y="412940"/>
                        <a:pt x="357981" y="412273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A83F4C91-097B-4740-B98E-B61CB98BB889}"/>
                    </a:ext>
                  </a:extLst>
                </p:cNvPr>
                <p:cNvSpPr/>
                <p:nvPr/>
              </p:nvSpPr>
              <p:spPr>
                <a:xfrm>
                  <a:off x="3594282" y="3570830"/>
                  <a:ext cx="291236" cy="303138"/>
                </a:xfrm>
                <a:custGeom>
                  <a:avLst/>
                  <a:gdLst>
                    <a:gd name="connsiteX0" fmla="*/ 326265 w 361255"/>
                    <a:gd name="connsiteY0" fmla="*/ 375985 h 376018"/>
                    <a:gd name="connsiteX1" fmla="*/ 15083 w 361255"/>
                    <a:gd name="connsiteY1" fmla="*/ 355602 h 376018"/>
                    <a:gd name="connsiteX2" fmla="*/ 34 w 361255"/>
                    <a:gd name="connsiteY2" fmla="*/ 338457 h 376018"/>
                    <a:gd name="connsiteX3" fmla="*/ 19846 w 361255"/>
                    <a:gd name="connsiteY3" fmla="*/ 15178 h 376018"/>
                    <a:gd name="connsiteX4" fmla="*/ 36896 w 361255"/>
                    <a:gd name="connsiteY4" fmla="*/ 33 h 376018"/>
                    <a:gd name="connsiteX5" fmla="*/ 346077 w 361255"/>
                    <a:gd name="connsiteY5" fmla="*/ 18321 h 376018"/>
                    <a:gd name="connsiteX6" fmla="*/ 361222 w 361255"/>
                    <a:gd name="connsiteY6" fmla="*/ 35371 h 376018"/>
                    <a:gd name="connsiteX7" fmla="*/ 343410 w 361255"/>
                    <a:gd name="connsiteY7" fmla="*/ 360745 h 376018"/>
                    <a:gd name="connsiteX8" fmla="*/ 326265 w 361255"/>
                    <a:gd name="connsiteY8" fmla="*/ 375985 h 376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1255" h="376018">
                      <a:moveTo>
                        <a:pt x="326265" y="375985"/>
                      </a:moveTo>
                      <a:lnTo>
                        <a:pt x="15083" y="355602"/>
                      </a:lnTo>
                      <a:cubicBezTo>
                        <a:pt x="6225" y="355030"/>
                        <a:pt x="-538" y="347410"/>
                        <a:pt x="34" y="338457"/>
                      </a:cubicBezTo>
                      <a:lnTo>
                        <a:pt x="19846" y="15178"/>
                      </a:lnTo>
                      <a:cubicBezTo>
                        <a:pt x="20417" y="6320"/>
                        <a:pt x="28037" y="-538"/>
                        <a:pt x="36896" y="33"/>
                      </a:cubicBezTo>
                      <a:lnTo>
                        <a:pt x="346077" y="18321"/>
                      </a:lnTo>
                      <a:cubicBezTo>
                        <a:pt x="354935" y="18893"/>
                        <a:pt x="361793" y="26418"/>
                        <a:pt x="361222" y="35371"/>
                      </a:cubicBezTo>
                      <a:lnTo>
                        <a:pt x="343410" y="360745"/>
                      </a:lnTo>
                      <a:cubicBezTo>
                        <a:pt x="342934" y="369699"/>
                        <a:pt x="335219" y="376557"/>
                        <a:pt x="326265" y="375985"/>
                      </a:cubicBezTo>
                      <a:close/>
                    </a:path>
                  </a:pathLst>
                </a:custGeom>
                <a:solidFill>
                  <a:srgbClr val="3C241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2C4493AA-AA55-4422-B2B3-644837472F3C}"/>
                    </a:ext>
                  </a:extLst>
                </p:cNvPr>
                <p:cNvSpPr/>
                <p:nvPr/>
              </p:nvSpPr>
              <p:spPr>
                <a:xfrm>
                  <a:off x="3702351" y="3575388"/>
                  <a:ext cx="80704" cy="293562"/>
                </a:xfrm>
                <a:custGeom>
                  <a:avLst/>
                  <a:gdLst>
                    <a:gd name="connsiteX0" fmla="*/ 77819 w 100107"/>
                    <a:gd name="connsiteY0" fmla="*/ 364141 h 364140"/>
                    <a:gd name="connsiteX1" fmla="*/ 0 w 100107"/>
                    <a:gd name="connsiteY1" fmla="*/ 356902 h 364140"/>
                    <a:gd name="connsiteX2" fmla="*/ 21241 w 100107"/>
                    <a:gd name="connsiteY2" fmla="*/ 0 h 364140"/>
                    <a:gd name="connsiteX3" fmla="*/ 100108 w 100107"/>
                    <a:gd name="connsiteY3" fmla="*/ 5334 h 364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107" h="364140">
                      <a:moveTo>
                        <a:pt x="77819" y="364141"/>
                      </a:moveTo>
                      <a:lnTo>
                        <a:pt x="0" y="356902"/>
                      </a:lnTo>
                      <a:lnTo>
                        <a:pt x="21241" y="0"/>
                      </a:lnTo>
                      <a:lnTo>
                        <a:pt x="100108" y="5334"/>
                      </a:lnTo>
                      <a:close/>
                    </a:path>
                  </a:pathLst>
                </a:custGeom>
                <a:solidFill>
                  <a:srgbClr val="FCEBE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자유형: 도형 40">
                  <a:extLst>
                    <a:ext uri="{FF2B5EF4-FFF2-40B4-BE49-F238E27FC236}">
                      <a16:creationId xmlns:a16="http://schemas.microsoft.com/office/drawing/2014/main" id="{F0B56BFB-66C2-474F-A45D-C64E36ECF671}"/>
                    </a:ext>
                  </a:extLst>
                </p:cNvPr>
                <p:cNvSpPr/>
                <p:nvPr/>
              </p:nvSpPr>
              <p:spPr>
                <a:xfrm>
                  <a:off x="3656864" y="3613063"/>
                  <a:ext cx="169836" cy="223281"/>
                </a:xfrm>
                <a:custGeom>
                  <a:avLst/>
                  <a:gdLst>
                    <a:gd name="connsiteX0" fmla="*/ 19302 w 169836"/>
                    <a:gd name="connsiteY0" fmla="*/ 163128 h 223281"/>
                    <a:gd name="connsiteX1" fmla="*/ 145004 w 169836"/>
                    <a:gd name="connsiteY1" fmla="*/ 169962 h 223281"/>
                    <a:gd name="connsiteX2" fmla="*/ 161438 w 169836"/>
                    <a:gd name="connsiteY2" fmla="*/ 188238 h 223281"/>
                    <a:gd name="connsiteX3" fmla="*/ 160439 w 169836"/>
                    <a:gd name="connsiteY3" fmla="*/ 206821 h 223281"/>
                    <a:gd name="connsiteX4" fmla="*/ 142163 w 169836"/>
                    <a:gd name="connsiteY4" fmla="*/ 223254 h 223281"/>
                    <a:gd name="connsiteX5" fmla="*/ 16461 w 169836"/>
                    <a:gd name="connsiteY5" fmla="*/ 216420 h 223281"/>
                    <a:gd name="connsiteX6" fmla="*/ 27 w 169836"/>
                    <a:gd name="connsiteY6" fmla="*/ 198143 h 223281"/>
                    <a:gd name="connsiteX7" fmla="*/ 1026 w 169836"/>
                    <a:gd name="connsiteY7" fmla="*/ 179561 h 223281"/>
                    <a:gd name="connsiteX8" fmla="*/ 19302 w 169836"/>
                    <a:gd name="connsiteY8" fmla="*/ 163128 h 223281"/>
                    <a:gd name="connsiteX9" fmla="*/ 23065 w 169836"/>
                    <a:gd name="connsiteY9" fmla="*/ 81501 h 223281"/>
                    <a:gd name="connsiteX10" fmla="*/ 148767 w 169836"/>
                    <a:gd name="connsiteY10" fmla="*/ 88335 h 223281"/>
                    <a:gd name="connsiteX11" fmla="*/ 165201 w 169836"/>
                    <a:gd name="connsiteY11" fmla="*/ 106611 h 223281"/>
                    <a:gd name="connsiteX12" fmla="*/ 164202 w 169836"/>
                    <a:gd name="connsiteY12" fmla="*/ 125194 h 223281"/>
                    <a:gd name="connsiteX13" fmla="*/ 145926 w 169836"/>
                    <a:gd name="connsiteY13" fmla="*/ 141627 h 223281"/>
                    <a:gd name="connsiteX14" fmla="*/ 20224 w 169836"/>
                    <a:gd name="connsiteY14" fmla="*/ 134793 h 223281"/>
                    <a:gd name="connsiteX15" fmla="*/ 3790 w 169836"/>
                    <a:gd name="connsiteY15" fmla="*/ 116516 h 223281"/>
                    <a:gd name="connsiteX16" fmla="*/ 4789 w 169836"/>
                    <a:gd name="connsiteY16" fmla="*/ 97934 h 223281"/>
                    <a:gd name="connsiteX17" fmla="*/ 23065 w 169836"/>
                    <a:gd name="connsiteY17" fmla="*/ 81501 h 223281"/>
                    <a:gd name="connsiteX18" fmla="*/ 27673 w 169836"/>
                    <a:gd name="connsiteY18" fmla="*/ 28 h 223281"/>
                    <a:gd name="connsiteX19" fmla="*/ 153375 w 169836"/>
                    <a:gd name="connsiteY19" fmla="*/ 6862 h 223281"/>
                    <a:gd name="connsiteX20" fmla="*/ 169809 w 169836"/>
                    <a:gd name="connsiteY20" fmla="*/ 25138 h 223281"/>
                    <a:gd name="connsiteX21" fmla="*/ 168810 w 169836"/>
                    <a:gd name="connsiteY21" fmla="*/ 43721 h 223281"/>
                    <a:gd name="connsiteX22" fmla="*/ 150534 w 169836"/>
                    <a:gd name="connsiteY22" fmla="*/ 60154 h 223281"/>
                    <a:gd name="connsiteX23" fmla="*/ 24832 w 169836"/>
                    <a:gd name="connsiteY23" fmla="*/ 53320 h 223281"/>
                    <a:gd name="connsiteX24" fmla="*/ 8399 w 169836"/>
                    <a:gd name="connsiteY24" fmla="*/ 35043 h 223281"/>
                    <a:gd name="connsiteX25" fmla="*/ 9397 w 169836"/>
                    <a:gd name="connsiteY25" fmla="*/ 16461 h 223281"/>
                    <a:gd name="connsiteX26" fmla="*/ 27673 w 169836"/>
                    <a:gd name="connsiteY26" fmla="*/ 28 h 223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69836" h="223281">
                      <a:moveTo>
                        <a:pt x="19302" y="163128"/>
                      </a:moveTo>
                      <a:lnTo>
                        <a:pt x="145004" y="169962"/>
                      </a:lnTo>
                      <a:cubicBezTo>
                        <a:pt x="154604" y="170499"/>
                        <a:pt x="161974" y="178716"/>
                        <a:pt x="161438" y="188238"/>
                      </a:cubicBezTo>
                      <a:lnTo>
                        <a:pt x="160439" y="206821"/>
                      </a:lnTo>
                      <a:cubicBezTo>
                        <a:pt x="159978" y="216420"/>
                        <a:pt x="151762" y="223791"/>
                        <a:pt x="142163" y="223254"/>
                      </a:cubicBezTo>
                      <a:lnTo>
                        <a:pt x="16461" y="216420"/>
                      </a:lnTo>
                      <a:cubicBezTo>
                        <a:pt x="6861" y="215882"/>
                        <a:pt x="-510" y="207665"/>
                        <a:pt x="27" y="198143"/>
                      </a:cubicBezTo>
                      <a:lnTo>
                        <a:pt x="1026" y="179561"/>
                      </a:lnTo>
                      <a:cubicBezTo>
                        <a:pt x="1563" y="169962"/>
                        <a:pt x="9780" y="162590"/>
                        <a:pt x="19302" y="163128"/>
                      </a:cubicBezTo>
                      <a:close/>
                      <a:moveTo>
                        <a:pt x="23065" y="81501"/>
                      </a:moveTo>
                      <a:lnTo>
                        <a:pt x="148767" y="88335"/>
                      </a:lnTo>
                      <a:cubicBezTo>
                        <a:pt x="158367" y="88872"/>
                        <a:pt x="165737" y="97089"/>
                        <a:pt x="165201" y="106611"/>
                      </a:cubicBezTo>
                      <a:lnTo>
                        <a:pt x="164202" y="125194"/>
                      </a:lnTo>
                      <a:cubicBezTo>
                        <a:pt x="163665" y="134793"/>
                        <a:pt x="155525" y="142164"/>
                        <a:pt x="145926" y="141627"/>
                      </a:cubicBezTo>
                      <a:lnTo>
                        <a:pt x="20224" y="134793"/>
                      </a:lnTo>
                      <a:cubicBezTo>
                        <a:pt x="10625" y="134255"/>
                        <a:pt x="3253" y="126038"/>
                        <a:pt x="3790" y="116516"/>
                      </a:cubicBezTo>
                      <a:lnTo>
                        <a:pt x="4789" y="97934"/>
                      </a:lnTo>
                      <a:cubicBezTo>
                        <a:pt x="5326" y="88335"/>
                        <a:pt x="13543" y="80964"/>
                        <a:pt x="23065" y="81501"/>
                      </a:cubicBezTo>
                      <a:close/>
                      <a:moveTo>
                        <a:pt x="27673" y="28"/>
                      </a:moveTo>
                      <a:lnTo>
                        <a:pt x="153375" y="6862"/>
                      </a:lnTo>
                      <a:cubicBezTo>
                        <a:pt x="162975" y="7399"/>
                        <a:pt x="170345" y="15616"/>
                        <a:pt x="169809" y="25138"/>
                      </a:cubicBezTo>
                      <a:lnTo>
                        <a:pt x="168810" y="43721"/>
                      </a:lnTo>
                      <a:cubicBezTo>
                        <a:pt x="168273" y="53320"/>
                        <a:pt x="160133" y="60691"/>
                        <a:pt x="150534" y="60154"/>
                      </a:cubicBezTo>
                      <a:lnTo>
                        <a:pt x="24832" y="53320"/>
                      </a:lnTo>
                      <a:cubicBezTo>
                        <a:pt x="15233" y="52782"/>
                        <a:pt x="7861" y="44565"/>
                        <a:pt x="8399" y="35043"/>
                      </a:cubicBezTo>
                      <a:lnTo>
                        <a:pt x="9397" y="16461"/>
                      </a:lnTo>
                      <a:cubicBezTo>
                        <a:pt x="9934" y="6862"/>
                        <a:pt x="18151" y="-510"/>
                        <a:pt x="27673" y="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47" name="Straight Connector 6">
              <a:extLst>
                <a:ext uri="{FF2B5EF4-FFF2-40B4-BE49-F238E27FC236}">
                  <a16:creationId xmlns:a16="http://schemas.microsoft.com/office/drawing/2014/main" id="{F684B3F8-15D9-4ECE-A56B-F00C5BD2CD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1433" y="1929356"/>
              <a:ext cx="1427575" cy="74772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Szövegdoboz 42">
            <a:extLst>
              <a:ext uri="{FF2B5EF4-FFF2-40B4-BE49-F238E27FC236}">
                <a16:creationId xmlns:a16="http://schemas.microsoft.com/office/drawing/2014/main" id="{5EE21949-4D1C-46E5-9D20-63369F29485F}"/>
              </a:ext>
            </a:extLst>
          </p:cNvPr>
          <p:cNvSpPr txBox="1"/>
          <p:nvPr/>
        </p:nvSpPr>
        <p:spPr>
          <a:xfrm>
            <a:off x="4029224" y="1175227"/>
            <a:ext cx="4242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AI</a:t>
            </a:r>
          </a:p>
          <a:p>
            <a:pPr algn="ctr"/>
            <a:r>
              <a:rPr lang="hu-HU" sz="2800" b="1" dirty="0"/>
              <a:t> kódok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D644BE55-F1F4-467B-A105-8425C7F97560}"/>
              </a:ext>
            </a:extLst>
          </p:cNvPr>
          <p:cNvGrpSpPr/>
          <p:nvPr/>
        </p:nvGrpSpPr>
        <p:grpSpPr>
          <a:xfrm>
            <a:off x="6269626" y="594751"/>
            <a:ext cx="5300512" cy="2734912"/>
            <a:chOff x="6256750" y="1742115"/>
            <a:chExt cx="5300512" cy="2734912"/>
          </a:xfrm>
        </p:grpSpPr>
        <p:sp>
          <p:nvSpPr>
            <p:cNvPr id="51" name="Rounded Rectangle 11">
              <a:extLst>
                <a:ext uri="{FF2B5EF4-FFF2-40B4-BE49-F238E27FC236}">
                  <a16:creationId xmlns:a16="http://schemas.microsoft.com/office/drawing/2014/main" id="{6E5A9E86-5151-4D3B-90A7-A7B882FD2FE6}"/>
                </a:ext>
              </a:extLst>
            </p:cNvPr>
            <p:cNvSpPr/>
            <p:nvPr/>
          </p:nvSpPr>
          <p:spPr>
            <a:xfrm>
              <a:off x="6256750" y="1742115"/>
              <a:ext cx="5300512" cy="1814448"/>
            </a:xfrm>
            <a:prstGeom prst="roundRect">
              <a:avLst>
                <a:gd name="adj" fmla="val 888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6ADA202-4A3D-45D5-8EFB-E65648A8D22F}"/>
                </a:ext>
              </a:extLst>
            </p:cNvPr>
            <p:cNvSpPr txBox="1"/>
            <p:nvPr/>
          </p:nvSpPr>
          <p:spPr>
            <a:xfrm>
              <a:off x="6264613" y="1799371"/>
              <a:ext cx="503541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altLang="ko-KR" sz="2800" b="1" dirty="0">
                  <a:solidFill>
                    <a:schemeClr val="bg1"/>
                  </a:solidFill>
                </a:rPr>
                <a:t>AIDA – termék / szolgáltatás neve, leírása</a:t>
              </a:r>
            </a:p>
            <a:p>
              <a:r>
                <a:rPr lang="hu-HU" altLang="ko-KR" sz="2800" b="1" dirty="0">
                  <a:solidFill>
                    <a:schemeClr val="bg1"/>
                  </a:solidFill>
                </a:rPr>
                <a:t>reklámszövegeket / kampánystruktúrát is készít</a:t>
              </a:r>
            </a:p>
            <a:p>
              <a:endParaRPr lang="hu-HU" altLang="ko-KR" sz="2800" b="1" dirty="0">
                <a:solidFill>
                  <a:schemeClr val="bg1"/>
                </a:solidFill>
              </a:endParaRPr>
            </a:p>
            <a:p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8328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039234-1611-4742-8002-7D1349B89C69}"/>
              </a:ext>
            </a:extLst>
          </p:cNvPr>
          <p:cNvSpPr txBox="1"/>
          <p:nvPr/>
        </p:nvSpPr>
        <p:spPr>
          <a:xfrm>
            <a:off x="5775831" y="99776"/>
            <a:ext cx="5737315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altLang="ko-KR" sz="5400" dirty="0">
                <a:solidFill>
                  <a:schemeClr val="bg1"/>
                </a:solidFill>
                <a:cs typeface="Arial" pitchFamily="34" charset="0"/>
              </a:rPr>
              <a:t>Hogyan működik a kedvenc weboldalam?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EB2FA-0EDC-4742-9448-01D18C70E4BB}"/>
              </a:ext>
            </a:extLst>
          </p:cNvPr>
          <p:cNvSpPr txBox="1"/>
          <p:nvPr/>
        </p:nvSpPr>
        <p:spPr>
          <a:xfrm>
            <a:off x="5242752" y="3049517"/>
            <a:ext cx="68034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2800" b="1" dirty="0">
                <a:solidFill>
                  <a:schemeClr val="bg1"/>
                </a:solidFill>
                <a:cs typeface="Arial" pitchFamily="34" charset="0"/>
              </a:rPr>
              <a:t>Mi történik, ha beírod az oldal nevét?</a:t>
            </a:r>
          </a:p>
          <a:p>
            <a:r>
              <a:rPr lang="hu-HU" altLang="ko-KR" sz="2800" b="1" dirty="0">
                <a:solidFill>
                  <a:schemeClr val="bg1"/>
                </a:solidFill>
                <a:cs typeface="Arial" pitchFamily="34" charset="0"/>
              </a:rPr>
              <a:t>Hol tárolódnak az adatok?</a:t>
            </a:r>
          </a:p>
          <a:p>
            <a:r>
              <a:rPr lang="hu-HU" altLang="ko-KR" sz="2800" b="1" dirty="0">
                <a:solidFill>
                  <a:schemeClr val="bg1"/>
                </a:solidFill>
                <a:cs typeface="Arial" pitchFamily="34" charset="0"/>
              </a:rPr>
              <a:t>Milyen feladatot végez a webszerver?</a:t>
            </a:r>
          </a:p>
          <a:p>
            <a:r>
              <a:rPr lang="hu-HU" altLang="ko-KR" sz="2800" b="1" dirty="0">
                <a:solidFill>
                  <a:schemeClr val="bg1"/>
                </a:solidFill>
                <a:cs typeface="Arial" pitchFamily="34" charset="0"/>
              </a:rPr>
              <a:t>Milyen másik szerverek működnek?</a:t>
            </a:r>
          </a:p>
          <a:p>
            <a:r>
              <a:rPr lang="hu-HU" altLang="ko-KR" sz="2800" b="1" dirty="0">
                <a:solidFill>
                  <a:schemeClr val="bg1"/>
                </a:solidFill>
                <a:cs typeface="Arial" pitchFamily="34" charset="0"/>
              </a:rPr>
              <a:t>Mi történne, ha az egyik szerver leállna?</a:t>
            </a:r>
          </a:p>
          <a:p>
            <a:r>
              <a:rPr lang="hu-HU" altLang="ko-KR" sz="2800" b="1" dirty="0">
                <a:solidFill>
                  <a:schemeClr val="bg1"/>
                </a:solidFill>
                <a:cs typeface="Arial" pitchFamily="34" charset="0"/>
              </a:rPr>
              <a:t>Lehet-e minden adatot egyetlen szerveren tárolni?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039234-1611-4742-8002-7D1349B89C69}"/>
              </a:ext>
            </a:extLst>
          </p:cNvPr>
          <p:cNvSpPr txBox="1"/>
          <p:nvPr/>
        </p:nvSpPr>
        <p:spPr>
          <a:xfrm>
            <a:off x="5775831" y="99776"/>
            <a:ext cx="5737315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altLang="ko-KR" sz="5400" dirty="0">
                <a:solidFill>
                  <a:schemeClr val="bg1"/>
                </a:solidFill>
                <a:cs typeface="Arial" pitchFamily="34" charset="0"/>
              </a:rPr>
              <a:t>Hogyan működik a kedvenc weboldalam?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EB2FA-0EDC-4742-9448-01D18C70E4BB}"/>
              </a:ext>
            </a:extLst>
          </p:cNvPr>
          <p:cNvSpPr txBox="1"/>
          <p:nvPr/>
        </p:nvSpPr>
        <p:spPr>
          <a:xfrm>
            <a:off x="5242752" y="3049517"/>
            <a:ext cx="6803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2800" b="1" dirty="0">
                <a:solidFill>
                  <a:schemeClr val="bg1"/>
                </a:solidFill>
              </a:rPr>
              <a:t>Mit csinál a szerver, ha megnyitom a </a:t>
            </a:r>
            <a:r>
              <a:rPr lang="hu-HU" altLang="ko-KR" sz="2800" b="1" dirty="0" err="1">
                <a:solidFill>
                  <a:schemeClr val="bg1"/>
                </a:solidFill>
              </a:rPr>
              <a:t>Netflixet</a:t>
            </a:r>
            <a:r>
              <a:rPr lang="hu-HU" altLang="ko-KR" sz="2800" b="1" dirty="0">
                <a:solidFill>
                  <a:schemeClr val="bg1"/>
                </a:solidFill>
              </a:rPr>
              <a:t>?</a:t>
            </a:r>
          </a:p>
          <a:p>
            <a:r>
              <a:rPr lang="hu-HU" altLang="ko-KR" sz="2800" b="1" dirty="0">
                <a:solidFill>
                  <a:schemeClr val="bg1"/>
                </a:solidFill>
              </a:rPr>
              <a:t>Milyen típusú felhasználókat szolgál ki a </a:t>
            </a:r>
            <a:r>
              <a:rPr lang="hu-HU" altLang="ko-KR" sz="2800" b="1" dirty="0" err="1">
                <a:solidFill>
                  <a:schemeClr val="bg1"/>
                </a:solidFill>
              </a:rPr>
              <a:t>Netflix</a:t>
            </a:r>
            <a:r>
              <a:rPr lang="hu-HU" altLang="ko-KR" sz="2800" b="1" dirty="0">
                <a:solidFill>
                  <a:schemeClr val="bg1"/>
                </a:solidFill>
              </a:rPr>
              <a:t> szerver?</a:t>
            </a:r>
          </a:p>
          <a:p>
            <a:r>
              <a:rPr lang="hu-HU" altLang="ko-KR" sz="2800" b="1" dirty="0">
                <a:solidFill>
                  <a:schemeClr val="bg1"/>
                </a:solidFill>
              </a:rPr>
              <a:t>Milyen adatokat kezel a </a:t>
            </a:r>
            <a:r>
              <a:rPr lang="hu-HU" altLang="ko-KR" sz="2800" b="1" dirty="0" err="1">
                <a:solidFill>
                  <a:schemeClr val="bg1"/>
                </a:solidFill>
              </a:rPr>
              <a:t>Netflix</a:t>
            </a:r>
            <a:r>
              <a:rPr lang="hu-HU" altLang="ko-KR" sz="2800" b="1" dirty="0">
                <a:solidFill>
                  <a:schemeClr val="bg1"/>
                </a:solidFill>
              </a:rPr>
              <a:t>?</a:t>
            </a:r>
          </a:p>
          <a:p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94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F3009A90-5EB4-43A5-913C-C2A870EB996A}"/>
              </a:ext>
            </a:extLst>
          </p:cNvPr>
          <p:cNvGrpSpPr/>
          <p:nvPr/>
        </p:nvGrpSpPr>
        <p:grpSpPr>
          <a:xfrm>
            <a:off x="1808898" y="2460509"/>
            <a:ext cx="4466297" cy="1277272"/>
            <a:chOff x="3129071" y="1334813"/>
            <a:chExt cx="4466297" cy="12772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41BAF1-1ED9-4660-B618-FF5651B628DD}"/>
                </a:ext>
              </a:extLst>
            </p:cNvPr>
            <p:cNvSpPr txBox="1"/>
            <p:nvPr/>
          </p:nvSpPr>
          <p:spPr>
            <a:xfrm>
              <a:off x="4534608" y="1441685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hu-HU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Architectúra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E444FA-9FEC-427D-B473-41A9744D58EC}"/>
                </a:ext>
              </a:extLst>
            </p:cNvPr>
            <p:cNvSpPr txBox="1"/>
            <p:nvPr/>
          </p:nvSpPr>
          <p:spPr>
            <a:xfrm>
              <a:off x="3129071" y="2088865"/>
              <a:ext cx="4466297" cy="52322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hu-HU" altLang="ko-KR" sz="2800" dirty="0">
                  <a:solidFill>
                    <a:schemeClr val="bg1"/>
                  </a:solidFill>
                  <a:cs typeface="Arial" pitchFamily="34" charset="0"/>
                </a:rPr>
                <a:t>Szerver – kliens felépítés</a:t>
              </a:r>
              <a:endParaRPr lang="en-US" altLang="ko-KR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Diamond 17">
              <a:extLst>
                <a:ext uri="{FF2B5EF4-FFF2-40B4-BE49-F238E27FC236}">
                  <a16:creationId xmlns:a16="http://schemas.microsoft.com/office/drawing/2014/main" id="{2FCCDE2C-33DE-451E-88B1-1EAB969EA05B}"/>
                </a:ext>
              </a:extLst>
            </p:cNvPr>
            <p:cNvSpPr/>
            <p:nvPr/>
          </p:nvSpPr>
          <p:spPr>
            <a:xfrm rot="19753916">
              <a:off x="3620216" y="1334813"/>
              <a:ext cx="800903" cy="675409"/>
            </a:xfrm>
            <a:prstGeom prst="hexagon">
              <a:avLst>
                <a:gd name="adj" fmla="val 30064"/>
                <a:gd name="vf" fmla="val 115470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535C7A-11CC-4928-B056-C1FDEC80C5E6}"/>
                </a:ext>
              </a:extLst>
            </p:cNvPr>
            <p:cNvSpPr txBox="1"/>
            <p:nvPr/>
          </p:nvSpPr>
          <p:spPr>
            <a:xfrm>
              <a:off x="3735240" y="1441685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2DFAA37D-2886-4520-9B36-38CDBF21331A}"/>
              </a:ext>
            </a:extLst>
          </p:cNvPr>
          <p:cNvGrpSpPr/>
          <p:nvPr/>
        </p:nvGrpSpPr>
        <p:grpSpPr>
          <a:xfrm>
            <a:off x="7513232" y="2444787"/>
            <a:ext cx="3816657" cy="2236746"/>
            <a:chOff x="6922485" y="1334813"/>
            <a:chExt cx="3816657" cy="2236746"/>
          </a:xfrm>
        </p:grpSpPr>
        <p:sp>
          <p:nvSpPr>
            <p:cNvPr id="19" name="TextBox 35">
              <a:extLst>
                <a:ext uri="{FF2B5EF4-FFF2-40B4-BE49-F238E27FC236}">
                  <a16:creationId xmlns:a16="http://schemas.microsoft.com/office/drawing/2014/main" id="{F02CB1D4-B3D2-4E3E-B3EA-76FD0926A745}"/>
                </a:ext>
              </a:extLst>
            </p:cNvPr>
            <p:cNvSpPr txBox="1"/>
            <p:nvPr/>
          </p:nvSpPr>
          <p:spPr>
            <a:xfrm>
              <a:off x="8328022" y="1441685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hu-HU" altLang="ko-KR" sz="2400" b="1" dirty="0">
                  <a:solidFill>
                    <a:schemeClr val="bg1"/>
                  </a:solidFill>
                  <a:cs typeface="Arial" pitchFamily="34" charset="0"/>
                </a:rPr>
                <a:t>Szabványok</a:t>
              </a:r>
            </a:p>
          </p:txBody>
        </p:sp>
        <p:sp>
          <p:nvSpPr>
            <p:cNvPr id="20" name="TextBox 36">
              <a:extLst>
                <a:ext uri="{FF2B5EF4-FFF2-40B4-BE49-F238E27FC236}">
                  <a16:creationId xmlns:a16="http://schemas.microsoft.com/office/drawing/2014/main" id="{19F89F59-F506-41DB-8DBE-045220E98BFE}"/>
                </a:ext>
              </a:extLst>
            </p:cNvPr>
            <p:cNvSpPr txBox="1"/>
            <p:nvPr/>
          </p:nvSpPr>
          <p:spPr>
            <a:xfrm>
              <a:off x="6922485" y="1755677"/>
              <a:ext cx="3816657" cy="181588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endParaRPr lang="hu-HU" altLang="ko-KR" sz="28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 algn="ctr">
                <a:buFont typeface="Wingdings" pitchFamily="2" charset="2"/>
                <a:buChar char="ü"/>
              </a:pPr>
              <a:r>
                <a:rPr lang="hu-HU" altLang="ko-KR" sz="2800" dirty="0">
                  <a:solidFill>
                    <a:schemeClr val="bg1"/>
                  </a:solidFill>
                  <a:cs typeface="Arial" pitchFamily="34" charset="0"/>
                </a:rPr>
                <a:t>URL</a:t>
              </a:r>
            </a:p>
            <a:p>
              <a:pPr marL="171450" indent="-171450" algn="ctr">
                <a:buFont typeface="Wingdings" pitchFamily="2" charset="2"/>
                <a:buChar char="ü"/>
              </a:pPr>
              <a:r>
                <a:rPr lang="hu-HU" altLang="ko-KR" sz="2800" dirty="0">
                  <a:solidFill>
                    <a:schemeClr val="bg1"/>
                  </a:solidFill>
                  <a:cs typeface="Arial" pitchFamily="34" charset="0"/>
                </a:rPr>
                <a:t>HTTP</a:t>
              </a:r>
            </a:p>
            <a:p>
              <a:pPr marL="171450" indent="-171450" algn="ctr">
                <a:buFont typeface="Wingdings" pitchFamily="2" charset="2"/>
                <a:buChar char="ü"/>
              </a:pPr>
              <a:r>
                <a:rPr lang="hu-HU" altLang="ko-KR" sz="2800" dirty="0">
                  <a:solidFill>
                    <a:schemeClr val="bg1"/>
                  </a:solidFill>
                  <a:cs typeface="Arial" pitchFamily="34" charset="0"/>
                </a:rPr>
                <a:t>HTML</a:t>
              </a:r>
              <a:endParaRPr lang="en-US" altLang="ko-KR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Diamond 17">
              <a:extLst>
                <a:ext uri="{FF2B5EF4-FFF2-40B4-BE49-F238E27FC236}">
                  <a16:creationId xmlns:a16="http://schemas.microsoft.com/office/drawing/2014/main" id="{74A2BCEE-A566-4597-BFA5-44489FC56924}"/>
                </a:ext>
              </a:extLst>
            </p:cNvPr>
            <p:cNvSpPr/>
            <p:nvPr/>
          </p:nvSpPr>
          <p:spPr>
            <a:xfrm rot="19753916">
              <a:off x="7413629" y="1334813"/>
              <a:ext cx="800903" cy="675409"/>
            </a:xfrm>
            <a:prstGeom prst="hexagon">
              <a:avLst>
                <a:gd name="adj" fmla="val 27733"/>
                <a:gd name="vf" fmla="val 115470"/>
              </a:avLst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38">
              <a:extLst>
                <a:ext uri="{FF2B5EF4-FFF2-40B4-BE49-F238E27FC236}">
                  <a16:creationId xmlns:a16="http://schemas.microsoft.com/office/drawing/2014/main" id="{E7D9F6F2-784B-4071-B2D3-C2E10A38B16D}"/>
                </a:ext>
              </a:extLst>
            </p:cNvPr>
            <p:cNvSpPr txBox="1"/>
            <p:nvPr/>
          </p:nvSpPr>
          <p:spPr>
            <a:xfrm>
              <a:off x="7528654" y="1441685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58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Szerver </a:t>
            </a:r>
            <a:r>
              <a:rPr lang="hu-HU" dirty="0" err="1"/>
              <a:t>architechtúra</a:t>
            </a:r>
            <a:endParaRPr lang="en-US" dirty="0"/>
          </a:p>
        </p:txBody>
      </p:sp>
      <p:sp>
        <p:nvSpPr>
          <p:cNvPr id="125" name="Freeform: Shape 125">
            <a:extLst>
              <a:ext uri="{FF2B5EF4-FFF2-40B4-BE49-F238E27FC236}">
                <a16:creationId xmlns:a16="http://schemas.microsoft.com/office/drawing/2014/main" id="{FE5221C6-322A-435B-9AB9-EF3BAAFF0FB0}"/>
              </a:ext>
            </a:extLst>
          </p:cNvPr>
          <p:cNvSpPr/>
          <p:nvPr/>
        </p:nvSpPr>
        <p:spPr>
          <a:xfrm flipH="1">
            <a:off x="-112742" y="3144456"/>
            <a:ext cx="4322719" cy="3724449"/>
          </a:xfrm>
          <a:custGeom>
            <a:avLst/>
            <a:gdLst>
              <a:gd name="connsiteX0" fmla="*/ 2199473 w 3905587"/>
              <a:gd name="connsiteY0" fmla="*/ 1297594 h 3415124"/>
              <a:gd name="connsiteX1" fmla="*/ 2387676 w 3905587"/>
              <a:gd name="connsiteY1" fmla="*/ 2323881 h 3415124"/>
              <a:gd name="connsiteX2" fmla="*/ 2407168 w 3905587"/>
              <a:gd name="connsiteY2" fmla="*/ 1951127 h 3415124"/>
              <a:gd name="connsiteX3" fmla="*/ 2451628 w 3905587"/>
              <a:gd name="connsiteY3" fmla="*/ 1732472 h 3415124"/>
              <a:gd name="connsiteX4" fmla="*/ 2359660 w 3905587"/>
              <a:gd name="connsiteY4" fmla="*/ 1601519 h 3415124"/>
              <a:gd name="connsiteX5" fmla="*/ 2409603 w 3905587"/>
              <a:gd name="connsiteY5" fmla="*/ 1549141 h 3415124"/>
              <a:gd name="connsiteX6" fmla="*/ 2199473 w 3905587"/>
              <a:gd name="connsiteY6" fmla="*/ 1297594 h 3415124"/>
              <a:gd name="connsiteX7" fmla="*/ 2797583 w 3905587"/>
              <a:gd name="connsiteY7" fmla="*/ 1197705 h 3415124"/>
              <a:gd name="connsiteX8" fmla="*/ 2595371 w 3905587"/>
              <a:gd name="connsiteY8" fmla="*/ 1541222 h 3415124"/>
              <a:gd name="connsiteX9" fmla="*/ 2652622 w 3905587"/>
              <a:gd name="connsiteY9" fmla="*/ 1583858 h 3415124"/>
              <a:gd name="connsiteX10" fmla="*/ 2583189 w 3905587"/>
              <a:gd name="connsiteY10" fmla="*/ 1720289 h 3415124"/>
              <a:gd name="connsiteX11" fmla="*/ 2674549 w 3905587"/>
              <a:gd name="connsiteY11" fmla="*/ 2061370 h 3415124"/>
              <a:gd name="connsiteX12" fmla="*/ 2692821 w 3905587"/>
              <a:gd name="connsiteY12" fmla="*/ 2396360 h 3415124"/>
              <a:gd name="connsiteX13" fmla="*/ 2797583 w 3905587"/>
              <a:gd name="connsiteY13" fmla="*/ 1197705 h 3415124"/>
              <a:gd name="connsiteX14" fmla="*/ 2456503 w 3905587"/>
              <a:gd name="connsiteY14" fmla="*/ 880 h 3415124"/>
              <a:gd name="connsiteX15" fmla="*/ 2877980 w 3905587"/>
              <a:gd name="connsiteY15" fmla="*/ 275571 h 3415124"/>
              <a:gd name="connsiteX16" fmla="*/ 2910261 w 3905587"/>
              <a:gd name="connsiteY16" fmla="*/ 619697 h 3415124"/>
              <a:gd name="connsiteX17" fmla="*/ 2862143 w 3905587"/>
              <a:gd name="connsiteY17" fmla="*/ 828608 h 3415124"/>
              <a:gd name="connsiteX18" fmla="*/ 2801846 w 3905587"/>
              <a:gd name="connsiteY18" fmla="*/ 946158 h 3415124"/>
              <a:gd name="connsiteX19" fmla="*/ 2753120 w 3905587"/>
              <a:gd name="connsiteY19" fmla="*/ 1147761 h 3415124"/>
              <a:gd name="connsiteX20" fmla="*/ 2974212 w 3905587"/>
              <a:gd name="connsiteY20" fmla="*/ 1296374 h 3415124"/>
              <a:gd name="connsiteX21" fmla="*/ 3169117 w 3905587"/>
              <a:gd name="connsiteY21" fmla="*/ 1359720 h 3415124"/>
              <a:gd name="connsiteX22" fmla="*/ 3517504 w 3905587"/>
              <a:gd name="connsiteY22" fmla="*/ 1458998 h 3415124"/>
              <a:gd name="connsiteX23" fmla="*/ 3716672 w 3905587"/>
              <a:gd name="connsiteY23" fmla="*/ 1680091 h 3415124"/>
              <a:gd name="connsiteX24" fmla="*/ 3768442 w 3905587"/>
              <a:gd name="connsiteY24" fmla="*/ 1891438 h 3415124"/>
              <a:gd name="connsiteX25" fmla="*/ 3870158 w 3905587"/>
              <a:gd name="connsiteY25" fmla="*/ 2217901 h 3415124"/>
              <a:gd name="connsiteX26" fmla="*/ 3891475 w 3905587"/>
              <a:gd name="connsiteY26" fmla="*/ 2403516 h 3415124"/>
              <a:gd name="connsiteX27" fmla="*/ 3892990 w 3905587"/>
              <a:gd name="connsiteY27" fmla="*/ 2409750 h 3415124"/>
              <a:gd name="connsiteX28" fmla="*/ 3892990 w 3905587"/>
              <a:gd name="connsiteY28" fmla="*/ 2948182 h 3415124"/>
              <a:gd name="connsiteX29" fmla="*/ 3905587 w 3905587"/>
              <a:gd name="connsiteY29" fmla="*/ 2948182 h 3415124"/>
              <a:gd name="connsiteX30" fmla="*/ 3905587 w 3905587"/>
              <a:gd name="connsiteY30" fmla="*/ 3405382 h 3415124"/>
              <a:gd name="connsiteX31" fmla="*/ 3892990 w 3905587"/>
              <a:gd name="connsiteY31" fmla="*/ 3405382 h 3415124"/>
              <a:gd name="connsiteX32" fmla="*/ 3892990 w 3905587"/>
              <a:gd name="connsiteY32" fmla="*/ 3415124 h 3415124"/>
              <a:gd name="connsiteX33" fmla="*/ 3830567 w 3905587"/>
              <a:gd name="connsiteY33" fmla="*/ 3412291 h 3415124"/>
              <a:gd name="connsiteX34" fmla="*/ 3812433 w 3905587"/>
              <a:gd name="connsiteY34" fmla="*/ 3405382 h 3415124"/>
              <a:gd name="connsiteX35" fmla="*/ 3087122 w 3905587"/>
              <a:gd name="connsiteY35" fmla="*/ 3405382 h 3415124"/>
              <a:gd name="connsiteX36" fmla="*/ 3087122 w 3905587"/>
              <a:gd name="connsiteY36" fmla="*/ 3398649 h 3415124"/>
              <a:gd name="connsiteX37" fmla="*/ 1524623 w 3905587"/>
              <a:gd name="connsiteY37" fmla="*/ 3395239 h 3415124"/>
              <a:gd name="connsiteX38" fmla="*/ 1546550 w 3905587"/>
              <a:gd name="connsiteY38" fmla="*/ 3029794 h 3415124"/>
              <a:gd name="connsiteX39" fmla="*/ 1191459 w 3905587"/>
              <a:gd name="connsiteY39" fmla="*/ 3297178 h 3415124"/>
              <a:gd name="connsiteX40" fmla="*/ 771201 w 3905587"/>
              <a:gd name="connsiteY40" fmla="*/ 3186326 h 3415124"/>
              <a:gd name="connsiteX41" fmla="*/ 580561 w 3905587"/>
              <a:gd name="connsiteY41" fmla="*/ 3080347 h 3415124"/>
              <a:gd name="connsiteX42" fmla="*/ 400885 w 3905587"/>
              <a:gd name="connsiteY42" fmla="*/ 2928078 h 3415124"/>
              <a:gd name="connsiteX43" fmla="*/ 444738 w 3905587"/>
              <a:gd name="connsiteY43" fmla="*/ 2772767 h 3415124"/>
              <a:gd name="connsiteX44" fmla="*/ 220600 w 3905587"/>
              <a:gd name="connsiteY44" fmla="*/ 2597963 h 3415124"/>
              <a:gd name="connsiteX45" fmla="*/ 116449 w 3905587"/>
              <a:gd name="connsiteY45" fmla="*/ 2491375 h 3415124"/>
              <a:gd name="connsiteX46" fmla="*/ 64677 w 3905587"/>
              <a:gd name="connsiteY46" fmla="*/ 2377479 h 3415124"/>
              <a:gd name="connsiteX47" fmla="*/ 27524 w 3905587"/>
              <a:gd name="connsiteY47" fmla="*/ 2224600 h 3415124"/>
              <a:gd name="connsiteX48" fmla="*/ 11687 w 3905587"/>
              <a:gd name="connsiteY48" fmla="*/ 2118014 h 3415124"/>
              <a:gd name="connsiteX49" fmla="*/ 315615 w 3905587"/>
              <a:gd name="connsiteY49" fmla="*/ 2248355 h 3415124"/>
              <a:gd name="connsiteX50" fmla="*/ 335715 w 3905587"/>
              <a:gd name="connsiteY50" fmla="*/ 1945646 h 3415124"/>
              <a:gd name="connsiteX51" fmla="*/ 516609 w 3905587"/>
              <a:gd name="connsiteY51" fmla="*/ 2317788 h 3415124"/>
              <a:gd name="connsiteX52" fmla="*/ 591525 w 3905587"/>
              <a:gd name="connsiteY52" fmla="*/ 2515128 h 3415124"/>
              <a:gd name="connsiteX53" fmla="*/ 903977 w 3905587"/>
              <a:gd name="connsiteY53" fmla="*/ 2661915 h 3415124"/>
              <a:gd name="connsiteX54" fmla="*/ 1139080 w 3905587"/>
              <a:gd name="connsiteY54" fmla="*/ 2724041 h 3415124"/>
              <a:gd name="connsiteX55" fmla="*/ 1209122 w 3905587"/>
              <a:gd name="connsiteY55" fmla="*/ 2551063 h 3415124"/>
              <a:gd name="connsiteX56" fmla="*/ 1357126 w 3905587"/>
              <a:gd name="connsiteY56" fmla="*/ 2155167 h 3415124"/>
              <a:gd name="connsiteX57" fmla="*/ 1338854 w 3905587"/>
              <a:gd name="connsiteY57" fmla="*/ 2040052 h 3415124"/>
              <a:gd name="connsiteX58" fmla="*/ 1529495 w 3905587"/>
              <a:gd name="connsiteY58" fmla="*/ 1602739 h 3415124"/>
              <a:gd name="connsiteX59" fmla="*/ 2028324 w 3905587"/>
              <a:gd name="connsiteY59" fmla="*/ 1396264 h 3415124"/>
              <a:gd name="connsiteX60" fmla="*/ 2199473 w 3905587"/>
              <a:gd name="connsiteY60" fmla="*/ 1197705 h 3415124"/>
              <a:gd name="connsiteX61" fmla="*/ 2141611 w 3905587"/>
              <a:gd name="connsiteY61" fmla="*/ 963213 h 3415124"/>
              <a:gd name="connsiteX62" fmla="*/ 2064259 w 3905587"/>
              <a:gd name="connsiteY62" fmla="*/ 848097 h 3415124"/>
              <a:gd name="connsiteX63" fmla="*/ 2028324 w 3905587"/>
              <a:gd name="connsiteY63" fmla="*/ 623958 h 3415124"/>
              <a:gd name="connsiteX64" fmla="*/ 2456503 w 3905587"/>
              <a:gd name="connsiteY64" fmla="*/ 880 h 3415124"/>
              <a:gd name="connsiteX0" fmla="*/ 2199473 w 3981787"/>
              <a:gd name="connsiteY0" fmla="*/ 1297594 h 3415124"/>
              <a:gd name="connsiteX1" fmla="*/ 2387676 w 3981787"/>
              <a:gd name="connsiteY1" fmla="*/ 2323881 h 3415124"/>
              <a:gd name="connsiteX2" fmla="*/ 2407168 w 3981787"/>
              <a:gd name="connsiteY2" fmla="*/ 1951127 h 3415124"/>
              <a:gd name="connsiteX3" fmla="*/ 2451628 w 3981787"/>
              <a:gd name="connsiteY3" fmla="*/ 1732472 h 3415124"/>
              <a:gd name="connsiteX4" fmla="*/ 2359660 w 3981787"/>
              <a:gd name="connsiteY4" fmla="*/ 1601519 h 3415124"/>
              <a:gd name="connsiteX5" fmla="*/ 2409603 w 3981787"/>
              <a:gd name="connsiteY5" fmla="*/ 1549141 h 3415124"/>
              <a:gd name="connsiteX6" fmla="*/ 2199473 w 3981787"/>
              <a:gd name="connsiteY6" fmla="*/ 1297594 h 3415124"/>
              <a:gd name="connsiteX7" fmla="*/ 2797583 w 3981787"/>
              <a:gd name="connsiteY7" fmla="*/ 1197705 h 3415124"/>
              <a:gd name="connsiteX8" fmla="*/ 2595371 w 3981787"/>
              <a:gd name="connsiteY8" fmla="*/ 1541222 h 3415124"/>
              <a:gd name="connsiteX9" fmla="*/ 2652622 w 3981787"/>
              <a:gd name="connsiteY9" fmla="*/ 1583858 h 3415124"/>
              <a:gd name="connsiteX10" fmla="*/ 2583189 w 3981787"/>
              <a:gd name="connsiteY10" fmla="*/ 1720289 h 3415124"/>
              <a:gd name="connsiteX11" fmla="*/ 2674549 w 3981787"/>
              <a:gd name="connsiteY11" fmla="*/ 2061370 h 3415124"/>
              <a:gd name="connsiteX12" fmla="*/ 2692821 w 3981787"/>
              <a:gd name="connsiteY12" fmla="*/ 2396360 h 3415124"/>
              <a:gd name="connsiteX13" fmla="*/ 2797583 w 3981787"/>
              <a:gd name="connsiteY13" fmla="*/ 1197705 h 3415124"/>
              <a:gd name="connsiteX14" fmla="*/ 2456503 w 3981787"/>
              <a:gd name="connsiteY14" fmla="*/ 880 h 3415124"/>
              <a:gd name="connsiteX15" fmla="*/ 2877980 w 3981787"/>
              <a:gd name="connsiteY15" fmla="*/ 275571 h 3415124"/>
              <a:gd name="connsiteX16" fmla="*/ 2910261 w 3981787"/>
              <a:gd name="connsiteY16" fmla="*/ 619697 h 3415124"/>
              <a:gd name="connsiteX17" fmla="*/ 2862143 w 3981787"/>
              <a:gd name="connsiteY17" fmla="*/ 828608 h 3415124"/>
              <a:gd name="connsiteX18" fmla="*/ 2801846 w 3981787"/>
              <a:gd name="connsiteY18" fmla="*/ 946158 h 3415124"/>
              <a:gd name="connsiteX19" fmla="*/ 2753120 w 3981787"/>
              <a:gd name="connsiteY19" fmla="*/ 1147761 h 3415124"/>
              <a:gd name="connsiteX20" fmla="*/ 2974212 w 3981787"/>
              <a:gd name="connsiteY20" fmla="*/ 1296374 h 3415124"/>
              <a:gd name="connsiteX21" fmla="*/ 3169117 w 3981787"/>
              <a:gd name="connsiteY21" fmla="*/ 1359720 h 3415124"/>
              <a:gd name="connsiteX22" fmla="*/ 3517504 w 3981787"/>
              <a:gd name="connsiteY22" fmla="*/ 1458998 h 3415124"/>
              <a:gd name="connsiteX23" fmla="*/ 3716672 w 3981787"/>
              <a:gd name="connsiteY23" fmla="*/ 1680091 h 3415124"/>
              <a:gd name="connsiteX24" fmla="*/ 3768442 w 3981787"/>
              <a:gd name="connsiteY24" fmla="*/ 1891438 h 3415124"/>
              <a:gd name="connsiteX25" fmla="*/ 3870158 w 3981787"/>
              <a:gd name="connsiteY25" fmla="*/ 2217901 h 3415124"/>
              <a:gd name="connsiteX26" fmla="*/ 3891475 w 3981787"/>
              <a:gd name="connsiteY26" fmla="*/ 2403516 h 3415124"/>
              <a:gd name="connsiteX27" fmla="*/ 3892990 w 3981787"/>
              <a:gd name="connsiteY27" fmla="*/ 2409750 h 3415124"/>
              <a:gd name="connsiteX28" fmla="*/ 3892990 w 3981787"/>
              <a:gd name="connsiteY28" fmla="*/ 2948182 h 3415124"/>
              <a:gd name="connsiteX29" fmla="*/ 3981787 w 3981787"/>
              <a:gd name="connsiteY29" fmla="*/ 3014857 h 3415124"/>
              <a:gd name="connsiteX30" fmla="*/ 3905587 w 3981787"/>
              <a:gd name="connsiteY30" fmla="*/ 3405382 h 3415124"/>
              <a:gd name="connsiteX31" fmla="*/ 3892990 w 3981787"/>
              <a:gd name="connsiteY31" fmla="*/ 3405382 h 3415124"/>
              <a:gd name="connsiteX32" fmla="*/ 3892990 w 3981787"/>
              <a:gd name="connsiteY32" fmla="*/ 3415124 h 3415124"/>
              <a:gd name="connsiteX33" fmla="*/ 3830567 w 3981787"/>
              <a:gd name="connsiteY33" fmla="*/ 3412291 h 3415124"/>
              <a:gd name="connsiteX34" fmla="*/ 3812433 w 3981787"/>
              <a:gd name="connsiteY34" fmla="*/ 3405382 h 3415124"/>
              <a:gd name="connsiteX35" fmla="*/ 3087122 w 3981787"/>
              <a:gd name="connsiteY35" fmla="*/ 3405382 h 3415124"/>
              <a:gd name="connsiteX36" fmla="*/ 3087122 w 3981787"/>
              <a:gd name="connsiteY36" fmla="*/ 3398649 h 3415124"/>
              <a:gd name="connsiteX37" fmla="*/ 1524623 w 3981787"/>
              <a:gd name="connsiteY37" fmla="*/ 3395239 h 3415124"/>
              <a:gd name="connsiteX38" fmla="*/ 1546550 w 3981787"/>
              <a:gd name="connsiteY38" fmla="*/ 3029794 h 3415124"/>
              <a:gd name="connsiteX39" fmla="*/ 1191459 w 3981787"/>
              <a:gd name="connsiteY39" fmla="*/ 3297178 h 3415124"/>
              <a:gd name="connsiteX40" fmla="*/ 771201 w 3981787"/>
              <a:gd name="connsiteY40" fmla="*/ 3186326 h 3415124"/>
              <a:gd name="connsiteX41" fmla="*/ 580561 w 3981787"/>
              <a:gd name="connsiteY41" fmla="*/ 3080347 h 3415124"/>
              <a:gd name="connsiteX42" fmla="*/ 400885 w 3981787"/>
              <a:gd name="connsiteY42" fmla="*/ 2928078 h 3415124"/>
              <a:gd name="connsiteX43" fmla="*/ 444738 w 3981787"/>
              <a:gd name="connsiteY43" fmla="*/ 2772767 h 3415124"/>
              <a:gd name="connsiteX44" fmla="*/ 220600 w 3981787"/>
              <a:gd name="connsiteY44" fmla="*/ 2597963 h 3415124"/>
              <a:gd name="connsiteX45" fmla="*/ 116449 w 3981787"/>
              <a:gd name="connsiteY45" fmla="*/ 2491375 h 3415124"/>
              <a:gd name="connsiteX46" fmla="*/ 64677 w 3981787"/>
              <a:gd name="connsiteY46" fmla="*/ 2377479 h 3415124"/>
              <a:gd name="connsiteX47" fmla="*/ 27524 w 3981787"/>
              <a:gd name="connsiteY47" fmla="*/ 2224600 h 3415124"/>
              <a:gd name="connsiteX48" fmla="*/ 11687 w 3981787"/>
              <a:gd name="connsiteY48" fmla="*/ 2118014 h 3415124"/>
              <a:gd name="connsiteX49" fmla="*/ 315615 w 3981787"/>
              <a:gd name="connsiteY49" fmla="*/ 2248355 h 3415124"/>
              <a:gd name="connsiteX50" fmla="*/ 335715 w 3981787"/>
              <a:gd name="connsiteY50" fmla="*/ 1945646 h 3415124"/>
              <a:gd name="connsiteX51" fmla="*/ 516609 w 3981787"/>
              <a:gd name="connsiteY51" fmla="*/ 2317788 h 3415124"/>
              <a:gd name="connsiteX52" fmla="*/ 591525 w 3981787"/>
              <a:gd name="connsiteY52" fmla="*/ 2515128 h 3415124"/>
              <a:gd name="connsiteX53" fmla="*/ 903977 w 3981787"/>
              <a:gd name="connsiteY53" fmla="*/ 2661915 h 3415124"/>
              <a:gd name="connsiteX54" fmla="*/ 1139080 w 3981787"/>
              <a:gd name="connsiteY54" fmla="*/ 2724041 h 3415124"/>
              <a:gd name="connsiteX55" fmla="*/ 1209122 w 3981787"/>
              <a:gd name="connsiteY55" fmla="*/ 2551063 h 3415124"/>
              <a:gd name="connsiteX56" fmla="*/ 1357126 w 3981787"/>
              <a:gd name="connsiteY56" fmla="*/ 2155167 h 3415124"/>
              <a:gd name="connsiteX57" fmla="*/ 1338854 w 3981787"/>
              <a:gd name="connsiteY57" fmla="*/ 2040052 h 3415124"/>
              <a:gd name="connsiteX58" fmla="*/ 1529495 w 3981787"/>
              <a:gd name="connsiteY58" fmla="*/ 1602739 h 3415124"/>
              <a:gd name="connsiteX59" fmla="*/ 2028324 w 3981787"/>
              <a:gd name="connsiteY59" fmla="*/ 1396264 h 3415124"/>
              <a:gd name="connsiteX60" fmla="*/ 2199473 w 3981787"/>
              <a:gd name="connsiteY60" fmla="*/ 1197705 h 3415124"/>
              <a:gd name="connsiteX61" fmla="*/ 2141611 w 3981787"/>
              <a:gd name="connsiteY61" fmla="*/ 963213 h 3415124"/>
              <a:gd name="connsiteX62" fmla="*/ 2064259 w 3981787"/>
              <a:gd name="connsiteY62" fmla="*/ 848097 h 3415124"/>
              <a:gd name="connsiteX63" fmla="*/ 2028324 w 3981787"/>
              <a:gd name="connsiteY63" fmla="*/ 623958 h 3415124"/>
              <a:gd name="connsiteX64" fmla="*/ 2456503 w 3981787"/>
              <a:gd name="connsiteY64" fmla="*/ 880 h 3415124"/>
              <a:gd name="connsiteX0" fmla="*/ 2199473 w 3981787"/>
              <a:gd name="connsiteY0" fmla="*/ 1297594 h 3415124"/>
              <a:gd name="connsiteX1" fmla="*/ 2387676 w 3981787"/>
              <a:gd name="connsiteY1" fmla="*/ 2323881 h 3415124"/>
              <a:gd name="connsiteX2" fmla="*/ 2407168 w 3981787"/>
              <a:gd name="connsiteY2" fmla="*/ 1951127 h 3415124"/>
              <a:gd name="connsiteX3" fmla="*/ 2451628 w 3981787"/>
              <a:gd name="connsiteY3" fmla="*/ 1732472 h 3415124"/>
              <a:gd name="connsiteX4" fmla="*/ 2359660 w 3981787"/>
              <a:gd name="connsiteY4" fmla="*/ 1601519 h 3415124"/>
              <a:gd name="connsiteX5" fmla="*/ 2409603 w 3981787"/>
              <a:gd name="connsiteY5" fmla="*/ 1549141 h 3415124"/>
              <a:gd name="connsiteX6" fmla="*/ 2199473 w 3981787"/>
              <a:gd name="connsiteY6" fmla="*/ 1297594 h 3415124"/>
              <a:gd name="connsiteX7" fmla="*/ 2797583 w 3981787"/>
              <a:gd name="connsiteY7" fmla="*/ 1197705 h 3415124"/>
              <a:gd name="connsiteX8" fmla="*/ 2595371 w 3981787"/>
              <a:gd name="connsiteY8" fmla="*/ 1541222 h 3415124"/>
              <a:gd name="connsiteX9" fmla="*/ 2652622 w 3981787"/>
              <a:gd name="connsiteY9" fmla="*/ 1583858 h 3415124"/>
              <a:gd name="connsiteX10" fmla="*/ 2583189 w 3981787"/>
              <a:gd name="connsiteY10" fmla="*/ 1720289 h 3415124"/>
              <a:gd name="connsiteX11" fmla="*/ 2674549 w 3981787"/>
              <a:gd name="connsiteY11" fmla="*/ 2061370 h 3415124"/>
              <a:gd name="connsiteX12" fmla="*/ 2692821 w 3981787"/>
              <a:gd name="connsiteY12" fmla="*/ 2396360 h 3415124"/>
              <a:gd name="connsiteX13" fmla="*/ 2797583 w 3981787"/>
              <a:gd name="connsiteY13" fmla="*/ 1197705 h 3415124"/>
              <a:gd name="connsiteX14" fmla="*/ 2456503 w 3981787"/>
              <a:gd name="connsiteY14" fmla="*/ 880 h 3415124"/>
              <a:gd name="connsiteX15" fmla="*/ 2877980 w 3981787"/>
              <a:gd name="connsiteY15" fmla="*/ 275571 h 3415124"/>
              <a:gd name="connsiteX16" fmla="*/ 2910261 w 3981787"/>
              <a:gd name="connsiteY16" fmla="*/ 619697 h 3415124"/>
              <a:gd name="connsiteX17" fmla="*/ 2862143 w 3981787"/>
              <a:gd name="connsiteY17" fmla="*/ 828608 h 3415124"/>
              <a:gd name="connsiteX18" fmla="*/ 2801846 w 3981787"/>
              <a:gd name="connsiteY18" fmla="*/ 946158 h 3415124"/>
              <a:gd name="connsiteX19" fmla="*/ 2753120 w 3981787"/>
              <a:gd name="connsiteY19" fmla="*/ 1147761 h 3415124"/>
              <a:gd name="connsiteX20" fmla="*/ 2974212 w 3981787"/>
              <a:gd name="connsiteY20" fmla="*/ 1296374 h 3415124"/>
              <a:gd name="connsiteX21" fmla="*/ 3169117 w 3981787"/>
              <a:gd name="connsiteY21" fmla="*/ 1359720 h 3415124"/>
              <a:gd name="connsiteX22" fmla="*/ 3517504 w 3981787"/>
              <a:gd name="connsiteY22" fmla="*/ 1458998 h 3415124"/>
              <a:gd name="connsiteX23" fmla="*/ 3716672 w 3981787"/>
              <a:gd name="connsiteY23" fmla="*/ 1680091 h 3415124"/>
              <a:gd name="connsiteX24" fmla="*/ 3768442 w 3981787"/>
              <a:gd name="connsiteY24" fmla="*/ 1891438 h 3415124"/>
              <a:gd name="connsiteX25" fmla="*/ 3870158 w 3981787"/>
              <a:gd name="connsiteY25" fmla="*/ 2217901 h 3415124"/>
              <a:gd name="connsiteX26" fmla="*/ 3891475 w 3981787"/>
              <a:gd name="connsiteY26" fmla="*/ 2403516 h 3415124"/>
              <a:gd name="connsiteX27" fmla="*/ 3892990 w 3981787"/>
              <a:gd name="connsiteY27" fmla="*/ 2409750 h 3415124"/>
              <a:gd name="connsiteX28" fmla="*/ 3940615 w 3981787"/>
              <a:gd name="connsiteY28" fmla="*/ 2805307 h 3415124"/>
              <a:gd name="connsiteX29" fmla="*/ 3981787 w 3981787"/>
              <a:gd name="connsiteY29" fmla="*/ 3014857 h 3415124"/>
              <a:gd name="connsiteX30" fmla="*/ 3905587 w 3981787"/>
              <a:gd name="connsiteY30" fmla="*/ 3405382 h 3415124"/>
              <a:gd name="connsiteX31" fmla="*/ 3892990 w 3981787"/>
              <a:gd name="connsiteY31" fmla="*/ 3405382 h 3415124"/>
              <a:gd name="connsiteX32" fmla="*/ 3892990 w 3981787"/>
              <a:gd name="connsiteY32" fmla="*/ 3415124 h 3415124"/>
              <a:gd name="connsiteX33" fmla="*/ 3830567 w 3981787"/>
              <a:gd name="connsiteY33" fmla="*/ 3412291 h 3415124"/>
              <a:gd name="connsiteX34" fmla="*/ 3812433 w 3981787"/>
              <a:gd name="connsiteY34" fmla="*/ 3405382 h 3415124"/>
              <a:gd name="connsiteX35" fmla="*/ 3087122 w 3981787"/>
              <a:gd name="connsiteY35" fmla="*/ 3405382 h 3415124"/>
              <a:gd name="connsiteX36" fmla="*/ 3087122 w 3981787"/>
              <a:gd name="connsiteY36" fmla="*/ 3398649 h 3415124"/>
              <a:gd name="connsiteX37" fmla="*/ 1524623 w 3981787"/>
              <a:gd name="connsiteY37" fmla="*/ 3395239 h 3415124"/>
              <a:gd name="connsiteX38" fmla="*/ 1546550 w 3981787"/>
              <a:gd name="connsiteY38" fmla="*/ 3029794 h 3415124"/>
              <a:gd name="connsiteX39" fmla="*/ 1191459 w 3981787"/>
              <a:gd name="connsiteY39" fmla="*/ 3297178 h 3415124"/>
              <a:gd name="connsiteX40" fmla="*/ 771201 w 3981787"/>
              <a:gd name="connsiteY40" fmla="*/ 3186326 h 3415124"/>
              <a:gd name="connsiteX41" fmla="*/ 580561 w 3981787"/>
              <a:gd name="connsiteY41" fmla="*/ 3080347 h 3415124"/>
              <a:gd name="connsiteX42" fmla="*/ 400885 w 3981787"/>
              <a:gd name="connsiteY42" fmla="*/ 2928078 h 3415124"/>
              <a:gd name="connsiteX43" fmla="*/ 444738 w 3981787"/>
              <a:gd name="connsiteY43" fmla="*/ 2772767 h 3415124"/>
              <a:gd name="connsiteX44" fmla="*/ 220600 w 3981787"/>
              <a:gd name="connsiteY44" fmla="*/ 2597963 h 3415124"/>
              <a:gd name="connsiteX45" fmla="*/ 116449 w 3981787"/>
              <a:gd name="connsiteY45" fmla="*/ 2491375 h 3415124"/>
              <a:gd name="connsiteX46" fmla="*/ 64677 w 3981787"/>
              <a:gd name="connsiteY46" fmla="*/ 2377479 h 3415124"/>
              <a:gd name="connsiteX47" fmla="*/ 27524 w 3981787"/>
              <a:gd name="connsiteY47" fmla="*/ 2224600 h 3415124"/>
              <a:gd name="connsiteX48" fmla="*/ 11687 w 3981787"/>
              <a:gd name="connsiteY48" fmla="*/ 2118014 h 3415124"/>
              <a:gd name="connsiteX49" fmla="*/ 315615 w 3981787"/>
              <a:gd name="connsiteY49" fmla="*/ 2248355 h 3415124"/>
              <a:gd name="connsiteX50" fmla="*/ 335715 w 3981787"/>
              <a:gd name="connsiteY50" fmla="*/ 1945646 h 3415124"/>
              <a:gd name="connsiteX51" fmla="*/ 516609 w 3981787"/>
              <a:gd name="connsiteY51" fmla="*/ 2317788 h 3415124"/>
              <a:gd name="connsiteX52" fmla="*/ 591525 w 3981787"/>
              <a:gd name="connsiteY52" fmla="*/ 2515128 h 3415124"/>
              <a:gd name="connsiteX53" fmla="*/ 903977 w 3981787"/>
              <a:gd name="connsiteY53" fmla="*/ 2661915 h 3415124"/>
              <a:gd name="connsiteX54" fmla="*/ 1139080 w 3981787"/>
              <a:gd name="connsiteY54" fmla="*/ 2724041 h 3415124"/>
              <a:gd name="connsiteX55" fmla="*/ 1209122 w 3981787"/>
              <a:gd name="connsiteY55" fmla="*/ 2551063 h 3415124"/>
              <a:gd name="connsiteX56" fmla="*/ 1357126 w 3981787"/>
              <a:gd name="connsiteY56" fmla="*/ 2155167 h 3415124"/>
              <a:gd name="connsiteX57" fmla="*/ 1338854 w 3981787"/>
              <a:gd name="connsiteY57" fmla="*/ 2040052 h 3415124"/>
              <a:gd name="connsiteX58" fmla="*/ 1529495 w 3981787"/>
              <a:gd name="connsiteY58" fmla="*/ 1602739 h 3415124"/>
              <a:gd name="connsiteX59" fmla="*/ 2028324 w 3981787"/>
              <a:gd name="connsiteY59" fmla="*/ 1396264 h 3415124"/>
              <a:gd name="connsiteX60" fmla="*/ 2199473 w 3981787"/>
              <a:gd name="connsiteY60" fmla="*/ 1197705 h 3415124"/>
              <a:gd name="connsiteX61" fmla="*/ 2141611 w 3981787"/>
              <a:gd name="connsiteY61" fmla="*/ 963213 h 3415124"/>
              <a:gd name="connsiteX62" fmla="*/ 2064259 w 3981787"/>
              <a:gd name="connsiteY62" fmla="*/ 848097 h 3415124"/>
              <a:gd name="connsiteX63" fmla="*/ 2028324 w 3981787"/>
              <a:gd name="connsiteY63" fmla="*/ 623958 h 3415124"/>
              <a:gd name="connsiteX64" fmla="*/ 2456503 w 3981787"/>
              <a:gd name="connsiteY64" fmla="*/ 880 h 3415124"/>
              <a:gd name="connsiteX0" fmla="*/ 2199473 w 3962737"/>
              <a:gd name="connsiteY0" fmla="*/ 1297594 h 3415124"/>
              <a:gd name="connsiteX1" fmla="*/ 2387676 w 3962737"/>
              <a:gd name="connsiteY1" fmla="*/ 2323881 h 3415124"/>
              <a:gd name="connsiteX2" fmla="*/ 2407168 w 3962737"/>
              <a:gd name="connsiteY2" fmla="*/ 1951127 h 3415124"/>
              <a:gd name="connsiteX3" fmla="*/ 2451628 w 3962737"/>
              <a:gd name="connsiteY3" fmla="*/ 1732472 h 3415124"/>
              <a:gd name="connsiteX4" fmla="*/ 2359660 w 3962737"/>
              <a:gd name="connsiteY4" fmla="*/ 1601519 h 3415124"/>
              <a:gd name="connsiteX5" fmla="*/ 2409603 w 3962737"/>
              <a:gd name="connsiteY5" fmla="*/ 1549141 h 3415124"/>
              <a:gd name="connsiteX6" fmla="*/ 2199473 w 3962737"/>
              <a:gd name="connsiteY6" fmla="*/ 1297594 h 3415124"/>
              <a:gd name="connsiteX7" fmla="*/ 2797583 w 3962737"/>
              <a:gd name="connsiteY7" fmla="*/ 1197705 h 3415124"/>
              <a:gd name="connsiteX8" fmla="*/ 2595371 w 3962737"/>
              <a:gd name="connsiteY8" fmla="*/ 1541222 h 3415124"/>
              <a:gd name="connsiteX9" fmla="*/ 2652622 w 3962737"/>
              <a:gd name="connsiteY9" fmla="*/ 1583858 h 3415124"/>
              <a:gd name="connsiteX10" fmla="*/ 2583189 w 3962737"/>
              <a:gd name="connsiteY10" fmla="*/ 1720289 h 3415124"/>
              <a:gd name="connsiteX11" fmla="*/ 2674549 w 3962737"/>
              <a:gd name="connsiteY11" fmla="*/ 2061370 h 3415124"/>
              <a:gd name="connsiteX12" fmla="*/ 2692821 w 3962737"/>
              <a:gd name="connsiteY12" fmla="*/ 2396360 h 3415124"/>
              <a:gd name="connsiteX13" fmla="*/ 2797583 w 3962737"/>
              <a:gd name="connsiteY13" fmla="*/ 1197705 h 3415124"/>
              <a:gd name="connsiteX14" fmla="*/ 2456503 w 3962737"/>
              <a:gd name="connsiteY14" fmla="*/ 880 h 3415124"/>
              <a:gd name="connsiteX15" fmla="*/ 2877980 w 3962737"/>
              <a:gd name="connsiteY15" fmla="*/ 275571 h 3415124"/>
              <a:gd name="connsiteX16" fmla="*/ 2910261 w 3962737"/>
              <a:gd name="connsiteY16" fmla="*/ 619697 h 3415124"/>
              <a:gd name="connsiteX17" fmla="*/ 2862143 w 3962737"/>
              <a:gd name="connsiteY17" fmla="*/ 828608 h 3415124"/>
              <a:gd name="connsiteX18" fmla="*/ 2801846 w 3962737"/>
              <a:gd name="connsiteY18" fmla="*/ 946158 h 3415124"/>
              <a:gd name="connsiteX19" fmla="*/ 2753120 w 3962737"/>
              <a:gd name="connsiteY19" fmla="*/ 1147761 h 3415124"/>
              <a:gd name="connsiteX20" fmla="*/ 2974212 w 3962737"/>
              <a:gd name="connsiteY20" fmla="*/ 1296374 h 3415124"/>
              <a:gd name="connsiteX21" fmla="*/ 3169117 w 3962737"/>
              <a:gd name="connsiteY21" fmla="*/ 1359720 h 3415124"/>
              <a:gd name="connsiteX22" fmla="*/ 3517504 w 3962737"/>
              <a:gd name="connsiteY22" fmla="*/ 1458998 h 3415124"/>
              <a:gd name="connsiteX23" fmla="*/ 3716672 w 3962737"/>
              <a:gd name="connsiteY23" fmla="*/ 1680091 h 3415124"/>
              <a:gd name="connsiteX24" fmla="*/ 3768442 w 3962737"/>
              <a:gd name="connsiteY24" fmla="*/ 1891438 h 3415124"/>
              <a:gd name="connsiteX25" fmla="*/ 3870158 w 3962737"/>
              <a:gd name="connsiteY25" fmla="*/ 2217901 h 3415124"/>
              <a:gd name="connsiteX26" fmla="*/ 3891475 w 3962737"/>
              <a:gd name="connsiteY26" fmla="*/ 2403516 h 3415124"/>
              <a:gd name="connsiteX27" fmla="*/ 3892990 w 3962737"/>
              <a:gd name="connsiteY27" fmla="*/ 2409750 h 3415124"/>
              <a:gd name="connsiteX28" fmla="*/ 3940615 w 3962737"/>
              <a:gd name="connsiteY28" fmla="*/ 2805307 h 3415124"/>
              <a:gd name="connsiteX29" fmla="*/ 3962737 w 3962737"/>
              <a:gd name="connsiteY29" fmla="*/ 3129157 h 3415124"/>
              <a:gd name="connsiteX30" fmla="*/ 3905587 w 3962737"/>
              <a:gd name="connsiteY30" fmla="*/ 3405382 h 3415124"/>
              <a:gd name="connsiteX31" fmla="*/ 3892990 w 3962737"/>
              <a:gd name="connsiteY31" fmla="*/ 3405382 h 3415124"/>
              <a:gd name="connsiteX32" fmla="*/ 3892990 w 3962737"/>
              <a:gd name="connsiteY32" fmla="*/ 3415124 h 3415124"/>
              <a:gd name="connsiteX33" fmla="*/ 3830567 w 3962737"/>
              <a:gd name="connsiteY33" fmla="*/ 3412291 h 3415124"/>
              <a:gd name="connsiteX34" fmla="*/ 3812433 w 3962737"/>
              <a:gd name="connsiteY34" fmla="*/ 3405382 h 3415124"/>
              <a:gd name="connsiteX35" fmla="*/ 3087122 w 3962737"/>
              <a:gd name="connsiteY35" fmla="*/ 3405382 h 3415124"/>
              <a:gd name="connsiteX36" fmla="*/ 3087122 w 3962737"/>
              <a:gd name="connsiteY36" fmla="*/ 3398649 h 3415124"/>
              <a:gd name="connsiteX37" fmla="*/ 1524623 w 3962737"/>
              <a:gd name="connsiteY37" fmla="*/ 3395239 h 3415124"/>
              <a:gd name="connsiteX38" fmla="*/ 1546550 w 3962737"/>
              <a:gd name="connsiteY38" fmla="*/ 3029794 h 3415124"/>
              <a:gd name="connsiteX39" fmla="*/ 1191459 w 3962737"/>
              <a:gd name="connsiteY39" fmla="*/ 3297178 h 3415124"/>
              <a:gd name="connsiteX40" fmla="*/ 771201 w 3962737"/>
              <a:gd name="connsiteY40" fmla="*/ 3186326 h 3415124"/>
              <a:gd name="connsiteX41" fmla="*/ 580561 w 3962737"/>
              <a:gd name="connsiteY41" fmla="*/ 3080347 h 3415124"/>
              <a:gd name="connsiteX42" fmla="*/ 400885 w 3962737"/>
              <a:gd name="connsiteY42" fmla="*/ 2928078 h 3415124"/>
              <a:gd name="connsiteX43" fmla="*/ 444738 w 3962737"/>
              <a:gd name="connsiteY43" fmla="*/ 2772767 h 3415124"/>
              <a:gd name="connsiteX44" fmla="*/ 220600 w 3962737"/>
              <a:gd name="connsiteY44" fmla="*/ 2597963 h 3415124"/>
              <a:gd name="connsiteX45" fmla="*/ 116449 w 3962737"/>
              <a:gd name="connsiteY45" fmla="*/ 2491375 h 3415124"/>
              <a:gd name="connsiteX46" fmla="*/ 64677 w 3962737"/>
              <a:gd name="connsiteY46" fmla="*/ 2377479 h 3415124"/>
              <a:gd name="connsiteX47" fmla="*/ 27524 w 3962737"/>
              <a:gd name="connsiteY47" fmla="*/ 2224600 h 3415124"/>
              <a:gd name="connsiteX48" fmla="*/ 11687 w 3962737"/>
              <a:gd name="connsiteY48" fmla="*/ 2118014 h 3415124"/>
              <a:gd name="connsiteX49" fmla="*/ 315615 w 3962737"/>
              <a:gd name="connsiteY49" fmla="*/ 2248355 h 3415124"/>
              <a:gd name="connsiteX50" fmla="*/ 335715 w 3962737"/>
              <a:gd name="connsiteY50" fmla="*/ 1945646 h 3415124"/>
              <a:gd name="connsiteX51" fmla="*/ 516609 w 3962737"/>
              <a:gd name="connsiteY51" fmla="*/ 2317788 h 3415124"/>
              <a:gd name="connsiteX52" fmla="*/ 591525 w 3962737"/>
              <a:gd name="connsiteY52" fmla="*/ 2515128 h 3415124"/>
              <a:gd name="connsiteX53" fmla="*/ 903977 w 3962737"/>
              <a:gd name="connsiteY53" fmla="*/ 2661915 h 3415124"/>
              <a:gd name="connsiteX54" fmla="*/ 1139080 w 3962737"/>
              <a:gd name="connsiteY54" fmla="*/ 2724041 h 3415124"/>
              <a:gd name="connsiteX55" fmla="*/ 1209122 w 3962737"/>
              <a:gd name="connsiteY55" fmla="*/ 2551063 h 3415124"/>
              <a:gd name="connsiteX56" fmla="*/ 1357126 w 3962737"/>
              <a:gd name="connsiteY56" fmla="*/ 2155167 h 3415124"/>
              <a:gd name="connsiteX57" fmla="*/ 1338854 w 3962737"/>
              <a:gd name="connsiteY57" fmla="*/ 2040052 h 3415124"/>
              <a:gd name="connsiteX58" fmla="*/ 1529495 w 3962737"/>
              <a:gd name="connsiteY58" fmla="*/ 1602739 h 3415124"/>
              <a:gd name="connsiteX59" fmla="*/ 2028324 w 3962737"/>
              <a:gd name="connsiteY59" fmla="*/ 1396264 h 3415124"/>
              <a:gd name="connsiteX60" fmla="*/ 2199473 w 3962737"/>
              <a:gd name="connsiteY60" fmla="*/ 1197705 h 3415124"/>
              <a:gd name="connsiteX61" fmla="*/ 2141611 w 3962737"/>
              <a:gd name="connsiteY61" fmla="*/ 963213 h 3415124"/>
              <a:gd name="connsiteX62" fmla="*/ 2064259 w 3962737"/>
              <a:gd name="connsiteY62" fmla="*/ 848097 h 3415124"/>
              <a:gd name="connsiteX63" fmla="*/ 2028324 w 3962737"/>
              <a:gd name="connsiteY63" fmla="*/ 623958 h 3415124"/>
              <a:gd name="connsiteX64" fmla="*/ 2456503 w 3962737"/>
              <a:gd name="connsiteY64" fmla="*/ 880 h 3415124"/>
              <a:gd name="connsiteX0" fmla="*/ 2199473 w 3962737"/>
              <a:gd name="connsiteY0" fmla="*/ 1297594 h 3415124"/>
              <a:gd name="connsiteX1" fmla="*/ 2387676 w 3962737"/>
              <a:gd name="connsiteY1" fmla="*/ 2323881 h 3415124"/>
              <a:gd name="connsiteX2" fmla="*/ 2407168 w 3962737"/>
              <a:gd name="connsiteY2" fmla="*/ 1951127 h 3415124"/>
              <a:gd name="connsiteX3" fmla="*/ 2451628 w 3962737"/>
              <a:gd name="connsiteY3" fmla="*/ 1732472 h 3415124"/>
              <a:gd name="connsiteX4" fmla="*/ 2359660 w 3962737"/>
              <a:gd name="connsiteY4" fmla="*/ 1601519 h 3415124"/>
              <a:gd name="connsiteX5" fmla="*/ 2409603 w 3962737"/>
              <a:gd name="connsiteY5" fmla="*/ 1549141 h 3415124"/>
              <a:gd name="connsiteX6" fmla="*/ 2199473 w 3962737"/>
              <a:gd name="connsiteY6" fmla="*/ 1297594 h 3415124"/>
              <a:gd name="connsiteX7" fmla="*/ 2797583 w 3962737"/>
              <a:gd name="connsiteY7" fmla="*/ 1197705 h 3415124"/>
              <a:gd name="connsiteX8" fmla="*/ 2595371 w 3962737"/>
              <a:gd name="connsiteY8" fmla="*/ 1541222 h 3415124"/>
              <a:gd name="connsiteX9" fmla="*/ 2652622 w 3962737"/>
              <a:gd name="connsiteY9" fmla="*/ 1583858 h 3415124"/>
              <a:gd name="connsiteX10" fmla="*/ 2583189 w 3962737"/>
              <a:gd name="connsiteY10" fmla="*/ 1720289 h 3415124"/>
              <a:gd name="connsiteX11" fmla="*/ 2674549 w 3962737"/>
              <a:gd name="connsiteY11" fmla="*/ 2061370 h 3415124"/>
              <a:gd name="connsiteX12" fmla="*/ 2692821 w 3962737"/>
              <a:gd name="connsiteY12" fmla="*/ 2396360 h 3415124"/>
              <a:gd name="connsiteX13" fmla="*/ 2797583 w 3962737"/>
              <a:gd name="connsiteY13" fmla="*/ 1197705 h 3415124"/>
              <a:gd name="connsiteX14" fmla="*/ 2456503 w 3962737"/>
              <a:gd name="connsiteY14" fmla="*/ 880 h 3415124"/>
              <a:gd name="connsiteX15" fmla="*/ 2877980 w 3962737"/>
              <a:gd name="connsiteY15" fmla="*/ 275571 h 3415124"/>
              <a:gd name="connsiteX16" fmla="*/ 2910261 w 3962737"/>
              <a:gd name="connsiteY16" fmla="*/ 619697 h 3415124"/>
              <a:gd name="connsiteX17" fmla="*/ 2862143 w 3962737"/>
              <a:gd name="connsiteY17" fmla="*/ 828608 h 3415124"/>
              <a:gd name="connsiteX18" fmla="*/ 2801846 w 3962737"/>
              <a:gd name="connsiteY18" fmla="*/ 946158 h 3415124"/>
              <a:gd name="connsiteX19" fmla="*/ 2753120 w 3962737"/>
              <a:gd name="connsiteY19" fmla="*/ 1147761 h 3415124"/>
              <a:gd name="connsiteX20" fmla="*/ 2974212 w 3962737"/>
              <a:gd name="connsiteY20" fmla="*/ 1296374 h 3415124"/>
              <a:gd name="connsiteX21" fmla="*/ 3169117 w 3962737"/>
              <a:gd name="connsiteY21" fmla="*/ 1359720 h 3415124"/>
              <a:gd name="connsiteX22" fmla="*/ 3517504 w 3962737"/>
              <a:gd name="connsiteY22" fmla="*/ 1458998 h 3415124"/>
              <a:gd name="connsiteX23" fmla="*/ 3716672 w 3962737"/>
              <a:gd name="connsiteY23" fmla="*/ 1680091 h 3415124"/>
              <a:gd name="connsiteX24" fmla="*/ 3768442 w 3962737"/>
              <a:gd name="connsiteY24" fmla="*/ 1891438 h 3415124"/>
              <a:gd name="connsiteX25" fmla="*/ 3870158 w 3962737"/>
              <a:gd name="connsiteY25" fmla="*/ 2217901 h 3415124"/>
              <a:gd name="connsiteX26" fmla="*/ 3891475 w 3962737"/>
              <a:gd name="connsiteY26" fmla="*/ 2403516 h 3415124"/>
              <a:gd name="connsiteX27" fmla="*/ 3892990 w 3962737"/>
              <a:gd name="connsiteY27" fmla="*/ 2409750 h 3415124"/>
              <a:gd name="connsiteX28" fmla="*/ 3940615 w 3962737"/>
              <a:gd name="connsiteY28" fmla="*/ 2805307 h 3415124"/>
              <a:gd name="connsiteX29" fmla="*/ 3962737 w 3962737"/>
              <a:gd name="connsiteY29" fmla="*/ 3129157 h 3415124"/>
              <a:gd name="connsiteX30" fmla="*/ 3905587 w 3962737"/>
              <a:gd name="connsiteY30" fmla="*/ 3405382 h 3415124"/>
              <a:gd name="connsiteX31" fmla="*/ 3892990 w 3962737"/>
              <a:gd name="connsiteY31" fmla="*/ 3405382 h 3415124"/>
              <a:gd name="connsiteX32" fmla="*/ 3892990 w 3962737"/>
              <a:gd name="connsiteY32" fmla="*/ 3415124 h 3415124"/>
              <a:gd name="connsiteX33" fmla="*/ 3830567 w 3962737"/>
              <a:gd name="connsiteY33" fmla="*/ 3412291 h 3415124"/>
              <a:gd name="connsiteX34" fmla="*/ 3087122 w 3962737"/>
              <a:gd name="connsiteY34" fmla="*/ 3405382 h 3415124"/>
              <a:gd name="connsiteX35" fmla="*/ 3087122 w 3962737"/>
              <a:gd name="connsiteY35" fmla="*/ 3398649 h 3415124"/>
              <a:gd name="connsiteX36" fmla="*/ 1524623 w 3962737"/>
              <a:gd name="connsiteY36" fmla="*/ 3395239 h 3415124"/>
              <a:gd name="connsiteX37" fmla="*/ 1546550 w 3962737"/>
              <a:gd name="connsiteY37" fmla="*/ 3029794 h 3415124"/>
              <a:gd name="connsiteX38" fmla="*/ 1191459 w 3962737"/>
              <a:gd name="connsiteY38" fmla="*/ 3297178 h 3415124"/>
              <a:gd name="connsiteX39" fmla="*/ 771201 w 3962737"/>
              <a:gd name="connsiteY39" fmla="*/ 3186326 h 3415124"/>
              <a:gd name="connsiteX40" fmla="*/ 580561 w 3962737"/>
              <a:gd name="connsiteY40" fmla="*/ 3080347 h 3415124"/>
              <a:gd name="connsiteX41" fmla="*/ 400885 w 3962737"/>
              <a:gd name="connsiteY41" fmla="*/ 2928078 h 3415124"/>
              <a:gd name="connsiteX42" fmla="*/ 444738 w 3962737"/>
              <a:gd name="connsiteY42" fmla="*/ 2772767 h 3415124"/>
              <a:gd name="connsiteX43" fmla="*/ 220600 w 3962737"/>
              <a:gd name="connsiteY43" fmla="*/ 2597963 h 3415124"/>
              <a:gd name="connsiteX44" fmla="*/ 116449 w 3962737"/>
              <a:gd name="connsiteY44" fmla="*/ 2491375 h 3415124"/>
              <a:gd name="connsiteX45" fmla="*/ 64677 w 3962737"/>
              <a:gd name="connsiteY45" fmla="*/ 2377479 h 3415124"/>
              <a:gd name="connsiteX46" fmla="*/ 27524 w 3962737"/>
              <a:gd name="connsiteY46" fmla="*/ 2224600 h 3415124"/>
              <a:gd name="connsiteX47" fmla="*/ 11687 w 3962737"/>
              <a:gd name="connsiteY47" fmla="*/ 2118014 h 3415124"/>
              <a:gd name="connsiteX48" fmla="*/ 315615 w 3962737"/>
              <a:gd name="connsiteY48" fmla="*/ 2248355 h 3415124"/>
              <a:gd name="connsiteX49" fmla="*/ 335715 w 3962737"/>
              <a:gd name="connsiteY49" fmla="*/ 1945646 h 3415124"/>
              <a:gd name="connsiteX50" fmla="*/ 516609 w 3962737"/>
              <a:gd name="connsiteY50" fmla="*/ 2317788 h 3415124"/>
              <a:gd name="connsiteX51" fmla="*/ 591525 w 3962737"/>
              <a:gd name="connsiteY51" fmla="*/ 2515128 h 3415124"/>
              <a:gd name="connsiteX52" fmla="*/ 903977 w 3962737"/>
              <a:gd name="connsiteY52" fmla="*/ 2661915 h 3415124"/>
              <a:gd name="connsiteX53" fmla="*/ 1139080 w 3962737"/>
              <a:gd name="connsiteY53" fmla="*/ 2724041 h 3415124"/>
              <a:gd name="connsiteX54" fmla="*/ 1209122 w 3962737"/>
              <a:gd name="connsiteY54" fmla="*/ 2551063 h 3415124"/>
              <a:gd name="connsiteX55" fmla="*/ 1357126 w 3962737"/>
              <a:gd name="connsiteY55" fmla="*/ 2155167 h 3415124"/>
              <a:gd name="connsiteX56" fmla="*/ 1338854 w 3962737"/>
              <a:gd name="connsiteY56" fmla="*/ 2040052 h 3415124"/>
              <a:gd name="connsiteX57" fmla="*/ 1529495 w 3962737"/>
              <a:gd name="connsiteY57" fmla="*/ 1602739 h 3415124"/>
              <a:gd name="connsiteX58" fmla="*/ 2028324 w 3962737"/>
              <a:gd name="connsiteY58" fmla="*/ 1396264 h 3415124"/>
              <a:gd name="connsiteX59" fmla="*/ 2199473 w 3962737"/>
              <a:gd name="connsiteY59" fmla="*/ 1197705 h 3415124"/>
              <a:gd name="connsiteX60" fmla="*/ 2141611 w 3962737"/>
              <a:gd name="connsiteY60" fmla="*/ 963213 h 3415124"/>
              <a:gd name="connsiteX61" fmla="*/ 2064259 w 3962737"/>
              <a:gd name="connsiteY61" fmla="*/ 848097 h 3415124"/>
              <a:gd name="connsiteX62" fmla="*/ 2028324 w 3962737"/>
              <a:gd name="connsiteY62" fmla="*/ 623958 h 3415124"/>
              <a:gd name="connsiteX63" fmla="*/ 2456503 w 3962737"/>
              <a:gd name="connsiteY63" fmla="*/ 880 h 3415124"/>
              <a:gd name="connsiteX0" fmla="*/ 2199473 w 3962737"/>
              <a:gd name="connsiteY0" fmla="*/ 1297594 h 3415124"/>
              <a:gd name="connsiteX1" fmla="*/ 2387676 w 3962737"/>
              <a:gd name="connsiteY1" fmla="*/ 2323881 h 3415124"/>
              <a:gd name="connsiteX2" fmla="*/ 2407168 w 3962737"/>
              <a:gd name="connsiteY2" fmla="*/ 1951127 h 3415124"/>
              <a:gd name="connsiteX3" fmla="*/ 2451628 w 3962737"/>
              <a:gd name="connsiteY3" fmla="*/ 1732472 h 3415124"/>
              <a:gd name="connsiteX4" fmla="*/ 2359660 w 3962737"/>
              <a:gd name="connsiteY4" fmla="*/ 1601519 h 3415124"/>
              <a:gd name="connsiteX5" fmla="*/ 2409603 w 3962737"/>
              <a:gd name="connsiteY5" fmla="*/ 1549141 h 3415124"/>
              <a:gd name="connsiteX6" fmla="*/ 2199473 w 3962737"/>
              <a:gd name="connsiteY6" fmla="*/ 1297594 h 3415124"/>
              <a:gd name="connsiteX7" fmla="*/ 2797583 w 3962737"/>
              <a:gd name="connsiteY7" fmla="*/ 1197705 h 3415124"/>
              <a:gd name="connsiteX8" fmla="*/ 2595371 w 3962737"/>
              <a:gd name="connsiteY8" fmla="*/ 1541222 h 3415124"/>
              <a:gd name="connsiteX9" fmla="*/ 2652622 w 3962737"/>
              <a:gd name="connsiteY9" fmla="*/ 1583858 h 3415124"/>
              <a:gd name="connsiteX10" fmla="*/ 2583189 w 3962737"/>
              <a:gd name="connsiteY10" fmla="*/ 1720289 h 3415124"/>
              <a:gd name="connsiteX11" fmla="*/ 2674549 w 3962737"/>
              <a:gd name="connsiteY11" fmla="*/ 2061370 h 3415124"/>
              <a:gd name="connsiteX12" fmla="*/ 2692821 w 3962737"/>
              <a:gd name="connsiteY12" fmla="*/ 2396360 h 3415124"/>
              <a:gd name="connsiteX13" fmla="*/ 2797583 w 3962737"/>
              <a:gd name="connsiteY13" fmla="*/ 1197705 h 3415124"/>
              <a:gd name="connsiteX14" fmla="*/ 2456503 w 3962737"/>
              <a:gd name="connsiteY14" fmla="*/ 880 h 3415124"/>
              <a:gd name="connsiteX15" fmla="*/ 2877980 w 3962737"/>
              <a:gd name="connsiteY15" fmla="*/ 275571 h 3415124"/>
              <a:gd name="connsiteX16" fmla="*/ 2910261 w 3962737"/>
              <a:gd name="connsiteY16" fmla="*/ 619697 h 3415124"/>
              <a:gd name="connsiteX17" fmla="*/ 2862143 w 3962737"/>
              <a:gd name="connsiteY17" fmla="*/ 828608 h 3415124"/>
              <a:gd name="connsiteX18" fmla="*/ 2801846 w 3962737"/>
              <a:gd name="connsiteY18" fmla="*/ 946158 h 3415124"/>
              <a:gd name="connsiteX19" fmla="*/ 2753120 w 3962737"/>
              <a:gd name="connsiteY19" fmla="*/ 1147761 h 3415124"/>
              <a:gd name="connsiteX20" fmla="*/ 2974212 w 3962737"/>
              <a:gd name="connsiteY20" fmla="*/ 1296374 h 3415124"/>
              <a:gd name="connsiteX21" fmla="*/ 3169117 w 3962737"/>
              <a:gd name="connsiteY21" fmla="*/ 1359720 h 3415124"/>
              <a:gd name="connsiteX22" fmla="*/ 3517504 w 3962737"/>
              <a:gd name="connsiteY22" fmla="*/ 1458998 h 3415124"/>
              <a:gd name="connsiteX23" fmla="*/ 3716672 w 3962737"/>
              <a:gd name="connsiteY23" fmla="*/ 1680091 h 3415124"/>
              <a:gd name="connsiteX24" fmla="*/ 3768442 w 3962737"/>
              <a:gd name="connsiteY24" fmla="*/ 1891438 h 3415124"/>
              <a:gd name="connsiteX25" fmla="*/ 3870158 w 3962737"/>
              <a:gd name="connsiteY25" fmla="*/ 2217901 h 3415124"/>
              <a:gd name="connsiteX26" fmla="*/ 3891475 w 3962737"/>
              <a:gd name="connsiteY26" fmla="*/ 2403516 h 3415124"/>
              <a:gd name="connsiteX27" fmla="*/ 3892990 w 3962737"/>
              <a:gd name="connsiteY27" fmla="*/ 2409750 h 3415124"/>
              <a:gd name="connsiteX28" fmla="*/ 3940615 w 3962737"/>
              <a:gd name="connsiteY28" fmla="*/ 2805307 h 3415124"/>
              <a:gd name="connsiteX29" fmla="*/ 3962737 w 3962737"/>
              <a:gd name="connsiteY29" fmla="*/ 3129157 h 3415124"/>
              <a:gd name="connsiteX30" fmla="*/ 3905587 w 3962737"/>
              <a:gd name="connsiteY30" fmla="*/ 3405382 h 3415124"/>
              <a:gd name="connsiteX31" fmla="*/ 3892990 w 3962737"/>
              <a:gd name="connsiteY31" fmla="*/ 3405382 h 3415124"/>
              <a:gd name="connsiteX32" fmla="*/ 3892990 w 3962737"/>
              <a:gd name="connsiteY32" fmla="*/ 3415124 h 3415124"/>
              <a:gd name="connsiteX33" fmla="*/ 3087122 w 3962737"/>
              <a:gd name="connsiteY33" fmla="*/ 3405382 h 3415124"/>
              <a:gd name="connsiteX34" fmla="*/ 3087122 w 3962737"/>
              <a:gd name="connsiteY34" fmla="*/ 3398649 h 3415124"/>
              <a:gd name="connsiteX35" fmla="*/ 1524623 w 3962737"/>
              <a:gd name="connsiteY35" fmla="*/ 3395239 h 3415124"/>
              <a:gd name="connsiteX36" fmla="*/ 1546550 w 3962737"/>
              <a:gd name="connsiteY36" fmla="*/ 3029794 h 3415124"/>
              <a:gd name="connsiteX37" fmla="*/ 1191459 w 3962737"/>
              <a:gd name="connsiteY37" fmla="*/ 3297178 h 3415124"/>
              <a:gd name="connsiteX38" fmla="*/ 771201 w 3962737"/>
              <a:gd name="connsiteY38" fmla="*/ 3186326 h 3415124"/>
              <a:gd name="connsiteX39" fmla="*/ 580561 w 3962737"/>
              <a:gd name="connsiteY39" fmla="*/ 3080347 h 3415124"/>
              <a:gd name="connsiteX40" fmla="*/ 400885 w 3962737"/>
              <a:gd name="connsiteY40" fmla="*/ 2928078 h 3415124"/>
              <a:gd name="connsiteX41" fmla="*/ 444738 w 3962737"/>
              <a:gd name="connsiteY41" fmla="*/ 2772767 h 3415124"/>
              <a:gd name="connsiteX42" fmla="*/ 220600 w 3962737"/>
              <a:gd name="connsiteY42" fmla="*/ 2597963 h 3415124"/>
              <a:gd name="connsiteX43" fmla="*/ 116449 w 3962737"/>
              <a:gd name="connsiteY43" fmla="*/ 2491375 h 3415124"/>
              <a:gd name="connsiteX44" fmla="*/ 64677 w 3962737"/>
              <a:gd name="connsiteY44" fmla="*/ 2377479 h 3415124"/>
              <a:gd name="connsiteX45" fmla="*/ 27524 w 3962737"/>
              <a:gd name="connsiteY45" fmla="*/ 2224600 h 3415124"/>
              <a:gd name="connsiteX46" fmla="*/ 11687 w 3962737"/>
              <a:gd name="connsiteY46" fmla="*/ 2118014 h 3415124"/>
              <a:gd name="connsiteX47" fmla="*/ 315615 w 3962737"/>
              <a:gd name="connsiteY47" fmla="*/ 2248355 h 3415124"/>
              <a:gd name="connsiteX48" fmla="*/ 335715 w 3962737"/>
              <a:gd name="connsiteY48" fmla="*/ 1945646 h 3415124"/>
              <a:gd name="connsiteX49" fmla="*/ 516609 w 3962737"/>
              <a:gd name="connsiteY49" fmla="*/ 2317788 h 3415124"/>
              <a:gd name="connsiteX50" fmla="*/ 591525 w 3962737"/>
              <a:gd name="connsiteY50" fmla="*/ 2515128 h 3415124"/>
              <a:gd name="connsiteX51" fmla="*/ 903977 w 3962737"/>
              <a:gd name="connsiteY51" fmla="*/ 2661915 h 3415124"/>
              <a:gd name="connsiteX52" fmla="*/ 1139080 w 3962737"/>
              <a:gd name="connsiteY52" fmla="*/ 2724041 h 3415124"/>
              <a:gd name="connsiteX53" fmla="*/ 1209122 w 3962737"/>
              <a:gd name="connsiteY53" fmla="*/ 2551063 h 3415124"/>
              <a:gd name="connsiteX54" fmla="*/ 1357126 w 3962737"/>
              <a:gd name="connsiteY54" fmla="*/ 2155167 h 3415124"/>
              <a:gd name="connsiteX55" fmla="*/ 1338854 w 3962737"/>
              <a:gd name="connsiteY55" fmla="*/ 2040052 h 3415124"/>
              <a:gd name="connsiteX56" fmla="*/ 1529495 w 3962737"/>
              <a:gd name="connsiteY56" fmla="*/ 1602739 h 3415124"/>
              <a:gd name="connsiteX57" fmla="*/ 2028324 w 3962737"/>
              <a:gd name="connsiteY57" fmla="*/ 1396264 h 3415124"/>
              <a:gd name="connsiteX58" fmla="*/ 2199473 w 3962737"/>
              <a:gd name="connsiteY58" fmla="*/ 1197705 h 3415124"/>
              <a:gd name="connsiteX59" fmla="*/ 2141611 w 3962737"/>
              <a:gd name="connsiteY59" fmla="*/ 963213 h 3415124"/>
              <a:gd name="connsiteX60" fmla="*/ 2064259 w 3962737"/>
              <a:gd name="connsiteY60" fmla="*/ 848097 h 3415124"/>
              <a:gd name="connsiteX61" fmla="*/ 2028324 w 3962737"/>
              <a:gd name="connsiteY61" fmla="*/ 623958 h 3415124"/>
              <a:gd name="connsiteX62" fmla="*/ 2456503 w 3962737"/>
              <a:gd name="connsiteY62" fmla="*/ 880 h 3415124"/>
              <a:gd name="connsiteX0" fmla="*/ 2199473 w 3962737"/>
              <a:gd name="connsiteY0" fmla="*/ 1297594 h 3405382"/>
              <a:gd name="connsiteX1" fmla="*/ 2387676 w 3962737"/>
              <a:gd name="connsiteY1" fmla="*/ 2323881 h 3405382"/>
              <a:gd name="connsiteX2" fmla="*/ 2407168 w 3962737"/>
              <a:gd name="connsiteY2" fmla="*/ 1951127 h 3405382"/>
              <a:gd name="connsiteX3" fmla="*/ 2451628 w 3962737"/>
              <a:gd name="connsiteY3" fmla="*/ 1732472 h 3405382"/>
              <a:gd name="connsiteX4" fmla="*/ 2359660 w 3962737"/>
              <a:gd name="connsiteY4" fmla="*/ 1601519 h 3405382"/>
              <a:gd name="connsiteX5" fmla="*/ 2409603 w 3962737"/>
              <a:gd name="connsiteY5" fmla="*/ 1549141 h 3405382"/>
              <a:gd name="connsiteX6" fmla="*/ 2199473 w 3962737"/>
              <a:gd name="connsiteY6" fmla="*/ 1297594 h 3405382"/>
              <a:gd name="connsiteX7" fmla="*/ 2797583 w 3962737"/>
              <a:gd name="connsiteY7" fmla="*/ 1197705 h 3405382"/>
              <a:gd name="connsiteX8" fmla="*/ 2595371 w 3962737"/>
              <a:gd name="connsiteY8" fmla="*/ 1541222 h 3405382"/>
              <a:gd name="connsiteX9" fmla="*/ 2652622 w 3962737"/>
              <a:gd name="connsiteY9" fmla="*/ 1583858 h 3405382"/>
              <a:gd name="connsiteX10" fmla="*/ 2583189 w 3962737"/>
              <a:gd name="connsiteY10" fmla="*/ 1720289 h 3405382"/>
              <a:gd name="connsiteX11" fmla="*/ 2674549 w 3962737"/>
              <a:gd name="connsiteY11" fmla="*/ 2061370 h 3405382"/>
              <a:gd name="connsiteX12" fmla="*/ 2692821 w 3962737"/>
              <a:gd name="connsiteY12" fmla="*/ 2396360 h 3405382"/>
              <a:gd name="connsiteX13" fmla="*/ 2797583 w 3962737"/>
              <a:gd name="connsiteY13" fmla="*/ 1197705 h 3405382"/>
              <a:gd name="connsiteX14" fmla="*/ 2456503 w 3962737"/>
              <a:gd name="connsiteY14" fmla="*/ 880 h 3405382"/>
              <a:gd name="connsiteX15" fmla="*/ 2877980 w 3962737"/>
              <a:gd name="connsiteY15" fmla="*/ 275571 h 3405382"/>
              <a:gd name="connsiteX16" fmla="*/ 2910261 w 3962737"/>
              <a:gd name="connsiteY16" fmla="*/ 619697 h 3405382"/>
              <a:gd name="connsiteX17" fmla="*/ 2862143 w 3962737"/>
              <a:gd name="connsiteY17" fmla="*/ 828608 h 3405382"/>
              <a:gd name="connsiteX18" fmla="*/ 2801846 w 3962737"/>
              <a:gd name="connsiteY18" fmla="*/ 946158 h 3405382"/>
              <a:gd name="connsiteX19" fmla="*/ 2753120 w 3962737"/>
              <a:gd name="connsiteY19" fmla="*/ 1147761 h 3405382"/>
              <a:gd name="connsiteX20" fmla="*/ 2974212 w 3962737"/>
              <a:gd name="connsiteY20" fmla="*/ 1296374 h 3405382"/>
              <a:gd name="connsiteX21" fmla="*/ 3169117 w 3962737"/>
              <a:gd name="connsiteY21" fmla="*/ 1359720 h 3405382"/>
              <a:gd name="connsiteX22" fmla="*/ 3517504 w 3962737"/>
              <a:gd name="connsiteY22" fmla="*/ 1458998 h 3405382"/>
              <a:gd name="connsiteX23" fmla="*/ 3716672 w 3962737"/>
              <a:gd name="connsiteY23" fmla="*/ 1680091 h 3405382"/>
              <a:gd name="connsiteX24" fmla="*/ 3768442 w 3962737"/>
              <a:gd name="connsiteY24" fmla="*/ 1891438 h 3405382"/>
              <a:gd name="connsiteX25" fmla="*/ 3870158 w 3962737"/>
              <a:gd name="connsiteY25" fmla="*/ 2217901 h 3405382"/>
              <a:gd name="connsiteX26" fmla="*/ 3891475 w 3962737"/>
              <a:gd name="connsiteY26" fmla="*/ 2403516 h 3405382"/>
              <a:gd name="connsiteX27" fmla="*/ 3892990 w 3962737"/>
              <a:gd name="connsiteY27" fmla="*/ 2409750 h 3405382"/>
              <a:gd name="connsiteX28" fmla="*/ 3940615 w 3962737"/>
              <a:gd name="connsiteY28" fmla="*/ 2805307 h 3405382"/>
              <a:gd name="connsiteX29" fmla="*/ 3962737 w 3962737"/>
              <a:gd name="connsiteY29" fmla="*/ 3129157 h 3405382"/>
              <a:gd name="connsiteX30" fmla="*/ 3905587 w 3962737"/>
              <a:gd name="connsiteY30" fmla="*/ 3405382 h 3405382"/>
              <a:gd name="connsiteX31" fmla="*/ 3892990 w 3962737"/>
              <a:gd name="connsiteY31" fmla="*/ 3405382 h 3405382"/>
              <a:gd name="connsiteX32" fmla="*/ 3087122 w 3962737"/>
              <a:gd name="connsiteY32" fmla="*/ 3405382 h 3405382"/>
              <a:gd name="connsiteX33" fmla="*/ 3087122 w 3962737"/>
              <a:gd name="connsiteY33" fmla="*/ 3398649 h 3405382"/>
              <a:gd name="connsiteX34" fmla="*/ 1524623 w 3962737"/>
              <a:gd name="connsiteY34" fmla="*/ 3395239 h 3405382"/>
              <a:gd name="connsiteX35" fmla="*/ 1546550 w 3962737"/>
              <a:gd name="connsiteY35" fmla="*/ 3029794 h 3405382"/>
              <a:gd name="connsiteX36" fmla="*/ 1191459 w 3962737"/>
              <a:gd name="connsiteY36" fmla="*/ 3297178 h 3405382"/>
              <a:gd name="connsiteX37" fmla="*/ 771201 w 3962737"/>
              <a:gd name="connsiteY37" fmla="*/ 3186326 h 3405382"/>
              <a:gd name="connsiteX38" fmla="*/ 580561 w 3962737"/>
              <a:gd name="connsiteY38" fmla="*/ 3080347 h 3405382"/>
              <a:gd name="connsiteX39" fmla="*/ 400885 w 3962737"/>
              <a:gd name="connsiteY39" fmla="*/ 2928078 h 3405382"/>
              <a:gd name="connsiteX40" fmla="*/ 444738 w 3962737"/>
              <a:gd name="connsiteY40" fmla="*/ 2772767 h 3405382"/>
              <a:gd name="connsiteX41" fmla="*/ 220600 w 3962737"/>
              <a:gd name="connsiteY41" fmla="*/ 2597963 h 3405382"/>
              <a:gd name="connsiteX42" fmla="*/ 116449 w 3962737"/>
              <a:gd name="connsiteY42" fmla="*/ 2491375 h 3405382"/>
              <a:gd name="connsiteX43" fmla="*/ 64677 w 3962737"/>
              <a:gd name="connsiteY43" fmla="*/ 2377479 h 3405382"/>
              <a:gd name="connsiteX44" fmla="*/ 27524 w 3962737"/>
              <a:gd name="connsiteY44" fmla="*/ 2224600 h 3405382"/>
              <a:gd name="connsiteX45" fmla="*/ 11687 w 3962737"/>
              <a:gd name="connsiteY45" fmla="*/ 2118014 h 3405382"/>
              <a:gd name="connsiteX46" fmla="*/ 315615 w 3962737"/>
              <a:gd name="connsiteY46" fmla="*/ 2248355 h 3405382"/>
              <a:gd name="connsiteX47" fmla="*/ 335715 w 3962737"/>
              <a:gd name="connsiteY47" fmla="*/ 1945646 h 3405382"/>
              <a:gd name="connsiteX48" fmla="*/ 516609 w 3962737"/>
              <a:gd name="connsiteY48" fmla="*/ 2317788 h 3405382"/>
              <a:gd name="connsiteX49" fmla="*/ 591525 w 3962737"/>
              <a:gd name="connsiteY49" fmla="*/ 2515128 h 3405382"/>
              <a:gd name="connsiteX50" fmla="*/ 903977 w 3962737"/>
              <a:gd name="connsiteY50" fmla="*/ 2661915 h 3405382"/>
              <a:gd name="connsiteX51" fmla="*/ 1139080 w 3962737"/>
              <a:gd name="connsiteY51" fmla="*/ 2724041 h 3405382"/>
              <a:gd name="connsiteX52" fmla="*/ 1209122 w 3962737"/>
              <a:gd name="connsiteY52" fmla="*/ 2551063 h 3405382"/>
              <a:gd name="connsiteX53" fmla="*/ 1357126 w 3962737"/>
              <a:gd name="connsiteY53" fmla="*/ 2155167 h 3405382"/>
              <a:gd name="connsiteX54" fmla="*/ 1338854 w 3962737"/>
              <a:gd name="connsiteY54" fmla="*/ 2040052 h 3405382"/>
              <a:gd name="connsiteX55" fmla="*/ 1529495 w 3962737"/>
              <a:gd name="connsiteY55" fmla="*/ 1602739 h 3405382"/>
              <a:gd name="connsiteX56" fmla="*/ 2028324 w 3962737"/>
              <a:gd name="connsiteY56" fmla="*/ 1396264 h 3405382"/>
              <a:gd name="connsiteX57" fmla="*/ 2199473 w 3962737"/>
              <a:gd name="connsiteY57" fmla="*/ 1197705 h 3405382"/>
              <a:gd name="connsiteX58" fmla="*/ 2141611 w 3962737"/>
              <a:gd name="connsiteY58" fmla="*/ 963213 h 3405382"/>
              <a:gd name="connsiteX59" fmla="*/ 2064259 w 3962737"/>
              <a:gd name="connsiteY59" fmla="*/ 848097 h 3405382"/>
              <a:gd name="connsiteX60" fmla="*/ 2028324 w 3962737"/>
              <a:gd name="connsiteY60" fmla="*/ 623958 h 3405382"/>
              <a:gd name="connsiteX61" fmla="*/ 2456503 w 3962737"/>
              <a:gd name="connsiteY61" fmla="*/ 880 h 3405382"/>
              <a:gd name="connsiteX0" fmla="*/ 2199473 w 3962737"/>
              <a:gd name="connsiteY0" fmla="*/ 1297594 h 3405382"/>
              <a:gd name="connsiteX1" fmla="*/ 2387676 w 3962737"/>
              <a:gd name="connsiteY1" fmla="*/ 2323881 h 3405382"/>
              <a:gd name="connsiteX2" fmla="*/ 2407168 w 3962737"/>
              <a:gd name="connsiteY2" fmla="*/ 1951127 h 3405382"/>
              <a:gd name="connsiteX3" fmla="*/ 2451628 w 3962737"/>
              <a:gd name="connsiteY3" fmla="*/ 1732472 h 3405382"/>
              <a:gd name="connsiteX4" fmla="*/ 2359660 w 3962737"/>
              <a:gd name="connsiteY4" fmla="*/ 1601519 h 3405382"/>
              <a:gd name="connsiteX5" fmla="*/ 2409603 w 3962737"/>
              <a:gd name="connsiteY5" fmla="*/ 1549141 h 3405382"/>
              <a:gd name="connsiteX6" fmla="*/ 2199473 w 3962737"/>
              <a:gd name="connsiteY6" fmla="*/ 1297594 h 3405382"/>
              <a:gd name="connsiteX7" fmla="*/ 2797583 w 3962737"/>
              <a:gd name="connsiteY7" fmla="*/ 1197705 h 3405382"/>
              <a:gd name="connsiteX8" fmla="*/ 2595371 w 3962737"/>
              <a:gd name="connsiteY8" fmla="*/ 1541222 h 3405382"/>
              <a:gd name="connsiteX9" fmla="*/ 2652622 w 3962737"/>
              <a:gd name="connsiteY9" fmla="*/ 1583858 h 3405382"/>
              <a:gd name="connsiteX10" fmla="*/ 2583189 w 3962737"/>
              <a:gd name="connsiteY10" fmla="*/ 1720289 h 3405382"/>
              <a:gd name="connsiteX11" fmla="*/ 2674549 w 3962737"/>
              <a:gd name="connsiteY11" fmla="*/ 2061370 h 3405382"/>
              <a:gd name="connsiteX12" fmla="*/ 2692821 w 3962737"/>
              <a:gd name="connsiteY12" fmla="*/ 2396360 h 3405382"/>
              <a:gd name="connsiteX13" fmla="*/ 2797583 w 3962737"/>
              <a:gd name="connsiteY13" fmla="*/ 1197705 h 3405382"/>
              <a:gd name="connsiteX14" fmla="*/ 2456503 w 3962737"/>
              <a:gd name="connsiteY14" fmla="*/ 880 h 3405382"/>
              <a:gd name="connsiteX15" fmla="*/ 2877980 w 3962737"/>
              <a:gd name="connsiteY15" fmla="*/ 275571 h 3405382"/>
              <a:gd name="connsiteX16" fmla="*/ 2910261 w 3962737"/>
              <a:gd name="connsiteY16" fmla="*/ 619697 h 3405382"/>
              <a:gd name="connsiteX17" fmla="*/ 2862143 w 3962737"/>
              <a:gd name="connsiteY17" fmla="*/ 828608 h 3405382"/>
              <a:gd name="connsiteX18" fmla="*/ 2801846 w 3962737"/>
              <a:gd name="connsiteY18" fmla="*/ 946158 h 3405382"/>
              <a:gd name="connsiteX19" fmla="*/ 2753120 w 3962737"/>
              <a:gd name="connsiteY19" fmla="*/ 1147761 h 3405382"/>
              <a:gd name="connsiteX20" fmla="*/ 2974212 w 3962737"/>
              <a:gd name="connsiteY20" fmla="*/ 1296374 h 3405382"/>
              <a:gd name="connsiteX21" fmla="*/ 3169117 w 3962737"/>
              <a:gd name="connsiteY21" fmla="*/ 1359720 h 3405382"/>
              <a:gd name="connsiteX22" fmla="*/ 3517504 w 3962737"/>
              <a:gd name="connsiteY22" fmla="*/ 1458998 h 3405382"/>
              <a:gd name="connsiteX23" fmla="*/ 3716672 w 3962737"/>
              <a:gd name="connsiteY23" fmla="*/ 1680091 h 3405382"/>
              <a:gd name="connsiteX24" fmla="*/ 3768442 w 3962737"/>
              <a:gd name="connsiteY24" fmla="*/ 1891438 h 3405382"/>
              <a:gd name="connsiteX25" fmla="*/ 3870158 w 3962737"/>
              <a:gd name="connsiteY25" fmla="*/ 2217901 h 3405382"/>
              <a:gd name="connsiteX26" fmla="*/ 3891475 w 3962737"/>
              <a:gd name="connsiteY26" fmla="*/ 2403516 h 3405382"/>
              <a:gd name="connsiteX27" fmla="*/ 3892990 w 3962737"/>
              <a:gd name="connsiteY27" fmla="*/ 2409750 h 3405382"/>
              <a:gd name="connsiteX28" fmla="*/ 3940615 w 3962737"/>
              <a:gd name="connsiteY28" fmla="*/ 2805307 h 3405382"/>
              <a:gd name="connsiteX29" fmla="*/ 3962737 w 3962737"/>
              <a:gd name="connsiteY29" fmla="*/ 3129157 h 3405382"/>
              <a:gd name="connsiteX30" fmla="*/ 3905587 w 3962737"/>
              <a:gd name="connsiteY30" fmla="*/ 3405382 h 3405382"/>
              <a:gd name="connsiteX31" fmla="*/ 3087122 w 3962737"/>
              <a:gd name="connsiteY31" fmla="*/ 3405382 h 3405382"/>
              <a:gd name="connsiteX32" fmla="*/ 3087122 w 3962737"/>
              <a:gd name="connsiteY32" fmla="*/ 3398649 h 3405382"/>
              <a:gd name="connsiteX33" fmla="*/ 1524623 w 3962737"/>
              <a:gd name="connsiteY33" fmla="*/ 3395239 h 3405382"/>
              <a:gd name="connsiteX34" fmla="*/ 1546550 w 3962737"/>
              <a:gd name="connsiteY34" fmla="*/ 3029794 h 3405382"/>
              <a:gd name="connsiteX35" fmla="*/ 1191459 w 3962737"/>
              <a:gd name="connsiteY35" fmla="*/ 3297178 h 3405382"/>
              <a:gd name="connsiteX36" fmla="*/ 771201 w 3962737"/>
              <a:gd name="connsiteY36" fmla="*/ 3186326 h 3405382"/>
              <a:gd name="connsiteX37" fmla="*/ 580561 w 3962737"/>
              <a:gd name="connsiteY37" fmla="*/ 3080347 h 3405382"/>
              <a:gd name="connsiteX38" fmla="*/ 400885 w 3962737"/>
              <a:gd name="connsiteY38" fmla="*/ 2928078 h 3405382"/>
              <a:gd name="connsiteX39" fmla="*/ 444738 w 3962737"/>
              <a:gd name="connsiteY39" fmla="*/ 2772767 h 3405382"/>
              <a:gd name="connsiteX40" fmla="*/ 220600 w 3962737"/>
              <a:gd name="connsiteY40" fmla="*/ 2597963 h 3405382"/>
              <a:gd name="connsiteX41" fmla="*/ 116449 w 3962737"/>
              <a:gd name="connsiteY41" fmla="*/ 2491375 h 3405382"/>
              <a:gd name="connsiteX42" fmla="*/ 64677 w 3962737"/>
              <a:gd name="connsiteY42" fmla="*/ 2377479 h 3405382"/>
              <a:gd name="connsiteX43" fmla="*/ 27524 w 3962737"/>
              <a:gd name="connsiteY43" fmla="*/ 2224600 h 3405382"/>
              <a:gd name="connsiteX44" fmla="*/ 11687 w 3962737"/>
              <a:gd name="connsiteY44" fmla="*/ 2118014 h 3405382"/>
              <a:gd name="connsiteX45" fmla="*/ 315615 w 3962737"/>
              <a:gd name="connsiteY45" fmla="*/ 2248355 h 3405382"/>
              <a:gd name="connsiteX46" fmla="*/ 335715 w 3962737"/>
              <a:gd name="connsiteY46" fmla="*/ 1945646 h 3405382"/>
              <a:gd name="connsiteX47" fmla="*/ 516609 w 3962737"/>
              <a:gd name="connsiteY47" fmla="*/ 2317788 h 3405382"/>
              <a:gd name="connsiteX48" fmla="*/ 591525 w 3962737"/>
              <a:gd name="connsiteY48" fmla="*/ 2515128 h 3405382"/>
              <a:gd name="connsiteX49" fmla="*/ 903977 w 3962737"/>
              <a:gd name="connsiteY49" fmla="*/ 2661915 h 3405382"/>
              <a:gd name="connsiteX50" fmla="*/ 1139080 w 3962737"/>
              <a:gd name="connsiteY50" fmla="*/ 2724041 h 3405382"/>
              <a:gd name="connsiteX51" fmla="*/ 1209122 w 3962737"/>
              <a:gd name="connsiteY51" fmla="*/ 2551063 h 3405382"/>
              <a:gd name="connsiteX52" fmla="*/ 1357126 w 3962737"/>
              <a:gd name="connsiteY52" fmla="*/ 2155167 h 3405382"/>
              <a:gd name="connsiteX53" fmla="*/ 1338854 w 3962737"/>
              <a:gd name="connsiteY53" fmla="*/ 2040052 h 3405382"/>
              <a:gd name="connsiteX54" fmla="*/ 1529495 w 3962737"/>
              <a:gd name="connsiteY54" fmla="*/ 1602739 h 3405382"/>
              <a:gd name="connsiteX55" fmla="*/ 2028324 w 3962737"/>
              <a:gd name="connsiteY55" fmla="*/ 1396264 h 3405382"/>
              <a:gd name="connsiteX56" fmla="*/ 2199473 w 3962737"/>
              <a:gd name="connsiteY56" fmla="*/ 1197705 h 3405382"/>
              <a:gd name="connsiteX57" fmla="*/ 2141611 w 3962737"/>
              <a:gd name="connsiteY57" fmla="*/ 963213 h 3405382"/>
              <a:gd name="connsiteX58" fmla="*/ 2064259 w 3962737"/>
              <a:gd name="connsiteY58" fmla="*/ 848097 h 3405382"/>
              <a:gd name="connsiteX59" fmla="*/ 2028324 w 3962737"/>
              <a:gd name="connsiteY59" fmla="*/ 623958 h 3405382"/>
              <a:gd name="connsiteX60" fmla="*/ 2456503 w 3962737"/>
              <a:gd name="connsiteY60" fmla="*/ 880 h 3405382"/>
              <a:gd name="connsiteX0" fmla="*/ 2199473 w 3962737"/>
              <a:gd name="connsiteY0" fmla="*/ 1297594 h 3405382"/>
              <a:gd name="connsiteX1" fmla="*/ 2387676 w 3962737"/>
              <a:gd name="connsiteY1" fmla="*/ 2323881 h 3405382"/>
              <a:gd name="connsiteX2" fmla="*/ 2407168 w 3962737"/>
              <a:gd name="connsiteY2" fmla="*/ 1951127 h 3405382"/>
              <a:gd name="connsiteX3" fmla="*/ 2451628 w 3962737"/>
              <a:gd name="connsiteY3" fmla="*/ 1732472 h 3405382"/>
              <a:gd name="connsiteX4" fmla="*/ 2359660 w 3962737"/>
              <a:gd name="connsiteY4" fmla="*/ 1601519 h 3405382"/>
              <a:gd name="connsiteX5" fmla="*/ 2409603 w 3962737"/>
              <a:gd name="connsiteY5" fmla="*/ 1549141 h 3405382"/>
              <a:gd name="connsiteX6" fmla="*/ 2199473 w 3962737"/>
              <a:gd name="connsiteY6" fmla="*/ 1297594 h 3405382"/>
              <a:gd name="connsiteX7" fmla="*/ 2797583 w 3962737"/>
              <a:gd name="connsiteY7" fmla="*/ 1197705 h 3405382"/>
              <a:gd name="connsiteX8" fmla="*/ 2595371 w 3962737"/>
              <a:gd name="connsiteY8" fmla="*/ 1541222 h 3405382"/>
              <a:gd name="connsiteX9" fmla="*/ 2652622 w 3962737"/>
              <a:gd name="connsiteY9" fmla="*/ 1583858 h 3405382"/>
              <a:gd name="connsiteX10" fmla="*/ 2583189 w 3962737"/>
              <a:gd name="connsiteY10" fmla="*/ 1720289 h 3405382"/>
              <a:gd name="connsiteX11" fmla="*/ 2674549 w 3962737"/>
              <a:gd name="connsiteY11" fmla="*/ 2061370 h 3405382"/>
              <a:gd name="connsiteX12" fmla="*/ 2692821 w 3962737"/>
              <a:gd name="connsiteY12" fmla="*/ 2396360 h 3405382"/>
              <a:gd name="connsiteX13" fmla="*/ 2797583 w 3962737"/>
              <a:gd name="connsiteY13" fmla="*/ 1197705 h 3405382"/>
              <a:gd name="connsiteX14" fmla="*/ 2456503 w 3962737"/>
              <a:gd name="connsiteY14" fmla="*/ 880 h 3405382"/>
              <a:gd name="connsiteX15" fmla="*/ 2877980 w 3962737"/>
              <a:gd name="connsiteY15" fmla="*/ 275571 h 3405382"/>
              <a:gd name="connsiteX16" fmla="*/ 2910261 w 3962737"/>
              <a:gd name="connsiteY16" fmla="*/ 619697 h 3405382"/>
              <a:gd name="connsiteX17" fmla="*/ 2862143 w 3962737"/>
              <a:gd name="connsiteY17" fmla="*/ 828608 h 3405382"/>
              <a:gd name="connsiteX18" fmla="*/ 2801846 w 3962737"/>
              <a:gd name="connsiteY18" fmla="*/ 946158 h 3405382"/>
              <a:gd name="connsiteX19" fmla="*/ 2753120 w 3962737"/>
              <a:gd name="connsiteY19" fmla="*/ 1147761 h 3405382"/>
              <a:gd name="connsiteX20" fmla="*/ 2974212 w 3962737"/>
              <a:gd name="connsiteY20" fmla="*/ 1296374 h 3405382"/>
              <a:gd name="connsiteX21" fmla="*/ 3169117 w 3962737"/>
              <a:gd name="connsiteY21" fmla="*/ 1359720 h 3405382"/>
              <a:gd name="connsiteX22" fmla="*/ 3517504 w 3962737"/>
              <a:gd name="connsiteY22" fmla="*/ 1458998 h 3405382"/>
              <a:gd name="connsiteX23" fmla="*/ 3716672 w 3962737"/>
              <a:gd name="connsiteY23" fmla="*/ 1680091 h 3405382"/>
              <a:gd name="connsiteX24" fmla="*/ 3768442 w 3962737"/>
              <a:gd name="connsiteY24" fmla="*/ 1891438 h 3405382"/>
              <a:gd name="connsiteX25" fmla="*/ 3870158 w 3962737"/>
              <a:gd name="connsiteY25" fmla="*/ 2217901 h 3405382"/>
              <a:gd name="connsiteX26" fmla="*/ 3891475 w 3962737"/>
              <a:gd name="connsiteY26" fmla="*/ 2403516 h 3405382"/>
              <a:gd name="connsiteX27" fmla="*/ 3892990 w 3962737"/>
              <a:gd name="connsiteY27" fmla="*/ 2409750 h 3405382"/>
              <a:gd name="connsiteX28" fmla="*/ 3940615 w 3962737"/>
              <a:gd name="connsiteY28" fmla="*/ 2805307 h 3405382"/>
              <a:gd name="connsiteX29" fmla="*/ 3962737 w 3962737"/>
              <a:gd name="connsiteY29" fmla="*/ 3129157 h 3405382"/>
              <a:gd name="connsiteX30" fmla="*/ 3905587 w 3962737"/>
              <a:gd name="connsiteY30" fmla="*/ 3405382 h 3405382"/>
              <a:gd name="connsiteX31" fmla="*/ 3087122 w 3962737"/>
              <a:gd name="connsiteY31" fmla="*/ 3405382 h 3405382"/>
              <a:gd name="connsiteX32" fmla="*/ 1524623 w 3962737"/>
              <a:gd name="connsiteY32" fmla="*/ 3395239 h 3405382"/>
              <a:gd name="connsiteX33" fmla="*/ 1546550 w 3962737"/>
              <a:gd name="connsiteY33" fmla="*/ 3029794 h 3405382"/>
              <a:gd name="connsiteX34" fmla="*/ 1191459 w 3962737"/>
              <a:gd name="connsiteY34" fmla="*/ 3297178 h 3405382"/>
              <a:gd name="connsiteX35" fmla="*/ 771201 w 3962737"/>
              <a:gd name="connsiteY35" fmla="*/ 3186326 h 3405382"/>
              <a:gd name="connsiteX36" fmla="*/ 580561 w 3962737"/>
              <a:gd name="connsiteY36" fmla="*/ 3080347 h 3405382"/>
              <a:gd name="connsiteX37" fmla="*/ 400885 w 3962737"/>
              <a:gd name="connsiteY37" fmla="*/ 2928078 h 3405382"/>
              <a:gd name="connsiteX38" fmla="*/ 444738 w 3962737"/>
              <a:gd name="connsiteY38" fmla="*/ 2772767 h 3405382"/>
              <a:gd name="connsiteX39" fmla="*/ 220600 w 3962737"/>
              <a:gd name="connsiteY39" fmla="*/ 2597963 h 3405382"/>
              <a:gd name="connsiteX40" fmla="*/ 116449 w 3962737"/>
              <a:gd name="connsiteY40" fmla="*/ 2491375 h 3405382"/>
              <a:gd name="connsiteX41" fmla="*/ 64677 w 3962737"/>
              <a:gd name="connsiteY41" fmla="*/ 2377479 h 3405382"/>
              <a:gd name="connsiteX42" fmla="*/ 27524 w 3962737"/>
              <a:gd name="connsiteY42" fmla="*/ 2224600 h 3405382"/>
              <a:gd name="connsiteX43" fmla="*/ 11687 w 3962737"/>
              <a:gd name="connsiteY43" fmla="*/ 2118014 h 3405382"/>
              <a:gd name="connsiteX44" fmla="*/ 315615 w 3962737"/>
              <a:gd name="connsiteY44" fmla="*/ 2248355 h 3405382"/>
              <a:gd name="connsiteX45" fmla="*/ 335715 w 3962737"/>
              <a:gd name="connsiteY45" fmla="*/ 1945646 h 3405382"/>
              <a:gd name="connsiteX46" fmla="*/ 516609 w 3962737"/>
              <a:gd name="connsiteY46" fmla="*/ 2317788 h 3405382"/>
              <a:gd name="connsiteX47" fmla="*/ 591525 w 3962737"/>
              <a:gd name="connsiteY47" fmla="*/ 2515128 h 3405382"/>
              <a:gd name="connsiteX48" fmla="*/ 903977 w 3962737"/>
              <a:gd name="connsiteY48" fmla="*/ 2661915 h 3405382"/>
              <a:gd name="connsiteX49" fmla="*/ 1139080 w 3962737"/>
              <a:gd name="connsiteY49" fmla="*/ 2724041 h 3405382"/>
              <a:gd name="connsiteX50" fmla="*/ 1209122 w 3962737"/>
              <a:gd name="connsiteY50" fmla="*/ 2551063 h 3405382"/>
              <a:gd name="connsiteX51" fmla="*/ 1357126 w 3962737"/>
              <a:gd name="connsiteY51" fmla="*/ 2155167 h 3405382"/>
              <a:gd name="connsiteX52" fmla="*/ 1338854 w 3962737"/>
              <a:gd name="connsiteY52" fmla="*/ 2040052 h 3405382"/>
              <a:gd name="connsiteX53" fmla="*/ 1529495 w 3962737"/>
              <a:gd name="connsiteY53" fmla="*/ 1602739 h 3405382"/>
              <a:gd name="connsiteX54" fmla="*/ 2028324 w 3962737"/>
              <a:gd name="connsiteY54" fmla="*/ 1396264 h 3405382"/>
              <a:gd name="connsiteX55" fmla="*/ 2199473 w 3962737"/>
              <a:gd name="connsiteY55" fmla="*/ 1197705 h 3405382"/>
              <a:gd name="connsiteX56" fmla="*/ 2141611 w 3962737"/>
              <a:gd name="connsiteY56" fmla="*/ 963213 h 3405382"/>
              <a:gd name="connsiteX57" fmla="*/ 2064259 w 3962737"/>
              <a:gd name="connsiteY57" fmla="*/ 848097 h 3405382"/>
              <a:gd name="connsiteX58" fmla="*/ 2028324 w 3962737"/>
              <a:gd name="connsiteY58" fmla="*/ 623958 h 3405382"/>
              <a:gd name="connsiteX59" fmla="*/ 2456503 w 3962737"/>
              <a:gd name="connsiteY59" fmla="*/ 880 h 3405382"/>
              <a:gd name="connsiteX0" fmla="*/ 2199473 w 3962737"/>
              <a:gd name="connsiteY0" fmla="*/ 1297594 h 3405382"/>
              <a:gd name="connsiteX1" fmla="*/ 2387676 w 3962737"/>
              <a:gd name="connsiteY1" fmla="*/ 2323881 h 3405382"/>
              <a:gd name="connsiteX2" fmla="*/ 2407168 w 3962737"/>
              <a:gd name="connsiteY2" fmla="*/ 1951127 h 3405382"/>
              <a:gd name="connsiteX3" fmla="*/ 2451628 w 3962737"/>
              <a:gd name="connsiteY3" fmla="*/ 1732472 h 3405382"/>
              <a:gd name="connsiteX4" fmla="*/ 2359660 w 3962737"/>
              <a:gd name="connsiteY4" fmla="*/ 1601519 h 3405382"/>
              <a:gd name="connsiteX5" fmla="*/ 2409603 w 3962737"/>
              <a:gd name="connsiteY5" fmla="*/ 1549141 h 3405382"/>
              <a:gd name="connsiteX6" fmla="*/ 2199473 w 3962737"/>
              <a:gd name="connsiteY6" fmla="*/ 1297594 h 3405382"/>
              <a:gd name="connsiteX7" fmla="*/ 2797583 w 3962737"/>
              <a:gd name="connsiteY7" fmla="*/ 1197705 h 3405382"/>
              <a:gd name="connsiteX8" fmla="*/ 2595371 w 3962737"/>
              <a:gd name="connsiteY8" fmla="*/ 1541222 h 3405382"/>
              <a:gd name="connsiteX9" fmla="*/ 2652622 w 3962737"/>
              <a:gd name="connsiteY9" fmla="*/ 1583858 h 3405382"/>
              <a:gd name="connsiteX10" fmla="*/ 2583189 w 3962737"/>
              <a:gd name="connsiteY10" fmla="*/ 1720289 h 3405382"/>
              <a:gd name="connsiteX11" fmla="*/ 2674549 w 3962737"/>
              <a:gd name="connsiteY11" fmla="*/ 2061370 h 3405382"/>
              <a:gd name="connsiteX12" fmla="*/ 2692821 w 3962737"/>
              <a:gd name="connsiteY12" fmla="*/ 2396360 h 3405382"/>
              <a:gd name="connsiteX13" fmla="*/ 2797583 w 3962737"/>
              <a:gd name="connsiteY13" fmla="*/ 1197705 h 3405382"/>
              <a:gd name="connsiteX14" fmla="*/ 2456503 w 3962737"/>
              <a:gd name="connsiteY14" fmla="*/ 880 h 3405382"/>
              <a:gd name="connsiteX15" fmla="*/ 2877980 w 3962737"/>
              <a:gd name="connsiteY15" fmla="*/ 275571 h 3405382"/>
              <a:gd name="connsiteX16" fmla="*/ 2910261 w 3962737"/>
              <a:gd name="connsiteY16" fmla="*/ 619697 h 3405382"/>
              <a:gd name="connsiteX17" fmla="*/ 2862143 w 3962737"/>
              <a:gd name="connsiteY17" fmla="*/ 828608 h 3405382"/>
              <a:gd name="connsiteX18" fmla="*/ 2801846 w 3962737"/>
              <a:gd name="connsiteY18" fmla="*/ 946158 h 3405382"/>
              <a:gd name="connsiteX19" fmla="*/ 2753120 w 3962737"/>
              <a:gd name="connsiteY19" fmla="*/ 1147761 h 3405382"/>
              <a:gd name="connsiteX20" fmla="*/ 2974212 w 3962737"/>
              <a:gd name="connsiteY20" fmla="*/ 1296374 h 3405382"/>
              <a:gd name="connsiteX21" fmla="*/ 3169117 w 3962737"/>
              <a:gd name="connsiteY21" fmla="*/ 1359720 h 3405382"/>
              <a:gd name="connsiteX22" fmla="*/ 3517504 w 3962737"/>
              <a:gd name="connsiteY22" fmla="*/ 1458998 h 3405382"/>
              <a:gd name="connsiteX23" fmla="*/ 3716672 w 3962737"/>
              <a:gd name="connsiteY23" fmla="*/ 1680091 h 3405382"/>
              <a:gd name="connsiteX24" fmla="*/ 3768442 w 3962737"/>
              <a:gd name="connsiteY24" fmla="*/ 1891438 h 3405382"/>
              <a:gd name="connsiteX25" fmla="*/ 3870158 w 3962737"/>
              <a:gd name="connsiteY25" fmla="*/ 2217901 h 3405382"/>
              <a:gd name="connsiteX26" fmla="*/ 3891475 w 3962737"/>
              <a:gd name="connsiteY26" fmla="*/ 2403516 h 3405382"/>
              <a:gd name="connsiteX27" fmla="*/ 3892990 w 3962737"/>
              <a:gd name="connsiteY27" fmla="*/ 2409750 h 3405382"/>
              <a:gd name="connsiteX28" fmla="*/ 3940615 w 3962737"/>
              <a:gd name="connsiteY28" fmla="*/ 2805307 h 3405382"/>
              <a:gd name="connsiteX29" fmla="*/ 3962737 w 3962737"/>
              <a:gd name="connsiteY29" fmla="*/ 3129157 h 3405382"/>
              <a:gd name="connsiteX30" fmla="*/ 3905587 w 3962737"/>
              <a:gd name="connsiteY30" fmla="*/ 3405382 h 3405382"/>
              <a:gd name="connsiteX31" fmla="*/ 1524623 w 3962737"/>
              <a:gd name="connsiteY31" fmla="*/ 3395239 h 3405382"/>
              <a:gd name="connsiteX32" fmla="*/ 1546550 w 3962737"/>
              <a:gd name="connsiteY32" fmla="*/ 3029794 h 3405382"/>
              <a:gd name="connsiteX33" fmla="*/ 1191459 w 3962737"/>
              <a:gd name="connsiteY33" fmla="*/ 3297178 h 3405382"/>
              <a:gd name="connsiteX34" fmla="*/ 771201 w 3962737"/>
              <a:gd name="connsiteY34" fmla="*/ 3186326 h 3405382"/>
              <a:gd name="connsiteX35" fmla="*/ 580561 w 3962737"/>
              <a:gd name="connsiteY35" fmla="*/ 3080347 h 3405382"/>
              <a:gd name="connsiteX36" fmla="*/ 400885 w 3962737"/>
              <a:gd name="connsiteY36" fmla="*/ 2928078 h 3405382"/>
              <a:gd name="connsiteX37" fmla="*/ 444738 w 3962737"/>
              <a:gd name="connsiteY37" fmla="*/ 2772767 h 3405382"/>
              <a:gd name="connsiteX38" fmla="*/ 220600 w 3962737"/>
              <a:gd name="connsiteY38" fmla="*/ 2597963 h 3405382"/>
              <a:gd name="connsiteX39" fmla="*/ 116449 w 3962737"/>
              <a:gd name="connsiteY39" fmla="*/ 2491375 h 3405382"/>
              <a:gd name="connsiteX40" fmla="*/ 64677 w 3962737"/>
              <a:gd name="connsiteY40" fmla="*/ 2377479 h 3405382"/>
              <a:gd name="connsiteX41" fmla="*/ 27524 w 3962737"/>
              <a:gd name="connsiteY41" fmla="*/ 2224600 h 3405382"/>
              <a:gd name="connsiteX42" fmla="*/ 11687 w 3962737"/>
              <a:gd name="connsiteY42" fmla="*/ 2118014 h 3405382"/>
              <a:gd name="connsiteX43" fmla="*/ 315615 w 3962737"/>
              <a:gd name="connsiteY43" fmla="*/ 2248355 h 3405382"/>
              <a:gd name="connsiteX44" fmla="*/ 335715 w 3962737"/>
              <a:gd name="connsiteY44" fmla="*/ 1945646 h 3405382"/>
              <a:gd name="connsiteX45" fmla="*/ 516609 w 3962737"/>
              <a:gd name="connsiteY45" fmla="*/ 2317788 h 3405382"/>
              <a:gd name="connsiteX46" fmla="*/ 591525 w 3962737"/>
              <a:gd name="connsiteY46" fmla="*/ 2515128 h 3405382"/>
              <a:gd name="connsiteX47" fmla="*/ 903977 w 3962737"/>
              <a:gd name="connsiteY47" fmla="*/ 2661915 h 3405382"/>
              <a:gd name="connsiteX48" fmla="*/ 1139080 w 3962737"/>
              <a:gd name="connsiteY48" fmla="*/ 2724041 h 3405382"/>
              <a:gd name="connsiteX49" fmla="*/ 1209122 w 3962737"/>
              <a:gd name="connsiteY49" fmla="*/ 2551063 h 3405382"/>
              <a:gd name="connsiteX50" fmla="*/ 1357126 w 3962737"/>
              <a:gd name="connsiteY50" fmla="*/ 2155167 h 3405382"/>
              <a:gd name="connsiteX51" fmla="*/ 1338854 w 3962737"/>
              <a:gd name="connsiteY51" fmla="*/ 2040052 h 3405382"/>
              <a:gd name="connsiteX52" fmla="*/ 1529495 w 3962737"/>
              <a:gd name="connsiteY52" fmla="*/ 1602739 h 3405382"/>
              <a:gd name="connsiteX53" fmla="*/ 2028324 w 3962737"/>
              <a:gd name="connsiteY53" fmla="*/ 1396264 h 3405382"/>
              <a:gd name="connsiteX54" fmla="*/ 2199473 w 3962737"/>
              <a:gd name="connsiteY54" fmla="*/ 1197705 h 3405382"/>
              <a:gd name="connsiteX55" fmla="*/ 2141611 w 3962737"/>
              <a:gd name="connsiteY55" fmla="*/ 963213 h 3405382"/>
              <a:gd name="connsiteX56" fmla="*/ 2064259 w 3962737"/>
              <a:gd name="connsiteY56" fmla="*/ 848097 h 3405382"/>
              <a:gd name="connsiteX57" fmla="*/ 2028324 w 3962737"/>
              <a:gd name="connsiteY57" fmla="*/ 623958 h 3405382"/>
              <a:gd name="connsiteX58" fmla="*/ 2456503 w 3962737"/>
              <a:gd name="connsiteY58" fmla="*/ 880 h 3405382"/>
              <a:gd name="connsiteX0" fmla="*/ 2199473 w 3962737"/>
              <a:gd name="connsiteY0" fmla="*/ 1297594 h 3452389"/>
              <a:gd name="connsiteX1" fmla="*/ 2387676 w 3962737"/>
              <a:gd name="connsiteY1" fmla="*/ 2323881 h 3452389"/>
              <a:gd name="connsiteX2" fmla="*/ 2407168 w 3962737"/>
              <a:gd name="connsiteY2" fmla="*/ 1951127 h 3452389"/>
              <a:gd name="connsiteX3" fmla="*/ 2451628 w 3962737"/>
              <a:gd name="connsiteY3" fmla="*/ 1732472 h 3452389"/>
              <a:gd name="connsiteX4" fmla="*/ 2359660 w 3962737"/>
              <a:gd name="connsiteY4" fmla="*/ 1601519 h 3452389"/>
              <a:gd name="connsiteX5" fmla="*/ 2409603 w 3962737"/>
              <a:gd name="connsiteY5" fmla="*/ 1549141 h 3452389"/>
              <a:gd name="connsiteX6" fmla="*/ 2199473 w 3962737"/>
              <a:gd name="connsiteY6" fmla="*/ 1297594 h 3452389"/>
              <a:gd name="connsiteX7" fmla="*/ 2797583 w 3962737"/>
              <a:gd name="connsiteY7" fmla="*/ 1197705 h 3452389"/>
              <a:gd name="connsiteX8" fmla="*/ 2595371 w 3962737"/>
              <a:gd name="connsiteY8" fmla="*/ 1541222 h 3452389"/>
              <a:gd name="connsiteX9" fmla="*/ 2652622 w 3962737"/>
              <a:gd name="connsiteY9" fmla="*/ 1583858 h 3452389"/>
              <a:gd name="connsiteX10" fmla="*/ 2583189 w 3962737"/>
              <a:gd name="connsiteY10" fmla="*/ 1720289 h 3452389"/>
              <a:gd name="connsiteX11" fmla="*/ 2674549 w 3962737"/>
              <a:gd name="connsiteY11" fmla="*/ 2061370 h 3452389"/>
              <a:gd name="connsiteX12" fmla="*/ 2692821 w 3962737"/>
              <a:gd name="connsiteY12" fmla="*/ 2396360 h 3452389"/>
              <a:gd name="connsiteX13" fmla="*/ 2797583 w 3962737"/>
              <a:gd name="connsiteY13" fmla="*/ 1197705 h 3452389"/>
              <a:gd name="connsiteX14" fmla="*/ 2456503 w 3962737"/>
              <a:gd name="connsiteY14" fmla="*/ 880 h 3452389"/>
              <a:gd name="connsiteX15" fmla="*/ 2877980 w 3962737"/>
              <a:gd name="connsiteY15" fmla="*/ 275571 h 3452389"/>
              <a:gd name="connsiteX16" fmla="*/ 2910261 w 3962737"/>
              <a:gd name="connsiteY16" fmla="*/ 619697 h 3452389"/>
              <a:gd name="connsiteX17" fmla="*/ 2862143 w 3962737"/>
              <a:gd name="connsiteY17" fmla="*/ 828608 h 3452389"/>
              <a:gd name="connsiteX18" fmla="*/ 2801846 w 3962737"/>
              <a:gd name="connsiteY18" fmla="*/ 946158 h 3452389"/>
              <a:gd name="connsiteX19" fmla="*/ 2753120 w 3962737"/>
              <a:gd name="connsiteY19" fmla="*/ 1147761 h 3452389"/>
              <a:gd name="connsiteX20" fmla="*/ 2974212 w 3962737"/>
              <a:gd name="connsiteY20" fmla="*/ 1296374 h 3452389"/>
              <a:gd name="connsiteX21" fmla="*/ 3169117 w 3962737"/>
              <a:gd name="connsiteY21" fmla="*/ 1359720 h 3452389"/>
              <a:gd name="connsiteX22" fmla="*/ 3517504 w 3962737"/>
              <a:gd name="connsiteY22" fmla="*/ 1458998 h 3452389"/>
              <a:gd name="connsiteX23" fmla="*/ 3716672 w 3962737"/>
              <a:gd name="connsiteY23" fmla="*/ 1680091 h 3452389"/>
              <a:gd name="connsiteX24" fmla="*/ 3768442 w 3962737"/>
              <a:gd name="connsiteY24" fmla="*/ 1891438 h 3452389"/>
              <a:gd name="connsiteX25" fmla="*/ 3870158 w 3962737"/>
              <a:gd name="connsiteY25" fmla="*/ 2217901 h 3452389"/>
              <a:gd name="connsiteX26" fmla="*/ 3891475 w 3962737"/>
              <a:gd name="connsiteY26" fmla="*/ 2403516 h 3452389"/>
              <a:gd name="connsiteX27" fmla="*/ 3892990 w 3962737"/>
              <a:gd name="connsiteY27" fmla="*/ 2409750 h 3452389"/>
              <a:gd name="connsiteX28" fmla="*/ 3940615 w 3962737"/>
              <a:gd name="connsiteY28" fmla="*/ 2805307 h 3452389"/>
              <a:gd name="connsiteX29" fmla="*/ 3962737 w 3962737"/>
              <a:gd name="connsiteY29" fmla="*/ 3129157 h 3452389"/>
              <a:gd name="connsiteX30" fmla="*/ 3905587 w 3962737"/>
              <a:gd name="connsiteY30" fmla="*/ 3405382 h 3452389"/>
              <a:gd name="connsiteX31" fmla="*/ 1496048 w 3962737"/>
              <a:gd name="connsiteY31" fmla="*/ 3452389 h 3452389"/>
              <a:gd name="connsiteX32" fmla="*/ 1546550 w 3962737"/>
              <a:gd name="connsiteY32" fmla="*/ 3029794 h 3452389"/>
              <a:gd name="connsiteX33" fmla="*/ 1191459 w 3962737"/>
              <a:gd name="connsiteY33" fmla="*/ 3297178 h 3452389"/>
              <a:gd name="connsiteX34" fmla="*/ 771201 w 3962737"/>
              <a:gd name="connsiteY34" fmla="*/ 3186326 h 3452389"/>
              <a:gd name="connsiteX35" fmla="*/ 580561 w 3962737"/>
              <a:gd name="connsiteY35" fmla="*/ 3080347 h 3452389"/>
              <a:gd name="connsiteX36" fmla="*/ 400885 w 3962737"/>
              <a:gd name="connsiteY36" fmla="*/ 2928078 h 3452389"/>
              <a:gd name="connsiteX37" fmla="*/ 444738 w 3962737"/>
              <a:gd name="connsiteY37" fmla="*/ 2772767 h 3452389"/>
              <a:gd name="connsiteX38" fmla="*/ 220600 w 3962737"/>
              <a:gd name="connsiteY38" fmla="*/ 2597963 h 3452389"/>
              <a:gd name="connsiteX39" fmla="*/ 116449 w 3962737"/>
              <a:gd name="connsiteY39" fmla="*/ 2491375 h 3452389"/>
              <a:gd name="connsiteX40" fmla="*/ 64677 w 3962737"/>
              <a:gd name="connsiteY40" fmla="*/ 2377479 h 3452389"/>
              <a:gd name="connsiteX41" fmla="*/ 27524 w 3962737"/>
              <a:gd name="connsiteY41" fmla="*/ 2224600 h 3452389"/>
              <a:gd name="connsiteX42" fmla="*/ 11687 w 3962737"/>
              <a:gd name="connsiteY42" fmla="*/ 2118014 h 3452389"/>
              <a:gd name="connsiteX43" fmla="*/ 315615 w 3962737"/>
              <a:gd name="connsiteY43" fmla="*/ 2248355 h 3452389"/>
              <a:gd name="connsiteX44" fmla="*/ 335715 w 3962737"/>
              <a:gd name="connsiteY44" fmla="*/ 1945646 h 3452389"/>
              <a:gd name="connsiteX45" fmla="*/ 516609 w 3962737"/>
              <a:gd name="connsiteY45" fmla="*/ 2317788 h 3452389"/>
              <a:gd name="connsiteX46" fmla="*/ 591525 w 3962737"/>
              <a:gd name="connsiteY46" fmla="*/ 2515128 h 3452389"/>
              <a:gd name="connsiteX47" fmla="*/ 903977 w 3962737"/>
              <a:gd name="connsiteY47" fmla="*/ 2661915 h 3452389"/>
              <a:gd name="connsiteX48" fmla="*/ 1139080 w 3962737"/>
              <a:gd name="connsiteY48" fmla="*/ 2724041 h 3452389"/>
              <a:gd name="connsiteX49" fmla="*/ 1209122 w 3962737"/>
              <a:gd name="connsiteY49" fmla="*/ 2551063 h 3452389"/>
              <a:gd name="connsiteX50" fmla="*/ 1357126 w 3962737"/>
              <a:gd name="connsiteY50" fmla="*/ 2155167 h 3452389"/>
              <a:gd name="connsiteX51" fmla="*/ 1338854 w 3962737"/>
              <a:gd name="connsiteY51" fmla="*/ 2040052 h 3452389"/>
              <a:gd name="connsiteX52" fmla="*/ 1529495 w 3962737"/>
              <a:gd name="connsiteY52" fmla="*/ 1602739 h 3452389"/>
              <a:gd name="connsiteX53" fmla="*/ 2028324 w 3962737"/>
              <a:gd name="connsiteY53" fmla="*/ 1396264 h 3452389"/>
              <a:gd name="connsiteX54" fmla="*/ 2199473 w 3962737"/>
              <a:gd name="connsiteY54" fmla="*/ 1197705 h 3452389"/>
              <a:gd name="connsiteX55" fmla="*/ 2141611 w 3962737"/>
              <a:gd name="connsiteY55" fmla="*/ 963213 h 3452389"/>
              <a:gd name="connsiteX56" fmla="*/ 2064259 w 3962737"/>
              <a:gd name="connsiteY56" fmla="*/ 848097 h 3452389"/>
              <a:gd name="connsiteX57" fmla="*/ 2028324 w 3962737"/>
              <a:gd name="connsiteY57" fmla="*/ 623958 h 3452389"/>
              <a:gd name="connsiteX58" fmla="*/ 2456503 w 3962737"/>
              <a:gd name="connsiteY58" fmla="*/ 880 h 3452389"/>
              <a:gd name="connsiteX0" fmla="*/ 2199473 w 3962737"/>
              <a:gd name="connsiteY0" fmla="*/ 1297594 h 3452389"/>
              <a:gd name="connsiteX1" fmla="*/ 2387676 w 3962737"/>
              <a:gd name="connsiteY1" fmla="*/ 2323881 h 3452389"/>
              <a:gd name="connsiteX2" fmla="*/ 2407168 w 3962737"/>
              <a:gd name="connsiteY2" fmla="*/ 1951127 h 3452389"/>
              <a:gd name="connsiteX3" fmla="*/ 2451628 w 3962737"/>
              <a:gd name="connsiteY3" fmla="*/ 1732472 h 3452389"/>
              <a:gd name="connsiteX4" fmla="*/ 2359660 w 3962737"/>
              <a:gd name="connsiteY4" fmla="*/ 1601519 h 3452389"/>
              <a:gd name="connsiteX5" fmla="*/ 2409603 w 3962737"/>
              <a:gd name="connsiteY5" fmla="*/ 1549141 h 3452389"/>
              <a:gd name="connsiteX6" fmla="*/ 2199473 w 3962737"/>
              <a:gd name="connsiteY6" fmla="*/ 1297594 h 3452389"/>
              <a:gd name="connsiteX7" fmla="*/ 2797583 w 3962737"/>
              <a:gd name="connsiteY7" fmla="*/ 1197705 h 3452389"/>
              <a:gd name="connsiteX8" fmla="*/ 2595371 w 3962737"/>
              <a:gd name="connsiteY8" fmla="*/ 1541222 h 3452389"/>
              <a:gd name="connsiteX9" fmla="*/ 2652622 w 3962737"/>
              <a:gd name="connsiteY9" fmla="*/ 1583858 h 3452389"/>
              <a:gd name="connsiteX10" fmla="*/ 2583189 w 3962737"/>
              <a:gd name="connsiteY10" fmla="*/ 1720289 h 3452389"/>
              <a:gd name="connsiteX11" fmla="*/ 2674549 w 3962737"/>
              <a:gd name="connsiteY11" fmla="*/ 2061370 h 3452389"/>
              <a:gd name="connsiteX12" fmla="*/ 2692821 w 3962737"/>
              <a:gd name="connsiteY12" fmla="*/ 2396360 h 3452389"/>
              <a:gd name="connsiteX13" fmla="*/ 2797583 w 3962737"/>
              <a:gd name="connsiteY13" fmla="*/ 1197705 h 3452389"/>
              <a:gd name="connsiteX14" fmla="*/ 2456503 w 3962737"/>
              <a:gd name="connsiteY14" fmla="*/ 880 h 3452389"/>
              <a:gd name="connsiteX15" fmla="*/ 2877980 w 3962737"/>
              <a:gd name="connsiteY15" fmla="*/ 275571 h 3452389"/>
              <a:gd name="connsiteX16" fmla="*/ 2910261 w 3962737"/>
              <a:gd name="connsiteY16" fmla="*/ 619697 h 3452389"/>
              <a:gd name="connsiteX17" fmla="*/ 2862143 w 3962737"/>
              <a:gd name="connsiteY17" fmla="*/ 828608 h 3452389"/>
              <a:gd name="connsiteX18" fmla="*/ 2801846 w 3962737"/>
              <a:gd name="connsiteY18" fmla="*/ 946158 h 3452389"/>
              <a:gd name="connsiteX19" fmla="*/ 2753120 w 3962737"/>
              <a:gd name="connsiteY19" fmla="*/ 1147761 h 3452389"/>
              <a:gd name="connsiteX20" fmla="*/ 2974212 w 3962737"/>
              <a:gd name="connsiteY20" fmla="*/ 1296374 h 3452389"/>
              <a:gd name="connsiteX21" fmla="*/ 3169117 w 3962737"/>
              <a:gd name="connsiteY21" fmla="*/ 1359720 h 3452389"/>
              <a:gd name="connsiteX22" fmla="*/ 3517504 w 3962737"/>
              <a:gd name="connsiteY22" fmla="*/ 1458998 h 3452389"/>
              <a:gd name="connsiteX23" fmla="*/ 3716672 w 3962737"/>
              <a:gd name="connsiteY23" fmla="*/ 1680091 h 3452389"/>
              <a:gd name="connsiteX24" fmla="*/ 3768442 w 3962737"/>
              <a:gd name="connsiteY24" fmla="*/ 1891438 h 3452389"/>
              <a:gd name="connsiteX25" fmla="*/ 3870158 w 3962737"/>
              <a:gd name="connsiteY25" fmla="*/ 2217901 h 3452389"/>
              <a:gd name="connsiteX26" fmla="*/ 3891475 w 3962737"/>
              <a:gd name="connsiteY26" fmla="*/ 2403516 h 3452389"/>
              <a:gd name="connsiteX27" fmla="*/ 3892990 w 3962737"/>
              <a:gd name="connsiteY27" fmla="*/ 2409750 h 3452389"/>
              <a:gd name="connsiteX28" fmla="*/ 3940615 w 3962737"/>
              <a:gd name="connsiteY28" fmla="*/ 2805307 h 3452389"/>
              <a:gd name="connsiteX29" fmla="*/ 3962737 w 3962737"/>
              <a:gd name="connsiteY29" fmla="*/ 3129157 h 3452389"/>
              <a:gd name="connsiteX30" fmla="*/ 3905587 w 3962737"/>
              <a:gd name="connsiteY30" fmla="*/ 3405382 h 3452389"/>
              <a:gd name="connsiteX31" fmla="*/ 1496048 w 3962737"/>
              <a:gd name="connsiteY31" fmla="*/ 3452389 h 3452389"/>
              <a:gd name="connsiteX32" fmla="*/ 1546550 w 3962737"/>
              <a:gd name="connsiteY32" fmla="*/ 3029794 h 3452389"/>
              <a:gd name="connsiteX33" fmla="*/ 1191459 w 3962737"/>
              <a:gd name="connsiteY33" fmla="*/ 3297178 h 3452389"/>
              <a:gd name="connsiteX34" fmla="*/ 771201 w 3962737"/>
              <a:gd name="connsiteY34" fmla="*/ 3186326 h 3452389"/>
              <a:gd name="connsiteX35" fmla="*/ 580561 w 3962737"/>
              <a:gd name="connsiteY35" fmla="*/ 3080347 h 3452389"/>
              <a:gd name="connsiteX36" fmla="*/ 400885 w 3962737"/>
              <a:gd name="connsiteY36" fmla="*/ 2928078 h 3452389"/>
              <a:gd name="connsiteX37" fmla="*/ 444738 w 3962737"/>
              <a:gd name="connsiteY37" fmla="*/ 2772767 h 3452389"/>
              <a:gd name="connsiteX38" fmla="*/ 220600 w 3962737"/>
              <a:gd name="connsiteY38" fmla="*/ 2597963 h 3452389"/>
              <a:gd name="connsiteX39" fmla="*/ 116449 w 3962737"/>
              <a:gd name="connsiteY39" fmla="*/ 2491375 h 3452389"/>
              <a:gd name="connsiteX40" fmla="*/ 64677 w 3962737"/>
              <a:gd name="connsiteY40" fmla="*/ 2377479 h 3452389"/>
              <a:gd name="connsiteX41" fmla="*/ 27524 w 3962737"/>
              <a:gd name="connsiteY41" fmla="*/ 2224600 h 3452389"/>
              <a:gd name="connsiteX42" fmla="*/ 11687 w 3962737"/>
              <a:gd name="connsiteY42" fmla="*/ 2118014 h 3452389"/>
              <a:gd name="connsiteX43" fmla="*/ 315615 w 3962737"/>
              <a:gd name="connsiteY43" fmla="*/ 2248355 h 3452389"/>
              <a:gd name="connsiteX44" fmla="*/ 335715 w 3962737"/>
              <a:gd name="connsiteY44" fmla="*/ 1945646 h 3452389"/>
              <a:gd name="connsiteX45" fmla="*/ 516609 w 3962737"/>
              <a:gd name="connsiteY45" fmla="*/ 2317788 h 3452389"/>
              <a:gd name="connsiteX46" fmla="*/ 591525 w 3962737"/>
              <a:gd name="connsiteY46" fmla="*/ 2515128 h 3452389"/>
              <a:gd name="connsiteX47" fmla="*/ 903977 w 3962737"/>
              <a:gd name="connsiteY47" fmla="*/ 2661915 h 3452389"/>
              <a:gd name="connsiteX48" fmla="*/ 1139080 w 3962737"/>
              <a:gd name="connsiteY48" fmla="*/ 2724041 h 3452389"/>
              <a:gd name="connsiteX49" fmla="*/ 1209122 w 3962737"/>
              <a:gd name="connsiteY49" fmla="*/ 2551063 h 3452389"/>
              <a:gd name="connsiteX50" fmla="*/ 1357126 w 3962737"/>
              <a:gd name="connsiteY50" fmla="*/ 2155167 h 3452389"/>
              <a:gd name="connsiteX51" fmla="*/ 1338854 w 3962737"/>
              <a:gd name="connsiteY51" fmla="*/ 2040052 h 3452389"/>
              <a:gd name="connsiteX52" fmla="*/ 1529495 w 3962737"/>
              <a:gd name="connsiteY52" fmla="*/ 1602739 h 3452389"/>
              <a:gd name="connsiteX53" fmla="*/ 2028324 w 3962737"/>
              <a:gd name="connsiteY53" fmla="*/ 1396264 h 3452389"/>
              <a:gd name="connsiteX54" fmla="*/ 2199473 w 3962737"/>
              <a:gd name="connsiteY54" fmla="*/ 1197705 h 3452389"/>
              <a:gd name="connsiteX55" fmla="*/ 2141611 w 3962737"/>
              <a:gd name="connsiteY55" fmla="*/ 963213 h 3452389"/>
              <a:gd name="connsiteX56" fmla="*/ 2064259 w 3962737"/>
              <a:gd name="connsiteY56" fmla="*/ 848097 h 3452389"/>
              <a:gd name="connsiteX57" fmla="*/ 2028324 w 3962737"/>
              <a:gd name="connsiteY57" fmla="*/ 623958 h 3452389"/>
              <a:gd name="connsiteX58" fmla="*/ 2456503 w 3962737"/>
              <a:gd name="connsiteY58" fmla="*/ 880 h 3452389"/>
              <a:gd name="connsiteX0" fmla="*/ 2199473 w 3962737"/>
              <a:gd name="connsiteY0" fmla="*/ 1297594 h 3414289"/>
              <a:gd name="connsiteX1" fmla="*/ 2387676 w 3962737"/>
              <a:gd name="connsiteY1" fmla="*/ 2323881 h 3414289"/>
              <a:gd name="connsiteX2" fmla="*/ 2407168 w 3962737"/>
              <a:gd name="connsiteY2" fmla="*/ 1951127 h 3414289"/>
              <a:gd name="connsiteX3" fmla="*/ 2451628 w 3962737"/>
              <a:gd name="connsiteY3" fmla="*/ 1732472 h 3414289"/>
              <a:gd name="connsiteX4" fmla="*/ 2359660 w 3962737"/>
              <a:gd name="connsiteY4" fmla="*/ 1601519 h 3414289"/>
              <a:gd name="connsiteX5" fmla="*/ 2409603 w 3962737"/>
              <a:gd name="connsiteY5" fmla="*/ 1549141 h 3414289"/>
              <a:gd name="connsiteX6" fmla="*/ 2199473 w 3962737"/>
              <a:gd name="connsiteY6" fmla="*/ 1297594 h 3414289"/>
              <a:gd name="connsiteX7" fmla="*/ 2797583 w 3962737"/>
              <a:gd name="connsiteY7" fmla="*/ 1197705 h 3414289"/>
              <a:gd name="connsiteX8" fmla="*/ 2595371 w 3962737"/>
              <a:gd name="connsiteY8" fmla="*/ 1541222 h 3414289"/>
              <a:gd name="connsiteX9" fmla="*/ 2652622 w 3962737"/>
              <a:gd name="connsiteY9" fmla="*/ 1583858 h 3414289"/>
              <a:gd name="connsiteX10" fmla="*/ 2583189 w 3962737"/>
              <a:gd name="connsiteY10" fmla="*/ 1720289 h 3414289"/>
              <a:gd name="connsiteX11" fmla="*/ 2674549 w 3962737"/>
              <a:gd name="connsiteY11" fmla="*/ 2061370 h 3414289"/>
              <a:gd name="connsiteX12" fmla="*/ 2692821 w 3962737"/>
              <a:gd name="connsiteY12" fmla="*/ 2396360 h 3414289"/>
              <a:gd name="connsiteX13" fmla="*/ 2797583 w 3962737"/>
              <a:gd name="connsiteY13" fmla="*/ 1197705 h 3414289"/>
              <a:gd name="connsiteX14" fmla="*/ 2456503 w 3962737"/>
              <a:gd name="connsiteY14" fmla="*/ 880 h 3414289"/>
              <a:gd name="connsiteX15" fmla="*/ 2877980 w 3962737"/>
              <a:gd name="connsiteY15" fmla="*/ 275571 h 3414289"/>
              <a:gd name="connsiteX16" fmla="*/ 2910261 w 3962737"/>
              <a:gd name="connsiteY16" fmla="*/ 619697 h 3414289"/>
              <a:gd name="connsiteX17" fmla="*/ 2862143 w 3962737"/>
              <a:gd name="connsiteY17" fmla="*/ 828608 h 3414289"/>
              <a:gd name="connsiteX18" fmla="*/ 2801846 w 3962737"/>
              <a:gd name="connsiteY18" fmla="*/ 946158 h 3414289"/>
              <a:gd name="connsiteX19" fmla="*/ 2753120 w 3962737"/>
              <a:gd name="connsiteY19" fmla="*/ 1147761 h 3414289"/>
              <a:gd name="connsiteX20" fmla="*/ 2974212 w 3962737"/>
              <a:gd name="connsiteY20" fmla="*/ 1296374 h 3414289"/>
              <a:gd name="connsiteX21" fmla="*/ 3169117 w 3962737"/>
              <a:gd name="connsiteY21" fmla="*/ 1359720 h 3414289"/>
              <a:gd name="connsiteX22" fmla="*/ 3517504 w 3962737"/>
              <a:gd name="connsiteY22" fmla="*/ 1458998 h 3414289"/>
              <a:gd name="connsiteX23" fmla="*/ 3716672 w 3962737"/>
              <a:gd name="connsiteY23" fmla="*/ 1680091 h 3414289"/>
              <a:gd name="connsiteX24" fmla="*/ 3768442 w 3962737"/>
              <a:gd name="connsiteY24" fmla="*/ 1891438 h 3414289"/>
              <a:gd name="connsiteX25" fmla="*/ 3870158 w 3962737"/>
              <a:gd name="connsiteY25" fmla="*/ 2217901 h 3414289"/>
              <a:gd name="connsiteX26" fmla="*/ 3891475 w 3962737"/>
              <a:gd name="connsiteY26" fmla="*/ 2403516 h 3414289"/>
              <a:gd name="connsiteX27" fmla="*/ 3892990 w 3962737"/>
              <a:gd name="connsiteY27" fmla="*/ 2409750 h 3414289"/>
              <a:gd name="connsiteX28" fmla="*/ 3940615 w 3962737"/>
              <a:gd name="connsiteY28" fmla="*/ 2805307 h 3414289"/>
              <a:gd name="connsiteX29" fmla="*/ 3962737 w 3962737"/>
              <a:gd name="connsiteY29" fmla="*/ 3129157 h 3414289"/>
              <a:gd name="connsiteX30" fmla="*/ 3905587 w 3962737"/>
              <a:gd name="connsiteY30" fmla="*/ 3405382 h 3414289"/>
              <a:gd name="connsiteX31" fmla="*/ 1505573 w 3962737"/>
              <a:gd name="connsiteY31" fmla="*/ 3414289 h 3414289"/>
              <a:gd name="connsiteX32" fmla="*/ 1546550 w 3962737"/>
              <a:gd name="connsiteY32" fmla="*/ 3029794 h 3414289"/>
              <a:gd name="connsiteX33" fmla="*/ 1191459 w 3962737"/>
              <a:gd name="connsiteY33" fmla="*/ 3297178 h 3414289"/>
              <a:gd name="connsiteX34" fmla="*/ 771201 w 3962737"/>
              <a:gd name="connsiteY34" fmla="*/ 3186326 h 3414289"/>
              <a:gd name="connsiteX35" fmla="*/ 580561 w 3962737"/>
              <a:gd name="connsiteY35" fmla="*/ 3080347 h 3414289"/>
              <a:gd name="connsiteX36" fmla="*/ 400885 w 3962737"/>
              <a:gd name="connsiteY36" fmla="*/ 2928078 h 3414289"/>
              <a:gd name="connsiteX37" fmla="*/ 444738 w 3962737"/>
              <a:gd name="connsiteY37" fmla="*/ 2772767 h 3414289"/>
              <a:gd name="connsiteX38" fmla="*/ 220600 w 3962737"/>
              <a:gd name="connsiteY38" fmla="*/ 2597963 h 3414289"/>
              <a:gd name="connsiteX39" fmla="*/ 116449 w 3962737"/>
              <a:gd name="connsiteY39" fmla="*/ 2491375 h 3414289"/>
              <a:gd name="connsiteX40" fmla="*/ 64677 w 3962737"/>
              <a:gd name="connsiteY40" fmla="*/ 2377479 h 3414289"/>
              <a:gd name="connsiteX41" fmla="*/ 27524 w 3962737"/>
              <a:gd name="connsiteY41" fmla="*/ 2224600 h 3414289"/>
              <a:gd name="connsiteX42" fmla="*/ 11687 w 3962737"/>
              <a:gd name="connsiteY42" fmla="*/ 2118014 h 3414289"/>
              <a:gd name="connsiteX43" fmla="*/ 315615 w 3962737"/>
              <a:gd name="connsiteY43" fmla="*/ 2248355 h 3414289"/>
              <a:gd name="connsiteX44" fmla="*/ 335715 w 3962737"/>
              <a:gd name="connsiteY44" fmla="*/ 1945646 h 3414289"/>
              <a:gd name="connsiteX45" fmla="*/ 516609 w 3962737"/>
              <a:gd name="connsiteY45" fmla="*/ 2317788 h 3414289"/>
              <a:gd name="connsiteX46" fmla="*/ 591525 w 3962737"/>
              <a:gd name="connsiteY46" fmla="*/ 2515128 h 3414289"/>
              <a:gd name="connsiteX47" fmla="*/ 903977 w 3962737"/>
              <a:gd name="connsiteY47" fmla="*/ 2661915 h 3414289"/>
              <a:gd name="connsiteX48" fmla="*/ 1139080 w 3962737"/>
              <a:gd name="connsiteY48" fmla="*/ 2724041 h 3414289"/>
              <a:gd name="connsiteX49" fmla="*/ 1209122 w 3962737"/>
              <a:gd name="connsiteY49" fmla="*/ 2551063 h 3414289"/>
              <a:gd name="connsiteX50" fmla="*/ 1357126 w 3962737"/>
              <a:gd name="connsiteY50" fmla="*/ 2155167 h 3414289"/>
              <a:gd name="connsiteX51" fmla="*/ 1338854 w 3962737"/>
              <a:gd name="connsiteY51" fmla="*/ 2040052 h 3414289"/>
              <a:gd name="connsiteX52" fmla="*/ 1529495 w 3962737"/>
              <a:gd name="connsiteY52" fmla="*/ 1602739 h 3414289"/>
              <a:gd name="connsiteX53" fmla="*/ 2028324 w 3962737"/>
              <a:gd name="connsiteY53" fmla="*/ 1396264 h 3414289"/>
              <a:gd name="connsiteX54" fmla="*/ 2199473 w 3962737"/>
              <a:gd name="connsiteY54" fmla="*/ 1197705 h 3414289"/>
              <a:gd name="connsiteX55" fmla="*/ 2141611 w 3962737"/>
              <a:gd name="connsiteY55" fmla="*/ 963213 h 3414289"/>
              <a:gd name="connsiteX56" fmla="*/ 2064259 w 3962737"/>
              <a:gd name="connsiteY56" fmla="*/ 848097 h 3414289"/>
              <a:gd name="connsiteX57" fmla="*/ 2028324 w 3962737"/>
              <a:gd name="connsiteY57" fmla="*/ 623958 h 3414289"/>
              <a:gd name="connsiteX58" fmla="*/ 2456503 w 3962737"/>
              <a:gd name="connsiteY58" fmla="*/ 880 h 3414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962737" h="3414289">
                <a:moveTo>
                  <a:pt x="2199473" y="1297594"/>
                </a:moveTo>
                <a:cubicBezTo>
                  <a:pt x="2189728" y="1599693"/>
                  <a:pt x="2315806" y="2040660"/>
                  <a:pt x="2387676" y="2323881"/>
                </a:cubicBezTo>
                <a:cubicBezTo>
                  <a:pt x="2406557" y="2252010"/>
                  <a:pt x="2392548" y="2032744"/>
                  <a:pt x="2407168" y="1951127"/>
                </a:cubicBezTo>
                <a:cubicBezTo>
                  <a:pt x="2422394" y="1861595"/>
                  <a:pt x="2429092" y="1817133"/>
                  <a:pt x="2451628" y="1732472"/>
                </a:cubicBezTo>
                <a:cubicBezTo>
                  <a:pt x="2427875" y="1684354"/>
                  <a:pt x="2402293" y="1645373"/>
                  <a:pt x="2359660" y="1601519"/>
                </a:cubicBezTo>
                <a:lnTo>
                  <a:pt x="2409603" y="1549141"/>
                </a:lnTo>
                <a:cubicBezTo>
                  <a:pt x="2315197" y="1473007"/>
                  <a:pt x="2254900" y="1400527"/>
                  <a:pt x="2199473" y="1297594"/>
                </a:cubicBezTo>
                <a:close/>
                <a:moveTo>
                  <a:pt x="2797583" y="1197705"/>
                </a:moveTo>
                <a:cubicBezTo>
                  <a:pt x="2737892" y="1362764"/>
                  <a:pt x="2666630" y="1428544"/>
                  <a:pt x="2595371" y="1541222"/>
                </a:cubicBezTo>
                <a:lnTo>
                  <a:pt x="2652622" y="1583858"/>
                </a:lnTo>
                <a:cubicBezTo>
                  <a:pt x="2625823" y="1636237"/>
                  <a:pt x="2567352" y="1672781"/>
                  <a:pt x="2583189" y="1720289"/>
                </a:cubicBezTo>
                <a:cubicBezTo>
                  <a:pt x="2625823" y="1849413"/>
                  <a:pt x="2647750" y="1923719"/>
                  <a:pt x="2674549" y="2061370"/>
                </a:cubicBezTo>
                <a:lnTo>
                  <a:pt x="2692821" y="2396360"/>
                </a:lnTo>
                <a:cubicBezTo>
                  <a:pt x="2779311" y="2073552"/>
                  <a:pt x="2857880" y="1675827"/>
                  <a:pt x="2797583" y="1197705"/>
                </a:cubicBezTo>
                <a:close/>
                <a:moveTo>
                  <a:pt x="2456503" y="880"/>
                </a:moveTo>
                <a:cubicBezTo>
                  <a:pt x="2826208" y="1489"/>
                  <a:pt x="2817072" y="146447"/>
                  <a:pt x="2877980" y="275571"/>
                </a:cubicBezTo>
                <a:cubicBezTo>
                  <a:pt x="2962639" y="456464"/>
                  <a:pt x="2943758" y="505191"/>
                  <a:pt x="2910261" y="619697"/>
                </a:cubicBezTo>
                <a:cubicBezTo>
                  <a:pt x="2969340" y="632486"/>
                  <a:pt x="2943150" y="756737"/>
                  <a:pt x="2862143" y="828608"/>
                </a:cubicBezTo>
                <a:lnTo>
                  <a:pt x="2801846" y="946158"/>
                </a:lnTo>
                <a:cubicBezTo>
                  <a:pt x="2780528" y="1011330"/>
                  <a:pt x="2715356" y="1106345"/>
                  <a:pt x="2753120" y="1147761"/>
                </a:cubicBezTo>
                <a:cubicBezTo>
                  <a:pt x="2816464" y="1218414"/>
                  <a:pt x="2901734" y="1266531"/>
                  <a:pt x="2974212" y="1296374"/>
                </a:cubicBezTo>
                <a:cubicBezTo>
                  <a:pt x="3043648" y="1329266"/>
                  <a:pt x="3072882" y="1333529"/>
                  <a:pt x="3169117" y="1359720"/>
                </a:cubicBezTo>
                <a:cubicBezTo>
                  <a:pt x="3306765" y="1385908"/>
                  <a:pt x="3387163" y="1411490"/>
                  <a:pt x="3517504" y="1458998"/>
                </a:cubicBezTo>
                <a:cubicBezTo>
                  <a:pt x="3664900" y="1513814"/>
                  <a:pt x="3702664" y="1568630"/>
                  <a:pt x="3716672" y="1680091"/>
                </a:cubicBezTo>
                <a:cubicBezTo>
                  <a:pt x="3730680" y="1801296"/>
                  <a:pt x="3783059" y="1746480"/>
                  <a:pt x="3768442" y="1891438"/>
                </a:cubicBezTo>
                <a:cubicBezTo>
                  <a:pt x="3755042" y="1976708"/>
                  <a:pt x="3874421" y="1921284"/>
                  <a:pt x="3870158" y="2217901"/>
                </a:cubicBezTo>
                <a:cubicBezTo>
                  <a:pt x="3867721" y="2289772"/>
                  <a:pt x="3878532" y="2348547"/>
                  <a:pt x="3891475" y="2403516"/>
                </a:cubicBezTo>
                <a:lnTo>
                  <a:pt x="3892990" y="2409750"/>
                </a:lnTo>
                <a:lnTo>
                  <a:pt x="3940615" y="2805307"/>
                </a:lnTo>
                <a:lnTo>
                  <a:pt x="3962737" y="3129157"/>
                </a:lnTo>
                <a:lnTo>
                  <a:pt x="3905587" y="3405382"/>
                </a:lnTo>
                <a:lnTo>
                  <a:pt x="1505573" y="3414289"/>
                </a:lnTo>
                <a:lnTo>
                  <a:pt x="1546550" y="3029794"/>
                </a:lnTo>
                <a:cubicBezTo>
                  <a:pt x="1430826" y="3212517"/>
                  <a:pt x="1329718" y="3312404"/>
                  <a:pt x="1191459" y="3297178"/>
                </a:cubicBezTo>
                <a:cubicBezTo>
                  <a:pt x="977068" y="3276468"/>
                  <a:pt x="854034" y="3219215"/>
                  <a:pt x="771201" y="3186326"/>
                </a:cubicBezTo>
                <a:cubicBezTo>
                  <a:pt x="647559" y="3171709"/>
                  <a:pt x="637205" y="3072431"/>
                  <a:pt x="580561" y="3080347"/>
                </a:cubicBezTo>
                <a:cubicBezTo>
                  <a:pt x="497728" y="3068776"/>
                  <a:pt x="420374" y="2990204"/>
                  <a:pt x="400885" y="2928078"/>
                </a:cubicBezTo>
                <a:cubicBezTo>
                  <a:pt x="400276" y="2887271"/>
                  <a:pt x="419157" y="2892143"/>
                  <a:pt x="444738" y="2772767"/>
                </a:cubicBezTo>
                <a:cubicBezTo>
                  <a:pt x="355814" y="2724041"/>
                  <a:pt x="285769" y="2675314"/>
                  <a:pt x="220600" y="2597963"/>
                </a:cubicBezTo>
                <a:cubicBezTo>
                  <a:pt x="197456" y="2573599"/>
                  <a:pt x="145075" y="2544364"/>
                  <a:pt x="116449" y="2491375"/>
                </a:cubicBezTo>
                <a:cubicBezTo>
                  <a:pt x="94523" y="2457266"/>
                  <a:pt x="131675" y="2431686"/>
                  <a:pt x="64677" y="2377479"/>
                </a:cubicBezTo>
                <a:cubicBezTo>
                  <a:pt x="37878" y="2353724"/>
                  <a:pt x="28133" y="2272109"/>
                  <a:pt x="27524" y="2224600"/>
                </a:cubicBezTo>
                <a:cubicBezTo>
                  <a:pt x="34832" y="2194757"/>
                  <a:pt x="-24248" y="2142985"/>
                  <a:pt x="11687" y="2118014"/>
                </a:cubicBezTo>
                <a:cubicBezTo>
                  <a:pt x="47014" y="2085123"/>
                  <a:pt x="189537" y="2308044"/>
                  <a:pt x="315615" y="2248355"/>
                </a:cubicBezTo>
                <a:cubicBezTo>
                  <a:pt x="395404" y="2223382"/>
                  <a:pt x="232171" y="1982189"/>
                  <a:pt x="335715" y="1945646"/>
                </a:cubicBezTo>
                <a:cubicBezTo>
                  <a:pt x="428293" y="1920675"/>
                  <a:pt x="428293" y="2183792"/>
                  <a:pt x="516609" y="2317788"/>
                </a:cubicBezTo>
                <a:cubicBezTo>
                  <a:pt x="562897" y="2382960"/>
                  <a:pt x="578126" y="2442649"/>
                  <a:pt x="591525" y="2515128"/>
                </a:cubicBezTo>
                <a:cubicBezTo>
                  <a:pt x="723084" y="2567509"/>
                  <a:pt x="776682" y="2653388"/>
                  <a:pt x="903977" y="2661915"/>
                </a:cubicBezTo>
                <a:cubicBezTo>
                  <a:pt x="1022139" y="2660697"/>
                  <a:pt x="1094618" y="2742921"/>
                  <a:pt x="1139080" y="2724041"/>
                </a:cubicBezTo>
                <a:cubicBezTo>
                  <a:pt x="1222522" y="2694195"/>
                  <a:pt x="1194505" y="2602227"/>
                  <a:pt x="1209122" y="2551063"/>
                </a:cubicBezTo>
                <a:cubicBezTo>
                  <a:pt x="1268204" y="2449958"/>
                  <a:pt x="1293174" y="2272717"/>
                  <a:pt x="1357126" y="2155167"/>
                </a:cubicBezTo>
                <a:cubicBezTo>
                  <a:pt x="1377227" y="2116186"/>
                  <a:pt x="1316319" y="2119840"/>
                  <a:pt x="1338854" y="2040052"/>
                </a:cubicBezTo>
                <a:cubicBezTo>
                  <a:pt x="1425953" y="1801296"/>
                  <a:pt x="1467978" y="1630147"/>
                  <a:pt x="1529495" y="1602739"/>
                </a:cubicBezTo>
                <a:lnTo>
                  <a:pt x="2028324" y="1396264"/>
                </a:lnTo>
                <a:lnTo>
                  <a:pt x="2199473" y="1197705"/>
                </a:lnTo>
                <a:cubicBezTo>
                  <a:pt x="2264036" y="1085026"/>
                  <a:pt x="2158665" y="1052137"/>
                  <a:pt x="2141611" y="963213"/>
                </a:cubicBezTo>
                <a:lnTo>
                  <a:pt x="2064259" y="848097"/>
                </a:lnTo>
                <a:cubicBezTo>
                  <a:pt x="2042941" y="804855"/>
                  <a:pt x="2047205" y="712275"/>
                  <a:pt x="2028324" y="623958"/>
                </a:cubicBezTo>
                <a:cubicBezTo>
                  <a:pt x="1888238" y="232935"/>
                  <a:pt x="2146483" y="-16783"/>
                  <a:pt x="2456503" y="8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44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EA20EC2F-B919-4410-B38E-8C631940B7C8}"/>
              </a:ext>
            </a:extLst>
          </p:cNvPr>
          <p:cNvGrpSpPr/>
          <p:nvPr/>
        </p:nvGrpSpPr>
        <p:grpSpPr>
          <a:xfrm>
            <a:off x="3355956" y="1776894"/>
            <a:ext cx="6482105" cy="3804146"/>
            <a:chOff x="1642795" y="1709623"/>
            <a:chExt cx="6482105" cy="3804146"/>
          </a:xfrm>
        </p:grpSpPr>
        <p:grpSp>
          <p:nvGrpSpPr>
            <p:cNvPr id="4" name="Graphic 17">
              <a:extLst>
                <a:ext uri="{FF2B5EF4-FFF2-40B4-BE49-F238E27FC236}">
                  <a16:creationId xmlns:a16="http://schemas.microsoft.com/office/drawing/2014/main" id="{4F132AE6-7AC4-44BD-8D30-4D373CC0952A}"/>
                </a:ext>
              </a:extLst>
            </p:cNvPr>
            <p:cNvGrpSpPr/>
            <p:nvPr/>
          </p:nvGrpSpPr>
          <p:grpSpPr>
            <a:xfrm>
              <a:off x="1642795" y="1709623"/>
              <a:ext cx="6482105" cy="3804146"/>
              <a:chOff x="2687161" y="3731096"/>
              <a:chExt cx="5158677" cy="3027467"/>
            </a:xfrm>
          </p:grpSpPr>
          <p:sp>
            <p:nvSpPr>
              <p:cNvPr id="13" name="Freeform: Shape 13">
                <a:extLst>
                  <a:ext uri="{FF2B5EF4-FFF2-40B4-BE49-F238E27FC236}">
                    <a16:creationId xmlns:a16="http://schemas.microsoft.com/office/drawing/2014/main" id="{D6D967AD-239D-4172-9B25-89C01C0C14EB}"/>
                  </a:ext>
                </a:extLst>
              </p:cNvPr>
              <p:cNvSpPr/>
              <p:nvPr/>
            </p:nvSpPr>
            <p:spPr>
              <a:xfrm>
                <a:off x="2725967" y="4290519"/>
                <a:ext cx="1906137" cy="2468044"/>
              </a:xfrm>
              <a:custGeom>
                <a:avLst/>
                <a:gdLst>
                  <a:gd name="connsiteX0" fmla="*/ 1901480 w 1906136"/>
                  <a:gd name="connsiteY0" fmla="*/ 1594450 h 2468044"/>
                  <a:gd name="connsiteX1" fmla="*/ 1898376 w 1906136"/>
                  <a:gd name="connsiteY1" fmla="*/ 1588241 h 2468044"/>
                  <a:gd name="connsiteX2" fmla="*/ 1892167 w 1906136"/>
                  <a:gd name="connsiteY2" fmla="*/ 1582963 h 2468044"/>
                  <a:gd name="connsiteX3" fmla="*/ 1886889 w 1906136"/>
                  <a:gd name="connsiteY3" fmla="*/ 1575513 h 2468044"/>
                  <a:gd name="connsiteX4" fmla="*/ 1879749 w 1906136"/>
                  <a:gd name="connsiteY4" fmla="*/ 1577686 h 2468044"/>
                  <a:gd name="connsiteX5" fmla="*/ 1870436 w 1906136"/>
                  <a:gd name="connsiteY5" fmla="*/ 1577686 h 2468044"/>
                  <a:gd name="connsiteX6" fmla="*/ 1862054 w 1906136"/>
                  <a:gd name="connsiteY6" fmla="*/ 1575513 h 2468044"/>
                  <a:gd name="connsiteX7" fmla="*/ 1855845 w 1906136"/>
                  <a:gd name="connsiteY7" fmla="*/ 1568062 h 2468044"/>
                  <a:gd name="connsiteX8" fmla="*/ 1854913 w 1906136"/>
                  <a:gd name="connsiteY8" fmla="*/ 1558748 h 2468044"/>
                  <a:gd name="connsiteX9" fmla="*/ 1850878 w 1906136"/>
                  <a:gd name="connsiteY9" fmla="*/ 1548193 h 2468044"/>
                  <a:gd name="connsiteX10" fmla="*/ 1845600 w 1906136"/>
                  <a:gd name="connsiteY10" fmla="*/ 1542916 h 2468044"/>
                  <a:gd name="connsiteX11" fmla="*/ 1789410 w 1906136"/>
                  <a:gd name="connsiteY11" fmla="*/ 1538569 h 2468044"/>
                  <a:gd name="connsiteX12" fmla="*/ 1785374 w 1906136"/>
                  <a:gd name="connsiteY12" fmla="*/ 1537638 h 2468044"/>
                  <a:gd name="connsiteX13" fmla="*/ 1782269 w 1906136"/>
                  <a:gd name="connsiteY13" fmla="*/ 1535465 h 2468044"/>
                  <a:gd name="connsiteX14" fmla="*/ 1778233 w 1906136"/>
                  <a:gd name="connsiteY14" fmla="*/ 1533292 h 2468044"/>
                  <a:gd name="connsiteX15" fmla="*/ 1777302 w 1906136"/>
                  <a:gd name="connsiteY15" fmla="*/ 1533292 h 2468044"/>
                  <a:gd name="connsiteX16" fmla="*/ 1771093 w 1906136"/>
                  <a:gd name="connsiteY16" fmla="*/ 1531119 h 2468044"/>
                  <a:gd name="connsiteX17" fmla="*/ 1767989 w 1906136"/>
                  <a:gd name="connsiteY17" fmla="*/ 1533292 h 2468044"/>
                  <a:gd name="connsiteX18" fmla="*/ 1762711 w 1906136"/>
                  <a:gd name="connsiteY18" fmla="*/ 1535465 h 2468044"/>
                  <a:gd name="connsiteX19" fmla="*/ 1758675 w 1906136"/>
                  <a:gd name="connsiteY19" fmla="*/ 1522737 h 2468044"/>
                  <a:gd name="connsiteX20" fmla="*/ 1736944 w 1906136"/>
                  <a:gd name="connsiteY20" fmla="*/ 1515286 h 2468044"/>
                  <a:gd name="connsiteX21" fmla="*/ 1713971 w 1906136"/>
                  <a:gd name="connsiteY21" fmla="*/ 1515286 h 2468044"/>
                  <a:gd name="connsiteX22" fmla="*/ 1717075 w 1906136"/>
                  <a:gd name="connsiteY22" fmla="*/ 1509077 h 2468044"/>
                  <a:gd name="connsiteX23" fmla="*/ 1721111 w 1906136"/>
                  <a:gd name="connsiteY23" fmla="*/ 1505973 h 2468044"/>
                  <a:gd name="connsiteX24" fmla="*/ 1724216 w 1906136"/>
                  <a:gd name="connsiteY24" fmla="*/ 1500695 h 2468044"/>
                  <a:gd name="connsiteX25" fmla="*/ 1728252 w 1906136"/>
                  <a:gd name="connsiteY25" fmla="*/ 1496349 h 2468044"/>
                  <a:gd name="connsiteX26" fmla="*/ 1729183 w 1906136"/>
                  <a:gd name="connsiteY26" fmla="*/ 1488898 h 2468044"/>
                  <a:gd name="connsiteX27" fmla="*/ 1704037 w 1906136"/>
                  <a:gd name="connsiteY27" fmla="*/ 1476170 h 2468044"/>
                  <a:gd name="connsiteX28" fmla="*/ 1682306 w 1906136"/>
                  <a:gd name="connsiteY28" fmla="*/ 1459406 h 2468044"/>
                  <a:gd name="connsiteX29" fmla="*/ 1662437 w 1906136"/>
                  <a:gd name="connsiteY29" fmla="*/ 1439537 h 2468044"/>
                  <a:gd name="connsiteX30" fmla="*/ 1645673 w 1906136"/>
                  <a:gd name="connsiteY30" fmla="*/ 1417496 h 2468044"/>
                  <a:gd name="connsiteX31" fmla="*/ 1621769 w 1906136"/>
                  <a:gd name="connsiteY31" fmla="*/ 1415322 h 2468044"/>
                  <a:gd name="connsiteX32" fmla="*/ 1604073 w 1906136"/>
                  <a:gd name="connsiteY32" fmla="*/ 1414391 h 2468044"/>
                  <a:gd name="connsiteX33" fmla="*/ 1582342 w 1906136"/>
                  <a:gd name="connsiteY33" fmla="*/ 1412218 h 2468044"/>
                  <a:gd name="connsiteX34" fmla="*/ 1578306 w 1906136"/>
                  <a:gd name="connsiteY34" fmla="*/ 1400732 h 2468044"/>
                  <a:gd name="connsiteX35" fmla="*/ 1571166 w 1906136"/>
                  <a:gd name="connsiteY35" fmla="*/ 1393281 h 2468044"/>
                  <a:gd name="connsiteX36" fmla="*/ 1562784 w 1906136"/>
                  <a:gd name="connsiteY36" fmla="*/ 1392350 h 2468044"/>
                  <a:gd name="connsiteX37" fmla="*/ 1549124 w 1906136"/>
                  <a:gd name="connsiteY37" fmla="*/ 1388003 h 2468044"/>
                  <a:gd name="connsiteX38" fmla="*/ 1549124 w 1906136"/>
                  <a:gd name="connsiteY38" fmla="*/ 1377448 h 2468044"/>
                  <a:gd name="connsiteX39" fmla="*/ 1536707 w 1906136"/>
                  <a:gd name="connsiteY39" fmla="*/ 1371239 h 2468044"/>
                  <a:gd name="connsiteX40" fmla="*/ 1529566 w 1906136"/>
                  <a:gd name="connsiteY40" fmla="*/ 1365962 h 2468044"/>
                  <a:gd name="connsiteX41" fmla="*/ 1522426 w 1906136"/>
                  <a:gd name="connsiteY41" fmla="*/ 1360684 h 2468044"/>
                  <a:gd name="connsiteX42" fmla="*/ 1510008 w 1906136"/>
                  <a:gd name="connsiteY42" fmla="*/ 1356338 h 2468044"/>
                  <a:gd name="connsiteX43" fmla="*/ 1512181 w 1906136"/>
                  <a:gd name="connsiteY43" fmla="*/ 1353233 h 2468044"/>
                  <a:gd name="connsiteX44" fmla="*/ 1512181 w 1906136"/>
                  <a:gd name="connsiteY44" fmla="*/ 1351060 h 2468044"/>
                  <a:gd name="connsiteX45" fmla="*/ 1514354 w 1906136"/>
                  <a:gd name="connsiteY45" fmla="*/ 1350129 h 2468044"/>
                  <a:gd name="connsiteX46" fmla="*/ 1514354 w 1906136"/>
                  <a:gd name="connsiteY46" fmla="*/ 1347956 h 2468044"/>
                  <a:gd name="connsiteX47" fmla="*/ 1514354 w 1906136"/>
                  <a:gd name="connsiteY47" fmla="*/ 1343609 h 2468044"/>
                  <a:gd name="connsiteX48" fmla="*/ 1488277 w 1906136"/>
                  <a:gd name="connsiteY48" fmla="*/ 1345783 h 2468044"/>
                  <a:gd name="connsiteX49" fmla="*/ 1463131 w 1906136"/>
                  <a:gd name="connsiteY49" fmla="*/ 1347956 h 2468044"/>
                  <a:gd name="connsiteX50" fmla="*/ 1441400 w 1906136"/>
                  <a:gd name="connsiteY50" fmla="*/ 1345783 h 2468044"/>
                  <a:gd name="connsiteX51" fmla="*/ 1419668 w 1906136"/>
                  <a:gd name="connsiteY51" fmla="*/ 1338332 h 2468044"/>
                  <a:gd name="connsiteX52" fmla="*/ 1402904 w 1906136"/>
                  <a:gd name="connsiteY52" fmla="*/ 1323741 h 2468044"/>
                  <a:gd name="connsiteX53" fmla="*/ 1399800 w 1906136"/>
                  <a:gd name="connsiteY53" fmla="*/ 1325914 h 2468044"/>
                  <a:gd name="connsiteX54" fmla="*/ 1395764 w 1906136"/>
                  <a:gd name="connsiteY54" fmla="*/ 1328087 h 2468044"/>
                  <a:gd name="connsiteX55" fmla="*/ 1393591 w 1906136"/>
                  <a:gd name="connsiteY55" fmla="*/ 1329019 h 2468044"/>
                  <a:gd name="connsiteX56" fmla="*/ 1392660 w 1906136"/>
                  <a:gd name="connsiteY56" fmla="*/ 1331192 h 2468044"/>
                  <a:gd name="connsiteX57" fmla="*/ 1390487 w 1906136"/>
                  <a:gd name="connsiteY57" fmla="*/ 1333365 h 2468044"/>
                  <a:gd name="connsiteX58" fmla="*/ 1386451 w 1906136"/>
                  <a:gd name="connsiteY58" fmla="*/ 1336469 h 2468044"/>
                  <a:gd name="connsiteX59" fmla="*/ 1386451 w 1906136"/>
                  <a:gd name="connsiteY59" fmla="*/ 1340815 h 2468044"/>
                  <a:gd name="connsiteX60" fmla="*/ 1383346 w 1906136"/>
                  <a:gd name="connsiteY60" fmla="*/ 1338642 h 2468044"/>
                  <a:gd name="connsiteX61" fmla="*/ 1381173 w 1906136"/>
                  <a:gd name="connsiteY61" fmla="*/ 1336469 h 2468044"/>
                  <a:gd name="connsiteX62" fmla="*/ 1379000 w 1906136"/>
                  <a:gd name="connsiteY62" fmla="*/ 1336469 h 2468044"/>
                  <a:gd name="connsiteX63" fmla="*/ 1379000 w 1906136"/>
                  <a:gd name="connsiteY63" fmla="*/ 1335538 h 2468044"/>
                  <a:gd name="connsiteX64" fmla="*/ 1381173 w 1906136"/>
                  <a:gd name="connsiteY64" fmla="*/ 1335538 h 2468044"/>
                  <a:gd name="connsiteX65" fmla="*/ 1381173 w 1906136"/>
                  <a:gd name="connsiteY65" fmla="*/ 1331192 h 2468044"/>
                  <a:gd name="connsiteX66" fmla="*/ 1383346 w 1906136"/>
                  <a:gd name="connsiteY66" fmla="*/ 1328087 h 2468044"/>
                  <a:gd name="connsiteX67" fmla="*/ 1378069 w 1906136"/>
                  <a:gd name="connsiteY67" fmla="*/ 1328087 h 2468044"/>
                  <a:gd name="connsiteX68" fmla="*/ 1374033 w 1906136"/>
                  <a:gd name="connsiteY68" fmla="*/ 1325914 h 2468044"/>
                  <a:gd name="connsiteX69" fmla="*/ 1371860 w 1906136"/>
                  <a:gd name="connsiteY69" fmla="*/ 1325914 h 2468044"/>
                  <a:gd name="connsiteX70" fmla="*/ 1368755 w 1906136"/>
                  <a:gd name="connsiteY70" fmla="*/ 1325914 h 2468044"/>
                  <a:gd name="connsiteX71" fmla="*/ 1366582 w 1906136"/>
                  <a:gd name="connsiteY71" fmla="*/ 1325914 h 2468044"/>
                  <a:gd name="connsiteX72" fmla="*/ 1363478 w 1906136"/>
                  <a:gd name="connsiteY72" fmla="*/ 1328087 h 2468044"/>
                  <a:gd name="connsiteX73" fmla="*/ 1343609 w 1906136"/>
                  <a:gd name="connsiteY73" fmla="*/ 1331192 h 2468044"/>
                  <a:gd name="connsiteX74" fmla="*/ 1329950 w 1906136"/>
                  <a:gd name="connsiteY74" fmla="*/ 1338642 h 2468044"/>
                  <a:gd name="connsiteX75" fmla="*/ 1319395 w 1906136"/>
                  <a:gd name="connsiteY75" fmla="*/ 1347956 h 2468044"/>
                  <a:gd name="connsiteX76" fmla="*/ 1310081 w 1906136"/>
                  <a:gd name="connsiteY76" fmla="*/ 1358511 h 2468044"/>
                  <a:gd name="connsiteX77" fmla="*/ 1302941 w 1906136"/>
                  <a:gd name="connsiteY77" fmla="*/ 1373102 h 2468044"/>
                  <a:gd name="connsiteX78" fmla="*/ 1296111 w 1906136"/>
                  <a:gd name="connsiteY78" fmla="*/ 1371550 h 2468044"/>
                  <a:gd name="connsiteX79" fmla="*/ 1290833 w 1906136"/>
                  <a:gd name="connsiteY79" fmla="*/ 1370618 h 2468044"/>
                  <a:gd name="connsiteX80" fmla="*/ 1288660 w 1906136"/>
                  <a:gd name="connsiteY80" fmla="*/ 1370618 h 2468044"/>
                  <a:gd name="connsiteX81" fmla="*/ 1286798 w 1906136"/>
                  <a:gd name="connsiteY81" fmla="*/ 1368445 h 2468044"/>
                  <a:gd name="connsiteX82" fmla="*/ 1283693 w 1906136"/>
                  <a:gd name="connsiteY82" fmla="*/ 1364099 h 2468044"/>
                  <a:gd name="connsiteX83" fmla="*/ 1281520 w 1906136"/>
                  <a:gd name="connsiteY83" fmla="*/ 1360994 h 2468044"/>
                  <a:gd name="connsiteX84" fmla="*/ 1264756 w 1906136"/>
                  <a:gd name="connsiteY84" fmla="*/ 1360994 h 2468044"/>
                  <a:gd name="connsiteX85" fmla="*/ 1255443 w 1906136"/>
                  <a:gd name="connsiteY85" fmla="*/ 1364099 h 2468044"/>
                  <a:gd name="connsiteX86" fmla="*/ 1248302 w 1906136"/>
                  <a:gd name="connsiteY86" fmla="*/ 1373412 h 2468044"/>
                  <a:gd name="connsiteX87" fmla="*/ 1234643 w 1906136"/>
                  <a:gd name="connsiteY87" fmla="*/ 1370308 h 2468044"/>
                  <a:gd name="connsiteX88" fmla="*/ 1223156 w 1906136"/>
                  <a:gd name="connsiteY88" fmla="*/ 1364099 h 2468044"/>
                  <a:gd name="connsiteX89" fmla="*/ 1216016 w 1906136"/>
                  <a:gd name="connsiteY89" fmla="*/ 1356648 h 2468044"/>
                  <a:gd name="connsiteX90" fmla="*/ 1210739 w 1906136"/>
                  <a:gd name="connsiteY90" fmla="*/ 1350439 h 2468044"/>
                  <a:gd name="connsiteX91" fmla="*/ 1201425 w 1906136"/>
                  <a:gd name="connsiteY91" fmla="*/ 1341126 h 2468044"/>
                  <a:gd name="connsiteX92" fmla="*/ 1201425 w 1906136"/>
                  <a:gd name="connsiteY92" fmla="*/ 1326535 h 2468044"/>
                  <a:gd name="connsiteX93" fmla="*/ 1205461 w 1906136"/>
                  <a:gd name="connsiteY93" fmla="*/ 1311944 h 2468044"/>
                  <a:gd name="connsiteX94" fmla="*/ 1208565 w 1906136"/>
                  <a:gd name="connsiteY94" fmla="*/ 1300457 h 2468044"/>
                  <a:gd name="connsiteX95" fmla="*/ 1206392 w 1906136"/>
                  <a:gd name="connsiteY95" fmla="*/ 1284625 h 2468044"/>
                  <a:gd name="connsiteX96" fmla="*/ 1199252 w 1906136"/>
                  <a:gd name="connsiteY96" fmla="*/ 1273138 h 2468044"/>
                  <a:gd name="connsiteX97" fmla="*/ 1190870 w 1906136"/>
                  <a:gd name="connsiteY97" fmla="*/ 1267861 h 2468044"/>
                  <a:gd name="connsiteX98" fmla="*/ 1177210 w 1906136"/>
                  <a:gd name="connsiteY98" fmla="*/ 1265688 h 2468044"/>
                  <a:gd name="connsiteX99" fmla="*/ 1162619 w 1906136"/>
                  <a:gd name="connsiteY99" fmla="*/ 1265688 h 2468044"/>
                  <a:gd name="connsiteX100" fmla="*/ 1147097 w 1906136"/>
                  <a:gd name="connsiteY100" fmla="*/ 1267861 h 2468044"/>
                  <a:gd name="connsiteX101" fmla="*/ 1128470 w 1906136"/>
                  <a:gd name="connsiteY101" fmla="*/ 1267861 h 2468044"/>
                  <a:gd name="connsiteX102" fmla="*/ 1134679 w 1906136"/>
                  <a:gd name="connsiteY102" fmla="*/ 1255132 h 2468044"/>
                  <a:gd name="connsiteX103" fmla="*/ 1139957 w 1906136"/>
                  <a:gd name="connsiteY103" fmla="*/ 1238368 h 2468044"/>
                  <a:gd name="connsiteX104" fmla="*/ 1145234 w 1906136"/>
                  <a:gd name="connsiteY104" fmla="*/ 1220362 h 2468044"/>
                  <a:gd name="connsiteX105" fmla="*/ 1150512 w 1906136"/>
                  <a:gd name="connsiteY105" fmla="*/ 1206703 h 2468044"/>
                  <a:gd name="connsiteX106" fmla="*/ 1157652 w 1906136"/>
                  <a:gd name="connsiteY106" fmla="*/ 1199252 h 2468044"/>
                  <a:gd name="connsiteX107" fmla="*/ 1157652 w 1906136"/>
                  <a:gd name="connsiteY107" fmla="*/ 1183420 h 2468044"/>
                  <a:gd name="connsiteX108" fmla="*/ 1152375 w 1906136"/>
                  <a:gd name="connsiteY108" fmla="*/ 1184351 h 2468044"/>
                  <a:gd name="connsiteX109" fmla="*/ 1148339 w 1906136"/>
                  <a:gd name="connsiteY109" fmla="*/ 1184351 h 2468044"/>
                  <a:gd name="connsiteX110" fmla="*/ 1147097 w 1906136"/>
                  <a:gd name="connsiteY110" fmla="*/ 1184351 h 2468044"/>
                  <a:gd name="connsiteX111" fmla="*/ 1147097 w 1906136"/>
                  <a:gd name="connsiteY111" fmla="*/ 1186524 h 2468044"/>
                  <a:gd name="connsiteX112" fmla="*/ 1144924 w 1906136"/>
                  <a:gd name="connsiteY112" fmla="*/ 1186524 h 2468044"/>
                  <a:gd name="connsiteX113" fmla="*/ 1144924 w 1906136"/>
                  <a:gd name="connsiteY113" fmla="*/ 1184351 h 2468044"/>
                  <a:gd name="connsiteX114" fmla="*/ 1142751 w 1906136"/>
                  <a:gd name="connsiteY114" fmla="*/ 1183420 h 2468044"/>
                  <a:gd name="connsiteX115" fmla="*/ 1141820 w 1906136"/>
                  <a:gd name="connsiteY115" fmla="*/ 1179073 h 2468044"/>
                  <a:gd name="connsiteX116" fmla="*/ 1125055 w 1906136"/>
                  <a:gd name="connsiteY116" fmla="*/ 1181246 h 2468044"/>
                  <a:gd name="connsiteX117" fmla="*/ 1113569 w 1906136"/>
                  <a:gd name="connsiteY117" fmla="*/ 1186524 h 2468044"/>
                  <a:gd name="connsiteX118" fmla="*/ 1105187 w 1906136"/>
                  <a:gd name="connsiteY118" fmla="*/ 1195837 h 2468044"/>
                  <a:gd name="connsiteX119" fmla="*/ 1103014 w 1906136"/>
                  <a:gd name="connsiteY119" fmla="*/ 1198942 h 2468044"/>
                  <a:gd name="connsiteX120" fmla="*/ 1100841 w 1906136"/>
                  <a:gd name="connsiteY120" fmla="*/ 1205151 h 2468044"/>
                  <a:gd name="connsiteX121" fmla="*/ 1098668 w 1906136"/>
                  <a:gd name="connsiteY121" fmla="*/ 1210428 h 2468044"/>
                  <a:gd name="connsiteX122" fmla="*/ 1097736 w 1906136"/>
                  <a:gd name="connsiteY122" fmla="*/ 1215706 h 2468044"/>
                  <a:gd name="connsiteX123" fmla="*/ 1093700 w 1906136"/>
                  <a:gd name="connsiteY123" fmla="*/ 1220052 h 2468044"/>
                  <a:gd name="connsiteX124" fmla="*/ 1093700 w 1906136"/>
                  <a:gd name="connsiteY124" fmla="*/ 1220983 h 2468044"/>
                  <a:gd name="connsiteX125" fmla="*/ 1091527 w 1906136"/>
                  <a:gd name="connsiteY125" fmla="*/ 1220983 h 2468044"/>
                  <a:gd name="connsiteX126" fmla="*/ 1090596 w 1906136"/>
                  <a:gd name="connsiteY126" fmla="*/ 1220983 h 2468044"/>
                  <a:gd name="connsiteX127" fmla="*/ 1086560 w 1906136"/>
                  <a:gd name="connsiteY127" fmla="*/ 1220983 h 2468044"/>
                  <a:gd name="connsiteX128" fmla="*/ 1084387 w 1906136"/>
                  <a:gd name="connsiteY128" fmla="*/ 1220983 h 2468044"/>
                  <a:gd name="connsiteX129" fmla="*/ 1081283 w 1906136"/>
                  <a:gd name="connsiteY129" fmla="*/ 1223157 h 2468044"/>
                  <a:gd name="connsiteX130" fmla="*/ 1066692 w 1906136"/>
                  <a:gd name="connsiteY130" fmla="*/ 1230607 h 2468044"/>
                  <a:gd name="connsiteX131" fmla="*/ 1057378 w 1906136"/>
                  <a:gd name="connsiteY131" fmla="*/ 1234953 h 2468044"/>
                  <a:gd name="connsiteX132" fmla="*/ 1052101 w 1906136"/>
                  <a:gd name="connsiteY132" fmla="*/ 1232780 h 2468044"/>
                  <a:gd name="connsiteX133" fmla="*/ 1048065 w 1906136"/>
                  <a:gd name="connsiteY133" fmla="*/ 1230607 h 2468044"/>
                  <a:gd name="connsiteX134" fmla="*/ 1044960 w 1906136"/>
                  <a:gd name="connsiteY134" fmla="*/ 1227503 h 2468044"/>
                  <a:gd name="connsiteX135" fmla="*/ 1037820 w 1906136"/>
                  <a:gd name="connsiteY135" fmla="*/ 1225330 h 2468044"/>
                  <a:gd name="connsiteX136" fmla="*/ 1025402 w 1906136"/>
                  <a:gd name="connsiteY136" fmla="*/ 1223157 h 2468044"/>
                  <a:gd name="connsiteX137" fmla="*/ 1013916 w 1906136"/>
                  <a:gd name="connsiteY137" fmla="*/ 1201115 h 2468044"/>
                  <a:gd name="connsiteX138" fmla="*/ 1006776 w 1906136"/>
                  <a:gd name="connsiteY138" fmla="*/ 1183109 h 2468044"/>
                  <a:gd name="connsiteX139" fmla="*/ 1005844 w 1906136"/>
                  <a:gd name="connsiteY139" fmla="*/ 1164172 h 2468044"/>
                  <a:gd name="connsiteX140" fmla="*/ 1005844 w 1906136"/>
                  <a:gd name="connsiteY140" fmla="*/ 1146166 h 2468044"/>
                  <a:gd name="connsiteX141" fmla="*/ 1012985 w 1906136"/>
                  <a:gd name="connsiteY141" fmla="*/ 1121951 h 2468044"/>
                  <a:gd name="connsiteX142" fmla="*/ 1016089 w 1906136"/>
                  <a:gd name="connsiteY142" fmla="*/ 1111396 h 2468044"/>
                  <a:gd name="connsiteX143" fmla="*/ 1016089 w 1906136"/>
                  <a:gd name="connsiteY143" fmla="*/ 1102083 h 2468044"/>
                  <a:gd name="connsiteX144" fmla="*/ 1013916 w 1906136"/>
                  <a:gd name="connsiteY144" fmla="*/ 1094632 h 2468044"/>
                  <a:gd name="connsiteX145" fmla="*/ 1017952 w 1906136"/>
                  <a:gd name="connsiteY145" fmla="*/ 1085319 h 2468044"/>
                  <a:gd name="connsiteX146" fmla="*/ 1025092 w 1906136"/>
                  <a:gd name="connsiteY146" fmla="*/ 1074764 h 2468044"/>
                  <a:gd name="connsiteX147" fmla="*/ 1035647 w 1906136"/>
                  <a:gd name="connsiteY147" fmla="*/ 1067313 h 2468044"/>
                  <a:gd name="connsiteX148" fmla="*/ 1048065 w 1906136"/>
                  <a:gd name="connsiteY148" fmla="*/ 1061104 h 2468044"/>
                  <a:gd name="connsiteX149" fmla="*/ 1059551 w 1906136"/>
                  <a:gd name="connsiteY149" fmla="*/ 1057999 h 2468044"/>
                  <a:gd name="connsiteX150" fmla="*/ 1076316 w 1906136"/>
                  <a:gd name="connsiteY150" fmla="*/ 1055826 h 2468044"/>
                  <a:gd name="connsiteX151" fmla="*/ 1091838 w 1906136"/>
                  <a:gd name="connsiteY151" fmla="*/ 1055826 h 2468044"/>
                  <a:gd name="connsiteX152" fmla="*/ 1108602 w 1906136"/>
                  <a:gd name="connsiteY152" fmla="*/ 1060173 h 2468044"/>
                  <a:gd name="connsiteX153" fmla="*/ 1121020 w 1906136"/>
                  <a:gd name="connsiteY153" fmla="*/ 1065450 h 2468044"/>
                  <a:gd name="connsiteX154" fmla="*/ 1137784 w 1906136"/>
                  <a:gd name="connsiteY154" fmla="*/ 1065450 h 2468044"/>
                  <a:gd name="connsiteX155" fmla="*/ 1134679 w 1906136"/>
                  <a:gd name="connsiteY155" fmla="*/ 1060173 h 2468044"/>
                  <a:gd name="connsiteX156" fmla="*/ 1132506 w 1906136"/>
                  <a:gd name="connsiteY156" fmla="*/ 1055826 h 2468044"/>
                  <a:gd name="connsiteX157" fmla="*/ 1130333 w 1906136"/>
                  <a:gd name="connsiteY157" fmla="*/ 1052722 h 2468044"/>
                  <a:gd name="connsiteX158" fmla="*/ 1127229 w 1906136"/>
                  <a:gd name="connsiteY158" fmla="*/ 1047444 h 2468044"/>
                  <a:gd name="connsiteX159" fmla="*/ 1125055 w 1906136"/>
                  <a:gd name="connsiteY159" fmla="*/ 1041235 h 2468044"/>
                  <a:gd name="connsiteX160" fmla="*/ 1128160 w 1906136"/>
                  <a:gd name="connsiteY160" fmla="*/ 1041235 h 2468044"/>
                  <a:gd name="connsiteX161" fmla="*/ 1128160 w 1906136"/>
                  <a:gd name="connsiteY161" fmla="*/ 1038131 h 2468044"/>
                  <a:gd name="connsiteX162" fmla="*/ 1149891 w 1906136"/>
                  <a:gd name="connsiteY162" fmla="*/ 1041235 h 2468044"/>
                  <a:gd name="connsiteX163" fmla="*/ 1168518 w 1906136"/>
                  <a:gd name="connsiteY163" fmla="*/ 1048686 h 2468044"/>
                  <a:gd name="connsiteX164" fmla="*/ 1184040 w 1906136"/>
                  <a:gd name="connsiteY164" fmla="*/ 1056137 h 2468044"/>
                  <a:gd name="connsiteX165" fmla="*/ 1197700 w 1906136"/>
                  <a:gd name="connsiteY165" fmla="*/ 1058310 h 2468044"/>
                  <a:gd name="connsiteX166" fmla="*/ 1208255 w 1906136"/>
                  <a:gd name="connsiteY166" fmla="*/ 1067623 h 2468044"/>
                  <a:gd name="connsiteX167" fmla="*/ 1219741 w 1906136"/>
                  <a:gd name="connsiteY167" fmla="*/ 1083456 h 2468044"/>
                  <a:gd name="connsiteX168" fmla="*/ 1230297 w 1906136"/>
                  <a:gd name="connsiteY168" fmla="*/ 1105498 h 2468044"/>
                  <a:gd name="connsiteX169" fmla="*/ 1239610 w 1906136"/>
                  <a:gd name="connsiteY169" fmla="*/ 1126608 h 2468044"/>
                  <a:gd name="connsiteX170" fmla="*/ 1244888 w 1906136"/>
                  <a:gd name="connsiteY170" fmla="*/ 1142441 h 2468044"/>
                  <a:gd name="connsiteX171" fmla="*/ 1257305 w 1906136"/>
                  <a:gd name="connsiteY171" fmla="*/ 1146787 h 2468044"/>
                  <a:gd name="connsiteX172" fmla="*/ 1257305 w 1906136"/>
                  <a:gd name="connsiteY172" fmla="*/ 1142441 h 2468044"/>
                  <a:gd name="connsiteX173" fmla="*/ 1261341 w 1906136"/>
                  <a:gd name="connsiteY173" fmla="*/ 1142441 h 2468044"/>
                  <a:gd name="connsiteX174" fmla="*/ 1257305 w 1906136"/>
                  <a:gd name="connsiteY174" fmla="*/ 1124435 h 2468044"/>
                  <a:gd name="connsiteX175" fmla="*/ 1250165 w 1906136"/>
                  <a:gd name="connsiteY175" fmla="*/ 1104566 h 2468044"/>
                  <a:gd name="connsiteX176" fmla="*/ 1243025 w 1906136"/>
                  <a:gd name="connsiteY176" fmla="*/ 1083456 h 2468044"/>
                  <a:gd name="connsiteX177" fmla="*/ 1237747 w 1906136"/>
                  <a:gd name="connsiteY177" fmla="*/ 1063587 h 2468044"/>
                  <a:gd name="connsiteX178" fmla="*/ 1235574 w 1906136"/>
                  <a:gd name="connsiteY178" fmla="*/ 1045581 h 2468044"/>
                  <a:gd name="connsiteX179" fmla="*/ 1241783 w 1906136"/>
                  <a:gd name="connsiteY179" fmla="*/ 1030991 h 2468044"/>
                  <a:gd name="connsiteX180" fmla="*/ 1247061 w 1906136"/>
                  <a:gd name="connsiteY180" fmla="*/ 1012053 h 2468044"/>
                  <a:gd name="connsiteX181" fmla="*/ 1257616 w 1906136"/>
                  <a:gd name="connsiteY181" fmla="*/ 997462 h 2468044"/>
                  <a:gd name="connsiteX182" fmla="*/ 1274380 w 1906136"/>
                  <a:gd name="connsiteY182" fmla="*/ 986907 h 2468044"/>
                  <a:gd name="connsiteX183" fmla="*/ 1291144 w 1906136"/>
                  <a:gd name="connsiteY183" fmla="*/ 975421 h 2468044"/>
                  <a:gd name="connsiteX184" fmla="*/ 1306666 w 1906136"/>
                  <a:gd name="connsiteY184" fmla="*/ 967039 h 2468044"/>
                  <a:gd name="connsiteX185" fmla="*/ 1321257 w 1906136"/>
                  <a:gd name="connsiteY185" fmla="*/ 957725 h 2468044"/>
                  <a:gd name="connsiteX186" fmla="*/ 1321257 w 1906136"/>
                  <a:gd name="connsiteY186" fmla="*/ 952448 h 2468044"/>
                  <a:gd name="connsiteX187" fmla="*/ 1318153 w 1906136"/>
                  <a:gd name="connsiteY187" fmla="*/ 940961 h 2468044"/>
                  <a:gd name="connsiteX188" fmla="*/ 1314117 w 1906136"/>
                  <a:gd name="connsiteY188" fmla="*/ 928233 h 2468044"/>
                  <a:gd name="connsiteX189" fmla="*/ 1311012 w 1906136"/>
                  <a:gd name="connsiteY189" fmla="*/ 917678 h 2468044"/>
                  <a:gd name="connsiteX190" fmla="*/ 1308839 w 1906136"/>
                  <a:gd name="connsiteY190" fmla="*/ 913332 h 2468044"/>
                  <a:gd name="connsiteX191" fmla="*/ 1308839 w 1906136"/>
                  <a:gd name="connsiteY191" fmla="*/ 904018 h 2468044"/>
                  <a:gd name="connsiteX192" fmla="*/ 1314117 w 1906136"/>
                  <a:gd name="connsiteY192" fmla="*/ 908364 h 2468044"/>
                  <a:gd name="connsiteX193" fmla="*/ 1316290 w 1906136"/>
                  <a:gd name="connsiteY193" fmla="*/ 910538 h 2468044"/>
                  <a:gd name="connsiteX194" fmla="*/ 1320326 w 1906136"/>
                  <a:gd name="connsiteY194" fmla="*/ 911469 h 2468044"/>
                  <a:gd name="connsiteX195" fmla="*/ 1321257 w 1906136"/>
                  <a:gd name="connsiteY195" fmla="*/ 913642 h 2468044"/>
                  <a:gd name="connsiteX196" fmla="*/ 1325293 w 1906136"/>
                  <a:gd name="connsiteY196" fmla="*/ 917988 h 2468044"/>
                  <a:gd name="connsiteX197" fmla="*/ 1337711 w 1906136"/>
                  <a:gd name="connsiteY197" fmla="*/ 886633 h 2468044"/>
                  <a:gd name="connsiteX198" fmla="*/ 1348266 w 1906136"/>
                  <a:gd name="connsiteY198" fmla="*/ 857141 h 2468044"/>
                  <a:gd name="connsiteX199" fmla="*/ 1362857 w 1906136"/>
                  <a:gd name="connsiteY199" fmla="*/ 854968 h 2468044"/>
                  <a:gd name="connsiteX200" fmla="*/ 1376517 w 1906136"/>
                  <a:gd name="connsiteY200" fmla="*/ 852795 h 2468044"/>
                  <a:gd name="connsiteX201" fmla="*/ 1391108 w 1906136"/>
                  <a:gd name="connsiteY201" fmla="*/ 849690 h 2468044"/>
                  <a:gd name="connsiteX202" fmla="*/ 1401663 w 1906136"/>
                  <a:gd name="connsiteY202" fmla="*/ 840377 h 2468044"/>
                  <a:gd name="connsiteX203" fmla="*/ 1408803 w 1906136"/>
                  <a:gd name="connsiteY203" fmla="*/ 840377 h 2468044"/>
                  <a:gd name="connsiteX204" fmla="*/ 1405698 w 1906136"/>
                  <a:gd name="connsiteY204" fmla="*/ 837272 h 2468044"/>
                  <a:gd name="connsiteX205" fmla="*/ 1398558 w 1906136"/>
                  <a:gd name="connsiteY205" fmla="*/ 835099 h 2468044"/>
                  <a:gd name="connsiteX206" fmla="*/ 1392349 w 1906136"/>
                  <a:gd name="connsiteY206" fmla="*/ 832926 h 2468044"/>
                  <a:gd name="connsiteX207" fmla="*/ 1398558 w 1906136"/>
                  <a:gd name="connsiteY207" fmla="*/ 814920 h 2468044"/>
                  <a:gd name="connsiteX208" fmla="*/ 1406940 w 1906136"/>
                  <a:gd name="connsiteY208" fmla="*/ 802192 h 2468044"/>
                  <a:gd name="connsiteX209" fmla="*/ 1420600 w 1906136"/>
                  <a:gd name="connsiteY209" fmla="*/ 792879 h 2468044"/>
                  <a:gd name="connsiteX210" fmla="*/ 1435191 w 1906136"/>
                  <a:gd name="connsiteY210" fmla="*/ 785428 h 2468044"/>
                  <a:gd name="connsiteX211" fmla="*/ 1448850 w 1906136"/>
                  <a:gd name="connsiteY211" fmla="*/ 780150 h 2468044"/>
                  <a:gd name="connsiteX212" fmla="*/ 1465615 w 1906136"/>
                  <a:gd name="connsiteY212" fmla="*/ 772700 h 2468044"/>
                  <a:gd name="connsiteX213" fmla="*/ 1478032 w 1906136"/>
                  <a:gd name="connsiteY213" fmla="*/ 763386 h 2468044"/>
                  <a:gd name="connsiteX214" fmla="*/ 1478032 w 1906136"/>
                  <a:gd name="connsiteY214" fmla="*/ 761213 h 2468044"/>
                  <a:gd name="connsiteX215" fmla="*/ 1478032 w 1906136"/>
                  <a:gd name="connsiteY215" fmla="*/ 759040 h 2468044"/>
                  <a:gd name="connsiteX216" fmla="*/ 1480205 w 1906136"/>
                  <a:gd name="connsiteY216" fmla="*/ 759040 h 2468044"/>
                  <a:gd name="connsiteX217" fmla="*/ 1482379 w 1906136"/>
                  <a:gd name="connsiteY217" fmla="*/ 759040 h 2468044"/>
                  <a:gd name="connsiteX218" fmla="*/ 1482379 w 1906136"/>
                  <a:gd name="connsiteY218" fmla="*/ 763386 h 2468044"/>
                  <a:gd name="connsiteX219" fmla="*/ 1489519 w 1906136"/>
                  <a:gd name="connsiteY219" fmla="*/ 766491 h 2468044"/>
                  <a:gd name="connsiteX220" fmla="*/ 1482379 w 1906136"/>
                  <a:gd name="connsiteY220" fmla="*/ 775804 h 2468044"/>
                  <a:gd name="connsiteX221" fmla="*/ 1475238 w 1906136"/>
                  <a:gd name="connsiteY221" fmla="*/ 781082 h 2468044"/>
                  <a:gd name="connsiteX222" fmla="*/ 1465925 w 1906136"/>
                  <a:gd name="connsiteY222" fmla="*/ 787291 h 2468044"/>
                  <a:gd name="connsiteX223" fmla="*/ 1465925 w 1906136"/>
                  <a:gd name="connsiteY223" fmla="*/ 803123 h 2468044"/>
                  <a:gd name="connsiteX224" fmla="*/ 1484552 w 1906136"/>
                  <a:gd name="connsiteY224" fmla="*/ 795673 h 2468044"/>
                  <a:gd name="connsiteX225" fmla="*/ 1499143 w 1906136"/>
                  <a:gd name="connsiteY225" fmla="*/ 785117 h 2468044"/>
                  <a:gd name="connsiteX226" fmla="*/ 1509698 w 1906136"/>
                  <a:gd name="connsiteY226" fmla="*/ 772389 h 2468044"/>
                  <a:gd name="connsiteX227" fmla="*/ 1511871 w 1906136"/>
                  <a:gd name="connsiteY227" fmla="*/ 770216 h 2468044"/>
                  <a:gd name="connsiteX228" fmla="*/ 1511871 w 1906136"/>
                  <a:gd name="connsiteY228" fmla="*/ 768043 h 2468044"/>
                  <a:gd name="connsiteX229" fmla="*/ 1514044 w 1906136"/>
                  <a:gd name="connsiteY229" fmla="*/ 768043 h 2468044"/>
                  <a:gd name="connsiteX230" fmla="*/ 1514044 w 1906136"/>
                  <a:gd name="connsiteY230" fmla="*/ 765870 h 2468044"/>
                  <a:gd name="connsiteX231" fmla="*/ 1514044 w 1906136"/>
                  <a:gd name="connsiteY231" fmla="*/ 762765 h 2468044"/>
                  <a:gd name="connsiteX232" fmla="*/ 1504731 w 1906136"/>
                  <a:gd name="connsiteY232" fmla="*/ 751279 h 2468044"/>
                  <a:gd name="connsiteX233" fmla="*/ 1497590 w 1906136"/>
                  <a:gd name="connsiteY233" fmla="*/ 740724 h 2468044"/>
                  <a:gd name="connsiteX234" fmla="*/ 1488277 w 1906136"/>
                  <a:gd name="connsiteY234" fmla="*/ 730169 h 2468044"/>
                  <a:gd name="connsiteX235" fmla="*/ 1473686 w 1906136"/>
                  <a:gd name="connsiteY235" fmla="*/ 722718 h 2468044"/>
                  <a:gd name="connsiteX236" fmla="*/ 1475859 w 1906136"/>
                  <a:gd name="connsiteY236" fmla="*/ 711231 h 2468044"/>
                  <a:gd name="connsiteX237" fmla="*/ 1478032 w 1906136"/>
                  <a:gd name="connsiteY237" fmla="*/ 703781 h 2468044"/>
                  <a:gd name="connsiteX238" fmla="*/ 1481137 w 1906136"/>
                  <a:gd name="connsiteY238" fmla="*/ 696330 h 2468044"/>
                  <a:gd name="connsiteX239" fmla="*/ 1486414 w 1906136"/>
                  <a:gd name="connsiteY239" fmla="*/ 687017 h 2468044"/>
                  <a:gd name="connsiteX240" fmla="*/ 1483310 w 1906136"/>
                  <a:gd name="connsiteY240" fmla="*/ 683912 h 2468044"/>
                  <a:gd name="connsiteX241" fmla="*/ 1479274 w 1906136"/>
                  <a:gd name="connsiteY241" fmla="*/ 681739 h 2468044"/>
                  <a:gd name="connsiteX242" fmla="*/ 1476170 w 1906136"/>
                  <a:gd name="connsiteY242" fmla="*/ 679566 h 2468044"/>
                  <a:gd name="connsiteX243" fmla="*/ 1473996 w 1906136"/>
                  <a:gd name="connsiteY243" fmla="*/ 678635 h 2468044"/>
                  <a:gd name="connsiteX244" fmla="*/ 1471823 w 1906136"/>
                  <a:gd name="connsiteY244" fmla="*/ 674288 h 2468044"/>
                  <a:gd name="connsiteX245" fmla="*/ 1470892 w 1906136"/>
                  <a:gd name="connsiteY245" fmla="*/ 671184 h 2468044"/>
                  <a:gd name="connsiteX246" fmla="*/ 1446988 w 1906136"/>
                  <a:gd name="connsiteY246" fmla="*/ 676461 h 2468044"/>
                  <a:gd name="connsiteX247" fmla="*/ 1425257 w 1906136"/>
                  <a:gd name="connsiteY247" fmla="*/ 685775 h 2468044"/>
                  <a:gd name="connsiteX248" fmla="*/ 1407561 w 1906136"/>
                  <a:gd name="connsiteY248" fmla="*/ 698503 h 2468044"/>
                  <a:gd name="connsiteX249" fmla="*/ 1403525 w 1906136"/>
                  <a:gd name="connsiteY249" fmla="*/ 698503 h 2468044"/>
                  <a:gd name="connsiteX250" fmla="*/ 1418116 w 1906136"/>
                  <a:gd name="connsiteY250" fmla="*/ 681739 h 2468044"/>
                  <a:gd name="connsiteX251" fmla="*/ 1437985 w 1906136"/>
                  <a:gd name="connsiteY251" fmla="*/ 672426 h 2468044"/>
                  <a:gd name="connsiteX252" fmla="*/ 1459716 w 1906136"/>
                  <a:gd name="connsiteY252" fmla="*/ 664975 h 2468044"/>
                  <a:gd name="connsiteX253" fmla="*/ 1485793 w 1906136"/>
                  <a:gd name="connsiteY253" fmla="*/ 661870 h 2468044"/>
                  <a:gd name="connsiteX254" fmla="*/ 1510940 w 1906136"/>
                  <a:gd name="connsiteY254" fmla="*/ 657524 h 2468044"/>
                  <a:gd name="connsiteX255" fmla="*/ 1537017 w 1906136"/>
                  <a:gd name="connsiteY255" fmla="*/ 654420 h 2468044"/>
                  <a:gd name="connsiteX256" fmla="*/ 1562163 w 1906136"/>
                  <a:gd name="connsiteY256" fmla="*/ 649142 h 2468044"/>
                  <a:gd name="connsiteX257" fmla="*/ 1583894 w 1906136"/>
                  <a:gd name="connsiteY257" fmla="*/ 639829 h 2468044"/>
                  <a:gd name="connsiteX258" fmla="*/ 1603763 w 1906136"/>
                  <a:gd name="connsiteY258" fmla="*/ 625238 h 2468044"/>
                  <a:gd name="connsiteX259" fmla="*/ 1603763 w 1906136"/>
                  <a:gd name="connsiteY259" fmla="*/ 622133 h 2468044"/>
                  <a:gd name="connsiteX260" fmla="*/ 1603763 w 1906136"/>
                  <a:gd name="connsiteY260" fmla="*/ 619960 h 2468044"/>
                  <a:gd name="connsiteX261" fmla="*/ 1603763 w 1906136"/>
                  <a:gd name="connsiteY261" fmla="*/ 615614 h 2468044"/>
                  <a:gd name="connsiteX262" fmla="*/ 1601590 w 1906136"/>
                  <a:gd name="connsiteY262" fmla="*/ 614683 h 2468044"/>
                  <a:gd name="connsiteX263" fmla="*/ 1601590 w 1906136"/>
                  <a:gd name="connsiteY263" fmla="*/ 610336 h 2468044"/>
                  <a:gd name="connsiteX264" fmla="*/ 1601590 w 1906136"/>
                  <a:gd name="connsiteY264" fmla="*/ 607232 h 2468044"/>
                  <a:gd name="connsiteX265" fmla="*/ 1603763 w 1906136"/>
                  <a:gd name="connsiteY265" fmla="*/ 601023 h 2468044"/>
                  <a:gd name="connsiteX266" fmla="*/ 1601590 w 1906136"/>
                  <a:gd name="connsiteY266" fmla="*/ 595746 h 2468044"/>
                  <a:gd name="connsiteX267" fmla="*/ 1601590 w 1906136"/>
                  <a:gd name="connsiteY267" fmla="*/ 590468 h 2468044"/>
                  <a:gd name="connsiteX268" fmla="*/ 1600658 w 1906136"/>
                  <a:gd name="connsiteY268" fmla="*/ 586122 h 2468044"/>
                  <a:gd name="connsiteX269" fmla="*/ 1600658 w 1906136"/>
                  <a:gd name="connsiteY269" fmla="*/ 580844 h 2468044"/>
                  <a:gd name="connsiteX270" fmla="*/ 1581721 w 1906136"/>
                  <a:gd name="connsiteY270" fmla="*/ 580844 h 2468044"/>
                  <a:gd name="connsiteX271" fmla="*/ 1579548 w 1906136"/>
                  <a:gd name="connsiteY271" fmla="*/ 566253 h 2468044"/>
                  <a:gd name="connsiteX272" fmla="*/ 1572408 w 1906136"/>
                  <a:gd name="connsiteY272" fmla="*/ 556940 h 2468044"/>
                  <a:gd name="connsiteX273" fmla="*/ 1565268 w 1906136"/>
                  <a:gd name="connsiteY273" fmla="*/ 549489 h 2468044"/>
                  <a:gd name="connsiteX274" fmla="*/ 1552850 w 1906136"/>
                  <a:gd name="connsiteY274" fmla="*/ 546385 h 2468044"/>
                  <a:gd name="connsiteX275" fmla="*/ 1543536 w 1906136"/>
                  <a:gd name="connsiteY275" fmla="*/ 556940 h 2468044"/>
                  <a:gd name="connsiteX276" fmla="*/ 1532981 w 1906136"/>
                  <a:gd name="connsiteY276" fmla="*/ 566253 h 2468044"/>
                  <a:gd name="connsiteX277" fmla="*/ 1521495 w 1906136"/>
                  <a:gd name="connsiteY277" fmla="*/ 577740 h 2468044"/>
                  <a:gd name="connsiteX278" fmla="*/ 1518390 w 1906136"/>
                  <a:gd name="connsiteY278" fmla="*/ 577740 h 2468044"/>
                  <a:gd name="connsiteX279" fmla="*/ 1530808 w 1906136"/>
                  <a:gd name="connsiteY279" fmla="*/ 558803 h 2468044"/>
                  <a:gd name="connsiteX280" fmla="*/ 1542295 w 1906136"/>
                  <a:gd name="connsiteY280" fmla="*/ 536761 h 2468044"/>
                  <a:gd name="connsiteX281" fmla="*/ 1528635 w 1906136"/>
                  <a:gd name="connsiteY281" fmla="*/ 526206 h 2468044"/>
                  <a:gd name="connsiteX282" fmla="*/ 1525531 w 1906136"/>
                  <a:gd name="connsiteY282" fmla="*/ 516892 h 2468044"/>
                  <a:gd name="connsiteX283" fmla="*/ 1527704 w 1906136"/>
                  <a:gd name="connsiteY283" fmla="*/ 506337 h 2468044"/>
                  <a:gd name="connsiteX284" fmla="*/ 1527704 w 1906136"/>
                  <a:gd name="connsiteY284" fmla="*/ 494851 h 2468044"/>
                  <a:gd name="connsiteX285" fmla="*/ 1521495 w 1906136"/>
                  <a:gd name="connsiteY285" fmla="*/ 480260 h 2468044"/>
                  <a:gd name="connsiteX286" fmla="*/ 1520563 w 1906136"/>
                  <a:gd name="connsiteY286" fmla="*/ 478087 h 2468044"/>
                  <a:gd name="connsiteX287" fmla="*/ 1516528 w 1906136"/>
                  <a:gd name="connsiteY287" fmla="*/ 478087 h 2468044"/>
                  <a:gd name="connsiteX288" fmla="*/ 1514354 w 1906136"/>
                  <a:gd name="connsiteY288" fmla="*/ 478087 h 2468044"/>
                  <a:gd name="connsiteX289" fmla="*/ 1511250 w 1906136"/>
                  <a:gd name="connsiteY289" fmla="*/ 478087 h 2468044"/>
                  <a:gd name="connsiteX290" fmla="*/ 1507214 w 1906136"/>
                  <a:gd name="connsiteY290" fmla="*/ 478087 h 2468044"/>
                  <a:gd name="connsiteX291" fmla="*/ 1506283 w 1906136"/>
                  <a:gd name="connsiteY291" fmla="*/ 477155 h 2468044"/>
                  <a:gd name="connsiteX292" fmla="*/ 1504110 w 1906136"/>
                  <a:gd name="connsiteY292" fmla="*/ 472809 h 2468044"/>
                  <a:gd name="connsiteX293" fmla="*/ 1501937 w 1906136"/>
                  <a:gd name="connsiteY293" fmla="*/ 469705 h 2468044"/>
                  <a:gd name="connsiteX294" fmla="*/ 1504110 w 1906136"/>
                  <a:gd name="connsiteY294" fmla="*/ 465358 h 2468044"/>
                  <a:gd name="connsiteX295" fmla="*/ 1504110 w 1906136"/>
                  <a:gd name="connsiteY295" fmla="*/ 462254 h 2468044"/>
                  <a:gd name="connsiteX296" fmla="*/ 1506283 w 1906136"/>
                  <a:gd name="connsiteY296" fmla="*/ 460081 h 2468044"/>
                  <a:gd name="connsiteX297" fmla="*/ 1506283 w 1906136"/>
                  <a:gd name="connsiteY297" fmla="*/ 455734 h 2468044"/>
                  <a:gd name="connsiteX298" fmla="*/ 1506283 w 1906136"/>
                  <a:gd name="connsiteY298" fmla="*/ 452630 h 2468044"/>
                  <a:gd name="connsiteX299" fmla="*/ 1500074 w 1906136"/>
                  <a:gd name="connsiteY299" fmla="*/ 443317 h 2468044"/>
                  <a:gd name="connsiteX300" fmla="*/ 1492934 w 1906136"/>
                  <a:gd name="connsiteY300" fmla="*/ 435866 h 2468044"/>
                  <a:gd name="connsiteX301" fmla="*/ 1485793 w 1906136"/>
                  <a:gd name="connsiteY301" fmla="*/ 428415 h 2468044"/>
                  <a:gd name="connsiteX302" fmla="*/ 1480516 w 1906136"/>
                  <a:gd name="connsiteY302" fmla="*/ 420964 h 2468044"/>
                  <a:gd name="connsiteX303" fmla="*/ 1478343 w 1906136"/>
                  <a:gd name="connsiteY303" fmla="*/ 408236 h 2468044"/>
                  <a:gd name="connsiteX304" fmla="*/ 1463752 w 1906136"/>
                  <a:gd name="connsiteY304" fmla="*/ 419723 h 2468044"/>
                  <a:gd name="connsiteX305" fmla="*/ 1455370 w 1906136"/>
                  <a:gd name="connsiteY305" fmla="*/ 434314 h 2468044"/>
                  <a:gd name="connsiteX306" fmla="*/ 1443883 w 1906136"/>
                  <a:gd name="connsiteY306" fmla="*/ 447973 h 2468044"/>
                  <a:gd name="connsiteX307" fmla="*/ 1429292 w 1906136"/>
                  <a:gd name="connsiteY307" fmla="*/ 459460 h 2468044"/>
                  <a:gd name="connsiteX308" fmla="*/ 1428361 w 1906136"/>
                  <a:gd name="connsiteY308" fmla="*/ 455114 h 2468044"/>
                  <a:gd name="connsiteX309" fmla="*/ 1422152 w 1906136"/>
                  <a:gd name="connsiteY309" fmla="*/ 454182 h 2468044"/>
                  <a:gd name="connsiteX310" fmla="*/ 1419048 w 1906136"/>
                  <a:gd name="connsiteY310" fmla="*/ 449836 h 2468044"/>
                  <a:gd name="connsiteX311" fmla="*/ 1415012 w 1906136"/>
                  <a:gd name="connsiteY311" fmla="*/ 447663 h 2468044"/>
                  <a:gd name="connsiteX312" fmla="*/ 1411907 w 1906136"/>
                  <a:gd name="connsiteY312" fmla="*/ 444558 h 2468044"/>
                  <a:gd name="connsiteX313" fmla="*/ 1409734 w 1906136"/>
                  <a:gd name="connsiteY313" fmla="*/ 442385 h 2468044"/>
                  <a:gd name="connsiteX314" fmla="*/ 1406630 w 1906136"/>
                  <a:gd name="connsiteY314" fmla="*/ 431830 h 2468044"/>
                  <a:gd name="connsiteX315" fmla="*/ 1404457 w 1906136"/>
                  <a:gd name="connsiteY315" fmla="*/ 417239 h 2468044"/>
                  <a:gd name="connsiteX316" fmla="*/ 1400421 w 1906136"/>
                  <a:gd name="connsiteY316" fmla="*/ 400475 h 2468044"/>
                  <a:gd name="connsiteX317" fmla="*/ 1399490 w 1906136"/>
                  <a:gd name="connsiteY317" fmla="*/ 391162 h 2468044"/>
                  <a:gd name="connsiteX318" fmla="*/ 1395454 w 1906136"/>
                  <a:gd name="connsiteY318" fmla="*/ 388057 h 2468044"/>
                  <a:gd name="connsiteX319" fmla="*/ 1390176 w 1906136"/>
                  <a:gd name="connsiteY319" fmla="*/ 385884 h 2468044"/>
                  <a:gd name="connsiteX320" fmla="*/ 1384899 w 1906136"/>
                  <a:gd name="connsiteY320" fmla="*/ 383711 h 2468044"/>
                  <a:gd name="connsiteX321" fmla="*/ 1378690 w 1906136"/>
                  <a:gd name="connsiteY321" fmla="*/ 383711 h 2468044"/>
                  <a:gd name="connsiteX322" fmla="*/ 1375585 w 1906136"/>
                  <a:gd name="connsiteY322" fmla="*/ 382780 h 2468044"/>
                  <a:gd name="connsiteX323" fmla="*/ 1370308 w 1906136"/>
                  <a:gd name="connsiteY323" fmla="*/ 378433 h 2468044"/>
                  <a:gd name="connsiteX324" fmla="*/ 1364099 w 1906136"/>
                  <a:gd name="connsiteY324" fmla="*/ 369120 h 2468044"/>
                  <a:gd name="connsiteX325" fmla="*/ 1358821 w 1906136"/>
                  <a:gd name="connsiteY325" fmla="*/ 356392 h 2468044"/>
                  <a:gd name="connsiteX326" fmla="*/ 1353544 w 1906136"/>
                  <a:gd name="connsiteY326" fmla="*/ 347078 h 2468044"/>
                  <a:gd name="connsiteX327" fmla="*/ 1329639 w 1906136"/>
                  <a:gd name="connsiteY327" fmla="*/ 351425 h 2468044"/>
                  <a:gd name="connsiteX328" fmla="*/ 1307908 w 1906136"/>
                  <a:gd name="connsiteY328" fmla="*/ 351425 h 2468044"/>
                  <a:gd name="connsiteX329" fmla="*/ 1282762 w 1906136"/>
                  <a:gd name="connsiteY329" fmla="*/ 347078 h 2468044"/>
                  <a:gd name="connsiteX330" fmla="*/ 1282762 w 1906136"/>
                  <a:gd name="connsiteY330" fmla="*/ 351425 h 2468044"/>
                  <a:gd name="connsiteX331" fmla="*/ 1278726 w 1906136"/>
                  <a:gd name="connsiteY331" fmla="*/ 351425 h 2468044"/>
                  <a:gd name="connsiteX332" fmla="*/ 1280899 w 1906136"/>
                  <a:gd name="connsiteY332" fmla="*/ 369431 h 2468044"/>
                  <a:gd name="connsiteX333" fmla="*/ 1286177 w 1906136"/>
                  <a:gd name="connsiteY333" fmla="*/ 388368 h 2468044"/>
                  <a:gd name="connsiteX334" fmla="*/ 1290213 w 1906136"/>
                  <a:gd name="connsiteY334" fmla="*/ 405132 h 2468044"/>
                  <a:gd name="connsiteX335" fmla="*/ 1293317 w 1906136"/>
                  <a:gd name="connsiteY335" fmla="*/ 420964 h 2468044"/>
                  <a:gd name="connsiteX336" fmla="*/ 1290213 w 1906136"/>
                  <a:gd name="connsiteY336" fmla="*/ 435555 h 2468044"/>
                  <a:gd name="connsiteX337" fmla="*/ 1283072 w 1906136"/>
                  <a:gd name="connsiteY337" fmla="*/ 448284 h 2468044"/>
                  <a:gd name="connsiteX338" fmla="*/ 1285246 w 1906136"/>
                  <a:gd name="connsiteY338" fmla="*/ 454493 h 2468044"/>
                  <a:gd name="connsiteX339" fmla="*/ 1288350 w 1906136"/>
                  <a:gd name="connsiteY339" fmla="*/ 457597 h 2468044"/>
                  <a:gd name="connsiteX340" fmla="*/ 1292386 w 1906136"/>
                  <a:gd name="connsiteY340" fmla="*/ 459770 h 2468044"/>
                  <a:gd name="connsiteX341" fmla="*/ 1295490 w 1906136"/>
                  <a:gd name="connsiteY341" fmla="*/ 461943 h 2468044"/>
                  <a:gd name="connsiteX342" fmla="*/ 1302630 w 1906136"/>
                  <a:gd name="connsiteY342" fmla="*/ 465048 h 2468044"/>
                  <a:gd name="connsiteX343" fmla="*/ 1302630 w 1906136"/>
                  <a:gd name="connsiteY343" fmla="*/ 481812 h 2468044"/>
                  <a:gd name="connsiteX344" fmla="*/ 1304804 w 1906136"/>
                  <a:gd name="connsiteY344" fmla="*/ 498576 h 2468044"/>
                  <a:gd name="connsiteX345" fmla="*/ 1302630 w 1906136"/>
                  <a:gd name="connsiteY345" fmla="*/ 509131 h 2468044"/>
                  <a:gd name="connsiteX346" fmla="*/ 1297353 w 1906136"/>
                  <a:gd name="connsiteY346" fmla="*/ 528068 h 2468044"/>
                  <a:gd name="connsiteX347" fmla="*/ 1288040 w 1906136"/>
                  <a:gd name="connsiteY347" fmla="*/ 542659 h 2468044"/>
                  <a:gd name="connsiteX348" fmla="*/ 1273449 w 1906136"/>
                  <a:gd name="connsiteY348" fmla="*/ 553214 h 2468044"/>
                  <a:gd name="connsiteX349" fmla="*/ 1258858 w 1906136"/>
                  <a:gd name="connsiteY349" fmla="*/ 560665 h 2468044"/>
                  <a:gd name="connsiteX350" fmla="*/ 1264135 w 1906136"/>
                  <a:gd name="connsiteY350" fmla="*/ 577429 h 2468044"/>
                  <a:gd name="connsiteX351" fmla="*/ 1268171 w 1906136"/>
                  <a:gd name="connsiteY351" fmla="*/ 595435 h 2468044"/>
                  <a:gd name="connsiteX352" fmla="*/ 1270344 w 1906136"/>
                  <a:gd name="connsiteY352" fmla="*/ 610026 h 2468044"/>
                  <a:gd name="connsiteX353" fmla="*/ 1270344 w 1906136"/>
                  <a:gd name="connsiteY353" fmla="*/ 621513 h 2468044"/>
                  <a:gd name="connsiteX354" fmla="*/ 1268171 w 1906136"/>
                  <a:gd name="connsiteY354" fmla="*/ 624617 h 2468044"/>
                  <a:gd name="connsiteX355" fmla="*/ 1268171 w 1906136"/>
                  <a:gd name="connsiteY355" fmla="*/ 626790 h 2468044"/>
                  <a:gd name="connsiteX356" fmla="*/ 1268171 w 1906136"/>
                  <a:gd name="connsiteY356" fmla="*/ 628963 h 2468044"/>
                  <a:gd name="connsiteX357" fmla="*/ 1265998 w 1906136"/>
                  <a:gd name="connsiteY357" fmla="*/ 628963 h 2468044"/>
                  <a:gd name="connsiteX358" fmla="*/ 1262893 w 1906136"/>
                  <a:gd name="connsiteY358" fmla="*/ 629895 h 2468044"/>
                  <a:gd name="connsiteX359" fmla="*/ 1260720 w 1906136"/>
                  <a:gd name="connsiteY359" fmla="*/ 629895 h 2468044"/>
                  <a:gd name="connsiteX360" fmla="*/ 1258547 w 1906136"/>
                  <a:gd name="connsiteY360" fmla="*/ 632068 h 2468044"/>
                  <a:gd name="connsiteX361" fmla="*/ 1256374 w 1906136"/>
                  <a:gd name="connsiteY361" fmla="*/ 632068 h 2468044"/>
                  <a:gd name="connsiteX362" fmla="*/ 1253270 w 1906136"/>
                  <a:gd name="connsiteY362" fmla="*/ 634241 h 2468044"/>
                  <a:gd name="connsiteX363" fmla="*/ 1242714 w 1906136"/>
                  <a:gd name="connsiteY363" fmla="*/ 617477 h 2468044"/>
                  <a:gd name="connsiteX364" fmla="*/ 1233401 w 1906136"/>
                  <a:gd name="connsiteY364" fmla="*/ 604748 h 2468044"/>
                  <a:gd name="connsiteX365" fmla="*/ 1229365 w 1906136"/>
                  <a:gd name="connsiteY365" fmla="*/ 593262 h 2468044"/>
                  <a:gd name="connsiteX366" fmla="*/ 1228434 w 1906136"/>
                  <a:gd name="connsiteY366" fmla="*/ 582707 h 2468044"/>
                  <a:gd name="connsiteX367" fmla="*/ 1226261 w 1906136"/>
                  <a:gd name="connsiteY367" fmla="*/ 571220 h 2468044"/>
                  <a:gd name="connsiteX368" fmla="*/ 1222225 w 1906136"/>
                  <a:gd name="connsiteY368" fmla="*/ 556629 h 2468044"/>
                  <a:gd name="connsiteX369" fmla="*/ 1219121 w 1906136"/>
                  <a:gd name="connsiteY369" fmla="*/ 536761 h 2468044"/>
                  <a:gd name="connsiteX370" fmla="*/ 1189939 w 1906136"/>
                  <a:gd name="connsiteY370" fmla="*/ 529310 h 2468044"/>
                  <a:gd name="connsiteX371" fmla="*/ 1185903 w 1906136"/>
                  <a:gd name="connsiteY371" fmla="*/ 529310 h 2468044"/>
                  <a:gd name="connsiteX372" fmla="*/ 1184972 w 1906136"/>
                  <a:gd name="connsiteY372" fmla="*/ 531483 h 2468044"/>
                  <a:gd name="connsiteX373" fmla="*/ 1180936 w 1906136"/>
                  <a:gd name="connsiteY373" fmla="*/ 533656 h 2468044"/>
                  <a:gd name="connsiteX374" fmla="*/ 1178763 w 1906136"/>
                  <a:gd name="connsiteY374" fmla="*/ 535829 h 2468044"/>
                  <a:gd name="connsiteX375" fmla="*/ 1175658 w 1906136"/>
                  <a:gd name="connsiteY375" fmla="*/ 535829 h 2468044"/>
                  <a:gd name="connsiteX376" fmla="*/ 1171622 w 1906136"/>
                  <a:gd name="connsiteY376" fmla="*/ 536761 h 2468044"/>
                  <a:gd name="connsiteX377" fmla="*/ 1168518 w 1906136"/>
                  <a:gd name="connsiteY377" fmla="*/ 535829 h 2468044"/>
                  <a:gd name="connsiteX378" fmla="*/ 1163240 w 1906136"/>
                  <a:gd name="connsiteY378" fmla="*/ 533656 h 2468044"/>
                  <a:gd name="connsiteX379" fmla="*/ 1150202 w 1906136"/>
                  <a:gd name="connsiteY379" fmla="*/ 527137 h 2468044"/>
                  <a:gd name="connsiteX380" fmla="*/ 1139646 w 1906136"/>
                  <a:gd name="connsiteY380" fmla="*/ 515650 h 2468044"/>
                  <a:gd name="connsiteX381" fmla="*/ 1127229 w 1906136"/>
                  <a:gd name="connsiteY381" fmla="*/ 502922 h 2468044"/>
                  <a:gd name="connsiteX382" fmla="*/ 1113569 w 1906136"/>
                  <a:gd name="connsiteY382" fmla="*/ 493609 h 2468044"/>
                  <a:gd name="connsiteX383" fmla="*/ 1101151 w 1906136"/>
                  <a:gd name="connsiteY383" fmla="*/ 488331 h 2468044"/>
                  <a:gd name="connsiteX384" fmla="*/ 1088733 w 1906136"/>
                  <a:gd name="connsiteY384" fmla="*/ 490504 h 2468044"/>
                  <a:gd name="connsiteX385" fmla="*/ 1083456 w 1906136"/>
                  <a:gd name="connsiteY385" fmla="*/ 488331 h 2468044"/>
                  <a:gd name="connsiteX386" fmla="*/ 1077247 w 1906136"/>
                  <a:gd name="connsiteY386" fmla="*/ 488331 h 2468044"/>
                  <a:gd name="connsiteX387" fmla="*/ 1076316 w 1906136"/>
                  <a:gd name="connsiteY387" fmla="*/ 486158 h 2468044"/>
                  <a:gd name="connsiteX388" fmla="*/ 1076316 w 1906136"/>
                  <a:gd name="connsiteY388" fmla="*/ 485227 h 2468044"/>
                  <a:gd name="connsiteX389" fmla="*/ 1076316 w 1906136"/>
                  <a:gd name="connsiteY389" fmla="*/ 483054 h 2468044"/>
                  <a:gd name="connsiteX390" fmla="*/ 1076316 w 1906136"/>
                  <a:gd name="connsiteY390" fmla="*/ 480881 h 2468044"/>
                  <a:gd name="connsiteX391" fmla="*/ 1076316 w 1906136"/>
                  <a:gd name="connsiteY391" fmla="*/ 477776 h 2468044"/>
                  <a:gd name="connsiteX392" fmla="*/ 1076316 w 1906136"/>
                  <a:gd name="connsiteY392" fmla="*/ 473430 h 2468044"/>
                  <a:gd name="connsiteX393" fmla="*/ 1072280 w 1906136"/>
                  <a:gd name="connsiteY393" fmla="*/ 470325 h 2468044"/>
                  <a:gd name="connsiteX394" fmla="*/ 1072280 w 1906136"/>
                  <a:gd name="connsiteY394" fmla="*/ 461012 h 2468044"/>
                  <a:gd name="connsiteX395" fmla="*/ 1052411 w 1906136"/>
                  <a:gd name="connsiteY395" fmla="*/ 461012 h 2468044"/>
                  <a:gd name="connsiteX396" fmla="*/ 1052411 w 1906136"/>
                  <a:gd name="connsiteY396" fmla="*/ 441143 h 2468044"/>
                  <a:gd name="connsiteX397" fmla="*/ 1048375 w 1906136"/>
                  <a:gd name="connsiteY397" fmla="*/ 421275 h 2468044"/>
                  <a:gd name="connsiteX398" fmla="*/ 1042166 w 1906136"/>
                  <a:gd name="connsiteY398" fmla="*/ 406684 h 2468044"/>
                  <a:gd name="connsiteX399" fmla="*/ 1042166 w 1906136"/>
                  <a:gd name="connsiteY399" fmla="*/ 382469 h 2468044"/>
                  <a:gd name="connsiteX400" fmla="*/ 1048375 w 1906136"/>
                  <a:gd name="connsiteY400" fmla="*/ 365705 h 2468044"/>
                  <a:gd name="connsiteX401" fmla="*/ 1057689 w 1906136"/>
                  <a:gd name="connsiteY401" fmla="*/ 355150 h 2468044"/>
                  <a:gd name="connsiteX402" fmla="*/ 1072280 w 1906136"/>
                  <a:gd name="connsiteY402" fmla="*/ 345837 h 2468044"/>
                  <a:gd name="connsiteX403" fmla="*/ 1089044 w 1906136"/>
                  <a:gd name="connsiteY403" fmla="*/ 340559 h 2468044"/>
                  <a:gd name="connsiteX404" fmla="*/ 1089044 w 1906136"/>
                  <a:gd name="connsiteY404" fmla="*/ 335282 h 2468044"/>
                  <a:gd name="connsiteX405" fmla="*/ 1086871 w 1906136"/>
                  <a:gd name="connsiteY405" fmla="*/ 329073 h 2468044"/>
                  <a:gd name="connsiteX406" fmla="*/ 1086871 w 1906136"/>
                  <a:gd name="connsiteY406" fmla="*/ 325968 h 2468044"/>
                  <a:gd name="connsiteX407" fmla="*/ 1084698 w 1906136"/>
                  <a:gd name="connsiteY407" fmla="*/ 323795 h 2468044"/>
                  <a:gd name="connsiteX408" fmla="*/ 1083766 w 1906136"/>
                  <a:gd name="connsiteY408" fmla="*/ 320691 h 2468044"/>
                  <a:gd name="connsiteX409" fmla="*/ 1081593 w 1906136"/>
                  <a:gd name="connsiteY409" fmla="*/ 316344 h 2468044"/>
                  <a:gd name="connsiteX410" fmla="*/ 1072280 w 1906136"/>
                  <a:gd name="connsiteY410" fmla="*/ 316344 h 2468044"/>
                  <a:gd name="connsiteX411" fmla="*/ 1072280 w 1906136"/>
                  <a:gd name="connsiteY411" fmla="*/ 313240 h 2468044"/>
                  <a:gd name="connsiteX412" fmla="*/ 1079420 w 1906136"/>
                  <a:gd name="connsiteY412" fmla="*/ 314171 h 2468044"/>
                  <a:gd name="connsiteX413" fmla="*/ 1083456 w 1906136"/>
                  <a:gd name="connsiteY413" fmla="*/ 316344 h 2468044"/>
                  <a:gd name="connsiteX414" fmla="*/ 1088733 w 1906136"/>
                  <a:gd name="connsiteY414" fmla="*/ 318517 h 2468044"/>
                  <a:gd name="connsiteX415" fmla="*/ 1094011 w 1906136"/>
                  <a:gd name="connsiteY415" fmla="*/ 320691 h 2468044"/>
                  <a:gd name="connsiteX416" fmla="*/ 1101151 w 1906136"/>
                  <a:gd name="connsiteY416" fmla="*/ 320691 h 2468044"/>
                  <a:gd name="connsiteX417" fmla="*/ 1105187 w 1906136"/>
                  <a:gd name="connsiteY417" fmla="*/ 307031 h 2468044"/>
                  <a:gd name="connsiteX418" fmla="*/ 1108291 w 1906136"/>
                  <a:gd name="connsiteY418" fmla="*/ 298649 h 2468044"/>
                  <a:gd name="connsiteX419" fmla="*/ 1115432 w 1906136"/>
                  <a:gd name="connsiteY419" fmla="*/ 291198 h 2468044"/>
                  <a:gd name="connsiteX420" fmla="*/ 1124745 w 1906136"/>
                  <a:gd name="connsiteY420" fmla="*/ 283748 h 2468044"/>
                  <a:gd name="connsiteX421" fmla="*/ 1126918 w 1906136"/>
                  <a:gd name="connsiteY421" fmla="*/ 279401 h 2468044"/>
                  <a:gd name="connsiteX422" fmla="*/ 1130023 w 1906136"/>
                  <a:gd name="connsiteY422" fmla="*/ 276297 h 2468044"/>
                  <a:gd name="connsiteX423" fmla="*/ 1132196 w 1906136"/>
                  <a:gd name="connsiteY423" fmla="*/ 271951 h 2468044"/>
                  <a:gd name="connsiteX424" fmla="*/ 1132196 w 1906136"/>
                  <a:gd name="connsiteY424" fmla="*/ 266673 h 2468044"/>
                  <a:gd name="connsiteX425" fmla="*/ 1130023 w 1906136"/>
                  <a:gd name="connsiteY425" fmla="*/ 261395 h 2468044"/>
                  <a:gd name="connsiteX426" fmla="*/ 1127849 w 1906136"/>
                  <a:gd name="connsiteY426" fmla="*/ 259222 h 2468044"/>
                  <a:gd name="connsiteX427" fmla="*/ 1126918 w 1906136"/>
                  <a:gd name="connsiteY427" fmla="*/ 257049 h 2468044"/>
                  <a:gd name="connsiteX428" fmla="*/ 1124745 w 1906136"/>
                  <a:gd name="connsiteY428" fmla="*/ 254876 h 2468044"/>
                  <a:gd name="connsiteX429" fmla="*/ 1120709 w 1906136"/>
                  <a:gd name="connsiteY429" fmla="*/ 251772 h 2468044"/>
                  <a:gd name="connsiteX430" fmla="*/ 1117605 w 1906136"/>
                  <a:gd name="connsiteY430" fmla="*/ 251772 h 2468044"/>
                  <a:gd name="connsiteX431" fmla="*/ 1117605 w 1906136"/>
                  <a:gd name="connsiteY431" fmla="*/ 247736 h 2468044"/>
                  <a:gd name="connsiteX432" fmla="*/ 1135300 w 1906136"/>
                  <a:gd name="connsiteY432" fmla="*/ 252082 h 2468044"/>
                  <a:gd name="connsiteX433" fmla="*/ 1147718 w 1906136"/>
                  <a:gd name="connsiteY433" fmla="*/ 259533 h 2468044"/>
                  <a:gd name="connsiteX434" fmla="*/ 1157031 w 1906136"/>
                  <a:gd name="connsiteY434" fmla="*/ 259533 h 2468044"/>
                  <a:gd name="connsiteX435" fmla="*/ 1159205 w 1906136"/>
                  <a:gd name="connsiteY435" fmla="*/ 241527 h 2468044"/>
                  <a:gd name="connsiteX436" fmla="*/ 1161378 w 1906136"/>
                  <a:gd name="connsiteY436" fmla="*/ 230040 h 2468044"/>
                  <a:gd name="connsiteX437" fmla="*/ 1157342 w 1906136"/>
                  <a:gd name="connsiteY437" fmla="*/ 219485 h 2468044"/>
                  <a:gd name="connsiteX438" fmla="*/ 1157342 w 1906136"/>
                  <a:gd name="connsiteY438" fmla="*/ 215139 h 2468044"/>
                  <a:gd name="connsiteX439" fmla="*/ 1208255 w 1906136"/>
                  <a:gd name="connsiteY439" fmla="*/ 212034 h 2468044"/>
                  <a:gd name="connsiteX440" fmla="*/ 1208255 w 1906136"/>
                  <a:gd name="connsiteY440" fmla="*/ 205826 h 2468044"/>
                  <a:gd name="connsiteX441" fmla="*/ 1206082 w 1906136"/>
                  <a:gd name="connsiteY441" fmla="*/ 202721 h 2468044"/>
                  <a:gd name="connsiteX442" fmla="*/ 1206082 w 1906136"/>
                  <a:gd name="connsiteY442" fmla="*/ 200548 h 2468044"/>
                  <a:gd name="connsiteX443" fmla="*/ 1205151 w 1906136"/>
                  <a:gd name="connsiteY443" fmla="*/ 198375 h 2468044"/>
                  <a:gd name="connsiteX444" fmla="*/ 1202977 w 1906136"/>
                  <a:gd name="connsiteY444" fmla="*/ 197444 h 2468044"/>
                  <a:gd name="connsiteX445" fmla="*/ 1200804 w 1906136"/>
                  <a:gd name="connsiteY445" fmla="*/ 195270 h 2468044"/>
                  <a:gd name="connsiteX446" fmla="*/ 1200804 w 1906136"/>
                  <a:gd name="connsiteY446" fmla="*/ 190924 h 2468044"/>
                  <a:gd name="connsiteX447" fmla="*/ 1206082 w 1906136"/>
                  <a:gd name="connsiteY447" fmla="*/ 193097 h 2468044"/>
                  <a:gd name="connsiteX448" fmla="*/ 1210118 w 1906136"/>
                  <a:gd name="connsiteY448" fmla="*/ 195270 h 2468044"/>
                  <a:gd name="connsiteX449" fmla="*/ 1213222 w 1906136"/>
                  <a:gd name="connsiteY449" fmla="*/ 197444 h 2468044"/>
                  <a:gd name="connsiteX450" fmla="*/ 1217258 w 1906136"/>
                  <a:gd name="connsiteY450" fmla="*/ 198375 h 2468044"/>
                  <a:gd name="connsiteX451" fmla="*/ 1224398 w 1906136"/>
                  <a:gd name="connsiteY451" fmla="*/ 198375 h 2468044"/>
                  <a:gd name="connsiteX452" fmla="*/ 1226571 w 1906136"/>
                  <a:gd name="connsiteY452" fmla="*/ 187820 h 2468044"/>
                  <a:gd name="connsiteX453" fmla="*/ 1229676 w 1906136"/>
                  <a:gd name="connsiteY453" fmla="*/ 173229 h 2468044"/>
                  <a:gd name="connsiteX454" fmla="*/ 1233711 w 1906136"/>
                  <a:gd name="connsiteY454" fmla="*/ 154292 h 2468044"/>
                  <a:gd name="connsiteX455" fmla="*/ 1234643 w 1906136"/>
                  <a:gd name="connsiteY455" fmla="*/ 138459 h 2468044"/>
                  <a:gd name="connsiteX456" fmla="*/ 1236816 w 1906136"/>
                  <a:gd name="connsiteY456" fmla="*/ 125731 h 2468044"/>
                  <a:gd name="connsiteX457" fmla="*/ 1236816 w 1906136"/>
                  <a:gd name="connsiteY457" fmla="*/ 118280 h 2468044"/>
                  <a:gd name="connsiteX458" fmla="*/ 1236816 w 1906136"/>
                  <a:gd name="connsiteY458" fmla="*/ 103689 h 2468044"/>
                  <a:gd name="connsiteX459" fmla="*/ 1229676 w 1906136"/>
                  <a:gd name="connsiteY459" fmla="*/ 97480 h 2468044"/>
                  <a:gd name="connsiteX460" fmla="*/ 1220362 w 1906136"/>
                  <a:gd name="connsiteY460" fmla="*/ 99653 h 2468044"/>
                  <a:gd name="connsiteX461" fmla="*/ 1211980 w 1906136"/>
                  <a:gd name="connsiteY461" fmla="*/ 103999 h 2468044"/>
                  <a:gd name="connsiteX462" fmla="*/ 1204840 w 1906136"/>
                  <a:gd name="connsiteY462" fmla="*/ 103999 h 2468044"/>
                  <a:gd name="connsiteX463" fmla="*/ 1202667 w 1906136"/>
                  <a:gd name="connsiteY463" fmla="*/ 99653 h 2468044"/>
                  <a:gd name="connsiteX464" fmla="*/ 1198631 w 1906136"/>
                  <a:gd name="connsiteY464" fmla="*/ 97480 h 2468044"/>
                  <a:gd name="connsiteX465" fmla="*/ 1197700 w 1906136"/>
                  <a:gd name="connsiteY465" fmla="*/ 94376 h 2468044"/>
                  <a:gd name="connsiteX466" fmla="*/ 1193664 w 1906136"/>
                  <a:gd name="connsiteY466" fmla="*/ 90029 h 2468044"/>
                  <a:gd name="connsiteX467" fmla="*/ 1191491 w 1906136"/>
                  <a:gd name="connsiteY467" fmla="*/ 86925 h 2468044"/>
                  <a:gd name="connsiteX468" fmla="*/ 1188386 w 1906136"/>
                  <a:gd name="connsiteY468" fmla="*/ 84752 h 2468044"/>
                  <a:gd name="connsiteX469" fmla="*/ 1184351 w 1906136"/>
                  <a:gd name="connsiteY469" fmla="*/ 82579 h 2468044"/>
                  <a:gd name="connsiteX470" fmla="*/ 1181246 w 1906136"/>
                  <a:gd name="connsiteY470" fmla="*/ 82579 h 2468044"/>
                  <a:gd name="connsiteX471" fmla="*/ 1177210 w 1906136"/>
                  <a:gd name="connsiteY471" fmla="*/ 86925 h 2468044"/>
                  <a:gd name="connsiteX472" fmla="*/ 1166655 w 1906136"/>
                  <a:gd name="connsiteY472" fmla="*/ 96238 h 2468044"/>
                  <a:gd name="connsiteX473" fmla="*/ 1162619 w 1906136"/>
                  <a:gd name="connsiteY473" fmla="*/ 108966 h 2468044"/>
                  <a:gd name="connsiteX474" fmla="*/ 1162619 w 1906136"/>
                  <a:gd name="connsiteY474" fmla="*/ 121695 h 2468044"/>
                  <a:gd name="connsiteX475" fmla="*/ 1164793 w 1906136"/>
                  <a:gd name="connsiteY475" fmla="*/ 134423 h 2468044"/>
                  <a:gd name="connsiteX476" fmla="*/ 1164793 w 1906136"/>
                  <a:gd name="connsiteY476" fmla="*/ 147151 h 2468044"/>
                  <a:gd name="connsiteX477" fmla="*/ 1157652 w 1906136"/>
                  <a:gd name="connsiteY477" fmla="*/ 163915 h 2468044"/>
                  <a:gd name="connsiteX478" fmla="*/ 1148339 w 1906136"/>
                  <a:gd name="connsiteY478" fmla="*/ 178506 h 2468044"/>
                  <a:gd name="connsiteX479" fmla="*/ 1143061 w 1906136"/>
                  <a:gd name="connsiteY479" fmla="*/ 176333 h 2468044"/>
                  <a:gd name="connsiteX480" fmla="*/ 1139957 w 1906136"/>
                  <a:gd name="connsiteY480" fmla="*/ 175402 h 2468044"/>
                  <a:gd name="connsiteX481" fmla="*/ 1137784 w 1906136"/>
                  <a:gd name="connsiteY481" fmla="*/ 173229 h 2468044"/>
                  <a:gd name="connsiteX482" fmla="*/ 1135611 w 1906136"/>
                  <a:gd name="connsiteY482" fmla="*/ 171056 h 2468044"/>
                  <a:gd name="connsiteX483" fmla="*/ 1132506 w 1906136"/>
                  <a:gd name="connsiteY483" fmla="*/ 167951 h 2468044"/>
                  <a:gd name="connsiteX484" fmla="*/ 1134679 w 1906136"/>
                  <a:gd name="connsiteY484" fmla="*/ 161742 h 2468044"/>
                  <a:gd name="connsiteX485" fmla="*/ 1134679 w 1906136"/>
                  <a:gd name="connsiteY485" fmla="*/ 153360 h 2468044"/>
                  <a:gd name="connsiteX486" fmla="*/ 1135611 w 1906136"/>
                  <a:gd name="connsiteY486" fmla="*/ 140632 h 2468044"/>
                  <a:gd name="connsiteX487" fmla="*/ 1137784 w 1906136"/>
                  <a:gd name="connsiteY487" fmla="*/ 126041 h 2468044"/>
                  <a:gd name="connsiteX488" fmla="*/ 1137784 w 1906136"/>
                  <a:gd name="connsiteY488" fmla="*/ 114244 h 2468044"/>
                  <a:gd name="connsiteX489" fmla="*/ 1128470 w 1906136"/>
                  <a:gd name="connsiteY489" fmla="*/ 118590 h 2468044"/>
                  <a:gd name="connsiteX490" fmla="*/ 1123193 w 1906136"/>
                  <a:gd name="connsiteY490" fmla="*/ 123868 h 2468044"/>
                  <a:gd name="connsiteX491" fmla="*/ 1117915 w 1906136"/>
                  <a:gd name="connsiteY491" fmla="*/ 129145 h 2468044"/>
                  <a:gd name="connsiteX492" fmla="*/ 1112638 w 1906136"/>
                  <a:gd name="connsiteY492" fmla="*/ 134423 h 2468044"/>
                  <a:gd name="connsiteX493" fmla="*/ 1101151 w 1906136"/>
                  <a:gd name="connsiteY493" fmla="*/ 134423 h 2468044"/>
                  <a:gd name="connsiteX494" fmla="*/ 1098047 w 1906136"/>
                  <a:gd name="connsiteY494" fmla="*/ 119832 h 2468044"/>
                  <a:gd name="connsiteX495" fmla="*/ 1098047 w 1906136"/>
                  <a:gd name="connsiteY495" fmla="*/ 103999 h 2468044"/>
                  <a:gd name="connsiteX496" fmla="*/ 1071969 w 1906136"/>
                  <a:gd name="connsiteY496" fmla="*/ 103999 h 2468044"/>
                  <a:gd name="connsiteX497" fmla="*/ 1076005 w 1906136"/>
                  <a:gd name="connsiteY497" fmla="*/ 96549 h 2468044"/>
                  <a:gd name="connsiteX498" fmla="*/ 1076936 w 1906136"/>
                  <a:gd name="connsiteY498" fmla="*/ 90340 h 2468044"/>
                  <a:gd name="connsiteX499" fmla="*/ 1079110 w 1906136"/>
                  <a:gd name="connsiteY499" fmla="*/ 85062 h 2468044"/>
                  <a:gd name="connsiteX500" fmla="*/ 1083145 w 1906136"/>
                  <a:gd name="connsiteY500" fmla="*/ 81958 h 2468044"/>
                  <a:gd name="connsiteX501" fmla="*/ 1088423 w 1906136"/>
                  <a:gd name="connsiteY501" fmla="*/ 77611 h 2468044"/>
                  <a:gd name="connsiteX502" fmla="*/ 1088423 w 1906136"/>
                  <a:gd name="connsiteY502" fmla="*/ 70161 h 2468044"/>
                  <a:gd name="connsiteX503" fmla="*/ 1088423 w 1906136"/>
                  <a:gd name="connsiteY503" fmla="*/ 62710 h 2468044"/>
                  <a:gd name="connsiteX504" fmla="*/ 1086250 w 1906136"/>
                  <a:gd name="connsiteY504" fmla="*/ 59606 h 2468044"/>
                  <a:gd name="connsiteX505" fmla="*/ 1083145 w 1906136"/>
                  <a:gd name="connsiteY505" fmla="*/ 55259 h 2468044"/>
                  <a:gd name="connsiteX506" fmla="*/ 1079110 w 1906136"/>
                  <a:gd name="connsiteY506" fmla="*/ 52155 h 2468044"/>
                  <a:gd name="connsiteX507" fmla="*/ 1071969 w 1906136"/>
                  <a:gd name="connsiteY507" fmla="*/ 49982 h 2468044"/>
                  <a:gd name="connsiteX508" fmla="*/ 1074142 w 1906136"/>
                  <a:gd name="connsiteY508" fmla="*/ 42531 h 2468044"/>
                  <a:gd name="connsiteX509" fmla="*/ 1076316 w 1906136"/>
                  <a:gd name="connsiteY509" fmla="*/ 39427 h 2468044"/>
                  <a:gd name="connsiteX510" fmla="*/ 1077247 w 1906136"/>
                  <a:gd name="connsiteY510" fmla="*/ 35080 h 2468044"/>
                  <a:gd name="connsiteX511" fmla="*/ 1079420 w 1906136"/>
                  <a:gd name="connsiteY511" fmla="*/ 29803 h 2468044"/>
                  <a:gd name="connsiteX512" fmla="*/ 1081593 w 1906136"/>
                  <a:gd name="connsiteY512" fmla="*/ 25457 h 2468044"/>
                  <a:gd name="connsiteX513" fmla="*/ 1079420 w 1906136"/>
                  <a:gd name="connsiteY513" fmla="*/ 22352 h 2468044"/>
                  <a:gd name="connsiteX514" fmla="*/ 1076316 w 1906136"/>
                  <a:gd name="connsiteY514" fmla="*/ 18006 h 2468044"/>
                  <a:gd name="connsiteX515" fmla="*/ 1074142 w 1906136"/>
                  <a:gd name="connsiteY515" fmla="*/ 17075 h 2468044"/>
                  <a:gd name="connsiteX516" fmla="*/ 1071969 w 1906136"/>
                  <a:gd name="connsiteY516" fmla="*/ 14901 h 2468044"/>
                  <a:gd name="connsiteX517" fmla="*/ 1069796 w 1906136"/>
                  <a:gd name="connsiteY517" fmla="*/ 12728 h 2468044"/>
                  <a:gd name="connsiteX518" fmla="*/ 1069796 w 1906136"/>
                  <a:gd name="connsiteY518" fmla="*/ 7451 h 2468044"/>
                  <a:gd name="connsiteX519" fmla="*/ 1068865 w 1906136"/>
                  <a:gd name="connsiteY519" fmla="*/ 0 h 2468044"/>
                  <a:gd name="connsiteX520" fmla="*/ 1057378 w 1906136"/>
                  <a:gd name="connsiteY520" fmla="*/ 2173 h 2468044"/>
                  <a:gd name="connsiteX521" fmla="*/ 1046823 w 1906136"/>
                  <a:gd name="connsiteY521" fmla="*/ 5278 h 2468044"/>
                  <a:gd name="connsiteX522" fmla="*/ 1037510 w 1906136"/>
                  <a:gd name="connsiteY522" fmla="*/ 9624 h 2468044"/>
                  <a:gd name="connsiteX523" fmla="*/ 1025092 w 1906136"/>
                  <a:gd name="connsiteY523" fmla="*/ 29492 h 2468044"/>
                  <a:gd name="connsiteX524" fmla="*/ 1021056 w 1906136"/>
                  <a:gd name="connsiteY524" fmla="*/ 47498 h 2468044"/>
                  <a:gd name="connsiteX525" fmla="*/ 1023229 w 1906136"/>
                  <a:gd name="connsiteY525" fmla="*/ 66435 h 2468044"/>
                  <a:gd name="connsiteX526" fmla="*/ 1032543 w 1906136"/>
                  <a:gd name="connsiteY526" fmla="*/ 82268 h 2468044"/>
                  <a:gd name="connsiteX527" fmla="*/ 1044960 w 1906136"/>
                  <a:gd name="connsiteY527" fmla="*/ 96859 h 2468044"/>
                  <a:gd name="connsiteX528" fmla="*/ 1047134 w 1906136"/>
                  <a:gd name="connsiteY528" fmla="*/ 104310 h 2468044"/>
                  <a:gd name="connsiteX529" fmla="*/ 1044960 w 1906136"/>
                  <a:gd name="connsiteY529" fmla="*/ 118901 h 2468044"/>
                  <a:gd name="connsiteX530" fmla="*/ 1044960 w 1906136"/>
                  <a:gd name="connsiteY530" fmla="*/ 135665 h 2468044"/>
                  <a:gd name="connsiteX531" fmla="*/ 1044960 w 1906136"/>
                  <a:gd name="connsiteY531" fmla="*/ 150256 h 2468044"/>
                  <a:gd name="connsiteX532" fmla="*/ 1032543 w 1906136"/>
                  <a:gd name="connsiteY532" fmla="*/ 150256 h 2468044"/>
                  <a:gd name="connsiteX533" fmla="*/ 1032543 w 1906136"/>
                  <a:gd name="connsiteY533" fmla="*/ 153360 h 2468044"/>
                  <a:gd name="connsiteX534" fmla="*/ 1030369 w 1906136"/>
                  <a:gd name="connsiteY534" fmla="*/ 159569 h 2468044"/>
                  <a:gd name="connsiteX535" fmla="*/ 1030369 w 1906136"/>
                  <a:gd name="connsiteY535" fmla="*/ 162674 h 2468044"/>
                  <a:gd name="connsiteX536" fmla="*/ 1028196 w 1906136"/>
                  <a:gd name="connsiteY536" fmla="*/ 170124 h 2468044"/>
                  <a:gd name="connsiteX537" fmla="*/ 1019814 w 1906136"/>
                  <a:gd name="connsiteY537" fmla="*/ 153360 h 2468044"/>
                  <a:gd name="connsiteX538" fmla="*/ 1012674 w 1906136"/>
                  <a:gd name="connsiteY538" fmla="*/ 137528 h 2468044"/>
                  <a:gd name="connsiteX539" fmla="*/ 988770 w 1906136"/>
                  <a:gd name="connsiteY539" fmla="*/ 137528 h 2468044"/>
                  <a:gd name="connsiteX540" fmla="*/ 988770 w 1906136"/>
                  <a:gd name="connsiteY540" fmla="*/ 150256 h 2468044"/>
                  <a:gd name="connsiteX541" fmla="*/ 986597 w 1906136"/>
                  <a:gd name="connsiteY541" fmla="*/ 152429 h 2468044"/>
                  <a:gd name="connsiteX542" fmla="*/ 984424 w 1906136"/>
                  <a:gd name="connsiteY542" fmla="*/ 153360 h 2468044"/>
                  <a:gd name="connsiteX543" fmla="*/ 983492 w 1906136"/>
                  <a:gd name="connsiteY543" fmla="*/ 155533 h 2468044"/>
                  <a:gd name="connsiteX544" fmla="*/ 981319 w 1906136"/>
                  <a:gd name="connsiteY544" fmla="*/ 157706 h 2468044"/>
                  <a:gd name="connsiteX545" fmla="*/ 962692 w 1906136"/>
                  <a:gd name="connsiteY545" fmla="*/ 157706 h 2468044"/>
                  <a:gd name="connsiteX546" fmla="*/ 950275 w 1906136"/>
                  <a:gd name="connsiteY546" fmla="*/ 155533 h 2468044"/>
                  <a:gd name="connsiteX547" fmla="*/ 937857 w 1906136"/>
                  <a:gd name="connsiteY547" fmla="*/ 153360 h 2468044"/>
                  <a:gd name="connsiteX548" fmla="*/ 925439 w 1906136"/>
                  <a:gd name="connsiteY548" fmla="*/ 150256 h 2468044"/>
                  <a:gd name="connsiteX549" fmla="*/ 905570 w 1906136"/>
                  <a:gd name="connsiteY549" fmla="*/ 150256 h 2468044"/>
                  <a:gd name="connsiteX550" fmla="*/ 901535 w 1906136"/>
                  <a:gd name="connsiteY550" fmla="*/ 142805 h 2468044"/>
                  <a:gd name="connsiteX551" fmla="*/ 898430 w 1906136"/>
                  <a:gd name="connsiteY551" fmla="*/ 139701 h 2468044"/>
                  <a:gd name="connsiteX552" fmla="*/ 894394 w 1906136"/>
                  <a:gd name="connsiteY552" fmla="*/ 133492 h 2468044"/>
                  <a:gd name="connsiteX553" fmla="*/ 889117 w 1906136"/>
                  <a:gd name="connsiteY553" fmla="*/ 130387 h 2468044"/>
                  <a:gd name="connsiteX554" fmla="*/ 889117 w 1906136"/>
                  <a:gd name="connsiteY554" fmla="*/ 117659 h 2468044"/>
                  <a:gd name="connsiteX555" fmla="*/ 842239 w 1906136"/>
                  <a:gd name="connsiteY555" fmla="*/ 122937 h 2468044"/>
                  <a:gd name="connsiteX556" fmla="*/ 842239 w 1906136"/>
                  <a:gd name="connsiteY556" fmla="*/ 126041 h 2468044"/>
                  <a:gd name="connsiteX557" fmla="*/ 838204 w 1906136"/>
                  <a:gd name="connsiteY557" fmla="*/ 126041 h 2468044"/>
                  <a:gd name="connsiteX558" fmla="*/ 838204 w 1906136"/>
                  <a:gd name="connsiteY558" fmla="*/ 132250 h 2468044"/>
                  <a:gd name="connsiteX559" fmla="*/ 840377 w 1906136"/>
                  <a:gd name="connsiteY559" fmla="*/ 135354 h 2468044"/>
                  <a:gd name="connsiteX560" fmla="*/ 842550 w 1906136"/>
                  <a:gd name="connsiteY560" fmla="*/ 139701 h 2468044"/>
                  <a:gd name="connsiteX561" fmla="*/ 843481 w 1906136"/>
                  <a:gd name="connsiteY561" fmla="*/ 140632 h 2468044"/>
                  <a:gd name="connsiteX562" fmla="*/ 845654 w 1906136"/>
                  <a:gd name="connsiteY562" fmla="*/ 145910 h 2468044"/>
                  <a:gd name="connsiteX563" fmla="*/ 877941 w 1906136"/>
                  <a:gd name="connsiteY563" fmla="*/ 145910 h 2468044"/>
                  <a:gd name="connsiteX564" fmla="*/ 877941 w 1906136"/>
                  <a:gd name="connsiteY564" fmla="*/ 150256 h 2468044"/>
                  <a:gd name="connsiteX565" fmla="*/ 870800 w 1906136"/>
                  <a:gd name="connsiteY565" fmla="*/ 152429 h 2468044"/>
                  <a:gd name="connsiteX566" fmla="*/ 865523 w 1906136"/>
                  <a:gd name="connsiteY566" fmla="*/ 153360 h 2468044"/>
                  <a:gd name="connsiteX567" fmla="*/ 858383 w 1906136"/>
                  <a:gd name="connsiteY567" fmla="*/ 153360 h 2468044"/>
                  <a:gd name="connsiteX568" fmla="*/ 849069 w 1906136"/>
                  <a:gd name="connsiteY568" fmla="*/ 153360 h 2468044"/>
                  <a:gd name="connsiteX569" fmla="*/ 849069 w 1906136"/>
                  <a:gd name="connsiteY569" fmla="*/ 189993 h 2468044"/>
                  <a:gd name="connsiteX570" fmla="*/ 840687 w 1906136"/>
                  <a:gd name="connsiteY570" fmla="*/ 179438 h 2468044"/>
                  <a:gd name="connsiteX571" fmla="*/ 831374 w 1906136"/>
                  <a:gd name="connsiteY571" fmla="*/ 167951 h 2468044"/>
                  <a:gd name="connsiteX572" fmla="*/ 822060 w 1906136"/>
                  <a:gd name="connsiteY572" fmla="*/ 157396 h 2468044"/>
                  <a:gd name="connsiteX573" fmla="*/ 813678 w 1906136"/>
                  <a:gd name="connsiteY573" fmla="*/ 155223 h 2468044"/>
                  <a:gd name="connsiteX574" fmla="*/ 799087 w 1906136"/>
                  <a:gd name="connsiteY574" fmla="*/ 155223 h 2468044"/>
                  <a:gd name="connsiteX575" fmla="*/ 782323 w 1906136"/>
                  <a:gd name="connsiteY575" fmla="*/ 155223 h 2468044"/>
                  <a:gd name="connsiteX576" fmla="*/ 765559 w 1906136"/>
                  <a:gd name="connsiteY576" fmla="*/ 153050 h 2468044"/>
                  <a:gd name="connsiteX577" fmla="*/ 753141 w 1906136"/>
                  <a:gd name="connsiteY577" fmla="*/ 153050 h 2468044"/>
                  <a:gd name="connsiteX578" fmla="*/ 755315 w 1906136"/>
                  <a:gd name="connsiteY578" fmla="*/ 149945 h 2468044"/>
                  <a:gd name="connsiteX579" fmla="*/ 756246 w 1906136"/>
                  <a:gd name="connsiteY579" fmla="*/ 147772 h 2468044"/>
                  <a:gd name="connsiteX580" fmla="*/ 756246 w 1906136"/>
                  <a:gd name="connsiteY580" fmla="*/ 145599 h 2468044"/>
                  <a:gd name="connsiteX581" fmla="*/ 758419 w 1906136"/>
                  <a:gd name="connsiteY581" fmla="*/ 144668 h 2468044"/>
                  <a:gd name="connsiteX582" fmla="*/ 762455 w 1906136"/>
                  <a:gd name="connsiteY582" fmla="*/ 142495 h 2468044"/>
                  <a:gd name="connsiteX583" fmla="*/ 765559 w 1906136"/>
                  <a:gd name="connsiteY583" fmla="*/ 140321 h 2468044"/>
                  <a:gd name="connsiteX584" fmla="*/ 763386 w 1906136"/>
                  <a:gd name="connsiteY584" fmla="*/ 137217 h 2468044"/>
                  <a:gd name="connsiteX585" fmla="*/ 760282 w 1906136"/>
                  <a:gd name="connsiteY585" fmla="*/ 129766 h 2468044"/>
                  <a:gd name="connsiteX586" fmla="*/ 756246 w 1906136"/>
                  <a:gd name="connsiteY586" fmla="*/ 124489 h 2468044"/>
                  <a:gd name="connsiteX587" fmla="*/ 753141 w 1906136"/>
                  <a:gd name="connsiteY587" fmla="*/ 120143 h 2468044"/>
                  <a:gd name="connsiteX588" fmla="*/ 749106 w 1906136"/>
                  <a:gd name="connsiteY588" fmla="*/ 117038 h 2468044"/>
                  <a:gd name="connsiteX589" fmla="*/ 746001 w 1906136"/>
                  <a:gd name="connsiteY589" fmla="*/ 117038 h 2468044"/>
                  <a:gd name="connsiteX590" fmla="*/ 742897 w 1906136"/>
                  <a:gd name="connsiteY590" fmla="*/ 117969 h 2468044"/>
                  <a:gd name="connsiteX591" fmla="*/ 736688 w 1906136"/>
                  <a:gd name="connsiteY591" fmla="*/ 120143 h 2468044"/>
                  <a:gd name="connsiteX592" fmla="*/ 733583 w 1906136"/>
                  <a:gd name="connsiteY592" fmla="*/ 122316 h 2468044"/>
                  <a:gd name="connsiteX593" fmla="*/ 728306 w 1906136"/>
                  <a:gd name="connsiteY593" fmla="*/ 122316 h 2468044"/>
                  <a:gd name="connsiteX594" fmla="*/ 722097 w 1906136"/>
                  <a:gd name="connsiteY594" fmla="*/ 122316 h 2468044"/>
                  <a:gd name="connsiteX595" fmla="*/ 706575 w 1906136"/>
                  <a:gd name="connsiteY595" fmla="*/ 110829 h 2468044"/>
                  <a:gd name="connsiteX596" fmla="*/ 689811 w 1906136"/>
                  <a:gd name="connsiteY596" fmla="*/ 98101 h 2468044"/>
                  <a:gd name="connsiteX597" fmla="*/ 673046 w 1906136"/>
                  <a:gd name="connsiteY597" fmla="*/ 85373 h 2468044"/>
                  <a:gd name="connsiteX598" fmla="*/ 653178 w 1906136"/>
                  <a:gd name="connsiteY598" fmla="*/ 80095 h 2468044"/>
                  <a:gd name="connsiteX599" fmla="*/ 649142 w 1906136"/>
                  <a:gd name="connsiteY599" fmla="*/ 81026 h 2468044"/>
                  <a:gd name="connsiteX600" fmla="*/ 643865 w 1906136"/>
                  <a:gd name="connsiteY600" fmla="*/ 83199 h 2468044"/>
                  <a:gd name="connsiteX601" fmla="*/ 640760 w 1906136"/>
                  <a:gd name="connsiteY601" fmla="*/ 87546 h 2468044"/>
                  <a:gd name="connsiteX602" fmla="*/ 635482 w 1906136"/>
                  <a:gd name="connsiteY602" fmla="*/ 90650 h 2468044"/>
                  <a:gd name="connsiteX603" fmla="*/ 629274 w 1906136"/>
                  <a:gd name="connsiteY603" fmla="*/ 92823 h 2468044"/>
                  <a:gd name="connsiteX604" fmla="*/ 628342 w 1906136"/>
                  <a:gd name="connsiteY604" fmla="*/ 88477 h 2468044"/>
                  <a:gd name="connsiteX605" fmla="*/ 626169 w 1906136"/>
                  <a:gd name="connsiteY605" fmla="*/ 85373 h 2468044"/>
                  <a:gd name="connsiteX606" fmla="*/ 622133 w 1906136"/>
                  <a:gd name="connsiteY606" fmla="*/ 80095 h 2468044"/>
                  <a:gd name="connsiteX607" fmla="*/ 621202 w 1906136"/>
                  <a:gd name="connsiteY607" fmla="*/ 80095 h 2468044"/>
                  <a:gd name="connsiteX608" fmla="*/ 617166 w 1906136"/>
                  <a:gd name="connsiteY608" fmla="*/ 80095 h 2468044"/>
                  <a:gd name="connsiteX609" fmla="*/ 614993 w 1906136"/>
                  <a:gd name="connsiteY609" fmla="*/ 81026 h 2468044"/>
                  <a:gd name="connsiteX610" fmla="*/ 611889 w 1906136"/>
                  <a:gd name="connsiteY610" fmla="*/ 83199 h 2468044"/>
                  <a:gd name="connsiteX611" fmla="*/ 609715 w 1906136"/>
                  <a:gd name="connsiteY611" fmla="*/ 85373 h 2468044"/>
                  <a:gd name="connsiteX612" fmla="*/ 606611 w 1906136"/>
                  <a:gd name="connsiteY612" fmla="*/ 88477 h 2468044"/>
                  <a:gd name="connsiteX613" fmla="*/ 592951 w 1906136"/>
                  <a:gd name="connsiteY613" fmla="*/ 85373 h 2468044"/>
                  <a:gd name="connsiteX614" fmla="*/ 584569 w 1906136"/>
                  <a:gd name="connsiteY614" fmla="*/ 77922 h 2468044"/>
                  <a:gd name="connsiteX615" fmla="*/ 578360 w 1906136"/>
                  <a:gd name="connsiteY615" fmla="*/ 68609 h 2468044"/>
                  <a:gd name="connsiteX616" fmla="*/ 573083 w 1906136"/>
                  <a:gd name="connsiteY616" fmla="*/ 55880 h 2468044"/>
                  <a:gd name="connsiteX617" fmla="*/ 569978 w 1906136"/>
                  <a:gd name="connsiteY617" fmla="*/ 58985 h 2468044"/>
                  <a:gd name="connsiteX618" fmla="*/ 565943 w 1906136"/>
                  <a:gd name="connsiteY618" fmla="*/ 65194 h 2468044"/>
                  <a:gd name="connsiteX619" fmla="*/ 563770 w 1906136"/>
                  <a:gd name="connsiteY619" fmla="*/ 70471 h 2468044"/>
                  <a:gd name="connsiteX620" fmla="*/ 562838 w 1906136"/>
                  <a:gd name="connsiteY620" fmla="*/ 75749 h 2468044"/>
                  <a:gd name="connsiteX621" fmla="*/ 546074 w 1906136"/>
                  <a:gd name="connsiteY621" fmla="*/ 77922 h 2468044"/>
                  <a:gd name="connsiteX622" fmla="*/ 533656 w 1906136"/>
                  <a:gd name="connsiteY622" fmla="*/ 77922 h 2468044"/>
                  <a:gd name="connsiteX623" fmla="*/ 521238 w 1906136"/>
                  <a:gd name="connsiteY623" fmla="*/ 80095 h 2468044"/>
                  <a:gd name="connsiteX624" fmla="*/ 511925 w 1906136"/>
                  <a:gd name="connsiteY624" fmla="*/ 85373 h 2468044"/>
                  <a:gd name="connsiteX625" fmla="*/ 502612 w 1906136"/>
                  <a:gd name="connsiteY625" fmla="*/ 95928 h 2468044"/>
                  <a:gd name="connsiteX626" fmla="*/ 482743 w 1906136"/>
                  <a:gd name="connsiteY626" fmla="*/ 92823 h 2468044"/>
                  <a:gd name="connsiteX627" fmla="*/ 482743 w 1906136"/>
                  <a:gd name="connsiteY627" fmla="*/ 85373 h 2468044"/>
                  <a:gd name="connsiteX628" fmla="*/ 504474 w 1906136"/>
                  <a:gd name="connsiteY628" fmla="*/ 76059 h 2468044"/>
                  <a:gd name="connsiteX629" fmla="*/ 524343 w 1906136"/>
                  <a:gd name="connsiteY629" fmla="*/ 63331 h 2468044"/>
                  <a:gd name="connsiteX630" fmla="*/ 542970 w 1906136"/>
                  <a:gd name="connsiteY630" fmla="*/ 48740 h 2468044"/>
                  <a:gd name="connsiteX631" fmla="*/ 549179 w 1906136"/>
                  <a:gd name="connsiteY631" fmla="*/ 48740 h 2468044"/>
                  <a:gd name="connsiteX632" fmla="*/ 546074 w 1906136"/>
                  <a:gd name="connsiteY632" fmla="*/ 46567 h 2468044"/>
                  <a:gd name="connsiteX633" fmla="*/ 542970 w 1906136"/>
                  <a:gd name="connsiteY633" fmla="*/ 44394 h 2468044"/>
                  <a:gd name="connsiteX634" fmla="*/ 536761 w 1906136"/>
                  <a:gd name="connsiteY634" fmla="*/ 43462 h 2468044"/>
                  <a:gd name="connsiteX635" fmla="*/ 533656 w 1906136"/>
                  <a:gd name="connsiteY635" fmla="*/ 41289 h 2468044"/>
                  <a:gd name="connsiteX636" fmla="*/ 516892 w 1906136"/>
                  <a:gd name="connsiteY636" fmla="*/ 44394 h 2468044"/>
                  <a:gd name="connsiteX637" fmla="*/ 504474 w 1906136"/>
                  <a:gd name="connsiteY637" fmla="*/ 50603 h 2468044"/>
                  <a:gd name="connsiteX638" fmla="*/ 492988 w 1906136"/>
                  <a:gd name="connsiteY638" fmla="*/ 58985 h 2468044"/>
                  <a:gd name="connsiteX639" fmla="*/ 482433 w 1906136"/>
                  <a:gd name="connsiteY639" fmla="*/ 66435 h 2468044"/>
                  <a:gd name="connsiteX640" fmla="*/ 470015 w 1906136"/>
                  <a:gd name="connsiteY640" fmla="*/ 73886 h 2468044"/>
                  <a:gd name="connsiteX641" fmla="*/ 455424 w 1906136"/>
                  <a:gd name="connsiteY641" fmla="*/ 78232 h 2468044"/>
                  <a:gd name="connsiteX642" fmla="*/ 433693 w 1906136"/>
                  <a:gd name="connsiteY642" fmla="*/ 80405 h 2468044"/>
                  <a:gd name="connsiteX643" fmla="*/ 436797 w 1906136"/>
                  <a:gd name="connsiteY643" fmla="*/ 88788 h 2468044"/>
                  <a:gd name="connsiteX644" fmla="*/ 443006 w 1906136"/>
                  <a:gd name="connsiteY644" fmla="*/ 96238 h 2468044"/>
                  <a:gd name="connsiteX645" fmla="*/ 448284 w 1906136"/>
                  <a:gd name="connsiteY645" fmla="*/ 103689 h 2468044"/>
                  <a:gd name="connsiteX646" fmla="*/ 453561 w 1906136"/>
                  <a:gd name="connsiteY646" fmla="*/ 109898 h 2468044"/>
                  <a:gd name="connsiteX647" fmla="*/ 453561 w 1906136"/>
                  <a:gd name="connsiteY647" fmla="*/ 117349 h 2468044"/>
                  <a:gd name="connsiteX648" fmla="*/ 429657 w 1906136"/>
                  <a:gd name="connsiteY648" fmla="*/ 113002 h 2468044"/>
                  <a:gd name="connsiteX649" fmla="*/ 409788 w 1906136"/>
                  <a:gd name="connsiteY649" fmla="*/ 102447 h 2468044"/>
                  <a:gd name="connsiteX650" fmla="*/ 392093 w 1906136"/>
                  <a:gd name="connsiteY650" fmla="*/ 90961 h 2468044"/>
                  <a:gd name="connsiteX651" fmla="*/ 373466 w 1906136"/>
                  <a:gd name="connsiteY651" fmla="*/ 78232 h 2468044"/>
                  <a:gd name="connsiteX652" fmla="*/ 353598 w 1906136"/>
                  <a:gd name="connsiteY652" fmla="*/ 68919 h 2468044"/>
                  <a:gd name="connsiteX653" fmla="*/ 322243 w 1906136"/>
                  <a:gd name="connsiteY653" fmla="*/ 73265 h 2468044"/>
                  <a:gd name="connsiteX654" fmla="*/ 307652 w 1906136"/>
                  <a:gd name="connsiteY654" fmla="*/ 68919 h 2468044"/>
                  <a:gd name="connsiteX655" fmla="*/ 293061 w 1906136"/>
                  <a:gd name="connsiteY655" fmla="*/ 61468 h 2468044"/>
                  <a:gd name="connsiteX656" fmla="*/ 277539 w 1906136"/>
                  <a:gd name="connsiteY656" fmla="*/ 56191 h 2468044"/>
                  <a:gd name="connsiteX657" fmla="*/ 266052 w 1906136"/>
                  <a:gd name="connsiteY657" fmla="*/ 51844 h 2468044"/>
                  <a:gd name="connsiteX658" fmla="*/ 262948 w 1906136"/>
                  <a:gd name="connsiteY658" fmla="*/ 51844 h 2468044"/>
                  <a:gd name="connsiteX659" fmla="*/ 256739 w 1906136"/>
                  <a:gd name="connsiteY659" fmla="*/ 54018 h 2468044"/>
                  <a:gd name="connsiteX660" fmla="*/ 253634 w 1906136"/>
                  <a:gd name="connsiteY660" fmla="*/ 56191 h 2468044"/>
                  <a:gd name="connsiteX661" fmla="*/ 249598 w 1906136"/>
                  <a:gd name="connsiteY661" fmla="*/ 56191 h 2468044"/>
                  <a:gd name="connsiteX662" fmla="*/ 244321 w 1906136"/>
                  <a:gd name="connsiteY662" fmla="*/ 58364 h 2468044"/>
                  <a:gd name="connsiteX663" fmla="*/ 239043 w 1906136"/>
                  <a:gd name="connsiteY663" fmla="*/ 56191 h 2468044"/>
                  <a:gd name="connsiteX664" fmla="*/ 233766 w 1906136"/>
                  <a:gd name="connsiteY664" fmla="*/ 54018 h 2468044"/>
                  <a:gd name="connsiteX665" fmla="*/ 229730 w 1906136"/>
                  <a:gd name="connsiteY665" fmla="*/ 50913 h 2468044"/>
                  <a:gd name="connsiteX666" fmla="*/ 226625 w 1906136"/>
                  <a:gd name="connsiteY666" fmla="*/ 46567 h 2468044"/>
                  <a:gd name="connsiteX667" fmla="*/ 221348 w 1906136"/>
                  <a:gd name="connsiteY667" fmla="*/ 41289 h 2468044"/>
                  <a:gd name="connsiteX668" fmla="*/ 217312 w 1906136"/>
                  <a:gd name="connsiteY668" fmla="*/ 38185 h 2468044"/>
                  <a:gd name="connsiteX669" fmla="*/ 214208 w 1906136"/>
                  <a:gd name="connsiteY669" fmla="*/ 36012 h 2468044"/>
                  <a:gd name="connsiteX670" fmla="*/ 210172 w 1906136"/>
                  <a:gd name="connsiteY670" fmla="*/ 36012 h 2468044"/>
                  <a:gd name="connsiteX671" fmla="*/ 207067 w 1906136"/>
                  <a:gd name="connsiteY671" fmla="*/ 36012 h 2468044"/>
                  <a:gd name="connsiteX672" fmla="*/ 203032 w 1906136"/>
                  <a:gd name="connsiteY672" fmla="*/ 38185 h 2468044"/>
                  <a:gd name="connsiteX673" fmla="*/ 199927 w 1906136"/>
                  <a:gd name="connsiteY673" fmla="*/ 39116 h 2468044"/>
                  <a:gd name="connsiteX674" fmla="*/ 195891 w 1906136"/>
                  <a:gd name="connsiteY674" fmla="*/ 39116 h 2468044"/>
                  <a:gd name="connsiteX675" fmla="*/ 190614 w 1906136"/>
                  <a:gd name="connsiteY675" fmla="*/ 39116 h 2468044"/>
                  <a:gd name="connsiteX676" fmla="*/ 186578 w 1906136"/>
                  <a:gd name="connsiteY676" fmla="*/ 36012 h 2468044"/>
                  <a:gd name="connsiteX677" fmla="*/ 183473 w 1906136"/>
                  <a:gd name="connsiteY677" fmla="*/ 31665 h 2468044"/>
                  <a:gd name="connsiteX678" fmla="*/ 181300 w 1906136"/>
                  <a:gd name="connsiteY678" fmla="*/ 30734 h 2468044"/>
                  <a:gd name="connsiteX679" fmla="*/ 181300 w 1906136"/>
                  <a:gd name="connsiteY679" fmla="*/ 26388 h 2468044"/>
                  <a:gd name="connsiteX680" fmla="*/ 179127 w 1906136"/>
                  <a:gd name="connsiteY680" fmla="*/ 24215 h 2468044"/>
                  <a:gd name="connsiteX681" fmla="*/ 179127 w 1906136"/>
                  <a:gd name="connsiteY681" fmla="*/ 21110 h 2468044"/>
                  <a:gd name="connsiteX682" fmla="*/ 176023 w 1906136"/>
                  <a:gd name="connsiteY682" fmla="*/ 18937 h 2468044"/>
                  <a:gd name="connsiteX683" fmla="*/ 170745 w 1906136"/>
                  <a:gd name="connsiteY683" fmla="*/ 15833 h 2468044"/>
                  <a:gd name="connsiteX684" fmla="*/ 153981 w 1906136"/>
                  <a:gd name="connsiteY684" fmla="*/ 26388 h 2468044"/>
                  <a:gd name="connsiteX685" fmla="*/ 137217 w 1906136"/>
                  <a:gd name="connsiteY685" fmla="*/ 33839 h 2468044"/>
                  <a:gd name="connsiteX686" fmla="*/ 117348 w 1906136"/>
                  <a:gd name="connsiteY686" fmla="*/ 39116 h 2468044"/>
                  <a:gd name="connsiteX687" fmla="*/ 99653 w 1906136"/>
                  <a:gd name="connsiteY687" fmla="*/ 48430 h 2468044"/>
                  <a:gd name="connsiteX688" fmla="*/ 85993 w 1906136"/>
                  <a:gd name="connsiteY688" fmla="*/ 58985 h 2468044"/>
                  <a:gd name="connsiteX689" fmla="*/ 82889 w 1906136"/>
                  <a:gd name="connsiteY689" fmla="*/ 70471 h 2468044"/>
                  <a:gd name="connsiteX690" fmla="*/ 78853 w 1906136"/>
                  <a:gd name="connsiteY690" fmla="*/ 83199 h 2468044"/>
                  <a:gd name="connsiteX691" fmla="*/ 73576 w 1906136"/>
                  <a:gd name="connsiteY691" fmla="*/ 95928 h 2468044"/>
                  <a:gd name="connsiteX692" fmla="*/ 56812 w 1906136"/>
                  <a:gd name="connsiteY692" fmla="*/ 105241 h 2468044"/>
                  <a:gd name="connsiteX693" fmla="*/ 36012 w 1906136"/>
                  <a:gd name="connsiteY693" fmla="*/ 107414 h 2468044"/>
                  <a:gd name="connsiteX694" fmla="*/ 14281 w 1906136"/>
                  <a:gd name="connsiteY694" fmla="*/ 105241 h 2468044"/>
                  <a:gd name="connsiteX695" fmla="*/ 12107 w 1906136"/>
                  <a:gd name="connsiteY695" fmla="*/ 110519 h 2468044"/>
                  <a:gd name="connsiteX696" fmla="*/ 9934 w 1906136"/>
                  <a:gd name="connsiteY696" fmla="*/ 116728 h 2468044"/>
                  <a:gd name="connsiteX697" fmla="*/ 6830 w 1906136"/>
                  <a:gd name="connsiteY697" fmla="*/ 122005 h 2468044"/>
                  <a:gd name="connsiteX698" fmla="*/ 15212 w 1906136"/>
                  <a:gd name="connsiteY698" fmla="*/ 138769 h 2468044"/>
                  <a:gd name="connsiteX699" fmla="*/ 29803 w 1906136"/>
                  <a:gd name="connsiteY699" fmla="*/ 149324 h 2468044"/>
                  <a:gd name="connsiteX700" fmla="*/ 46567 w 1906136"/>
                  <a:gd name="connsiteY700" fmla="*/ 159880 h 2468044"/>
                  <a:gd name="connsiteX701" fmla="*/ 61158 w 1906136"/>
                  <a:gd name="connsiteY701" fmla="*/ 171366 h 2468044"/>
                  <a:gd name="connsiteX702" fmla="*/ 73576 w 1906136"/>
                  <a:gd name="connsiteY702" fmla="*/ 185957 h 2468044"/>
                  <a:gd name="connsiteX703" fmla="*/ 77611 w 1906136"/>
                  <a:gd name="connsiteY703" fmla="*/ 191235 h 2468044"/>
                  <a:gd name="connsiteX704" fmla="*/ 78543 w 1906136"/>
                  <a:gd name="connsiteY704" fmla="*/ 196512 h 2468044"/>
                  <a:gd name="connsiteX705" fmla="*/ 80716 w 1906136"/>
                  <a:gd name="connsiteY705" fmla="*/ 202721 h 2468044"/>
                  <a:gd name="connsiteX706" fmla="*/ 82889 w 1906136"/>
                  <a:gd name="connsiteY706" fmla="*/ 207999 h 2468044"/>
                  <a:gd name="connsiteX707" fmla="*/ 85993 w 1906136"/>
                  <a:gd name="connsiteY707" fmla="*/ 213276 h 2468044"/>
                  <a:gd name="connsiteX708" fmla="*/ 85993 w 1906136"/>
                  <a:gd name="connsiteY708" fmla="*/ 220727 h 2468044"/>
                  <a:gd name="connsiteX709" fmla="*/ 73576 w 1906136"/>
                  <a:gd name="connsiteY709" fmla="*/ 226005 h 2468044"/>
                  <a:gd name="connsiteX710" fmla="*/ 70471 w 1906136"/>
                  <a:gd name="connsiteY710" fmla="*/ 220727 h 2468044"/>
                  <a:gd name="connsiteX711" fmla="*/ 64262 w 1906136"/>
                  <a:gd name="connsiteY711" fmla="*/ 215449 h 2468044"/>
                  <a:gd name="connsiteX712" fmla="*/ 58985 w 1906136"/>
                  <a:gd name="connsiteY712" fmla="*/ 211103 h 2468044"/>
                  <a:gd name="connsiteX713" fmla="*/ 53707 w 1906136"/>
                  <a:gd name="connsiteY713" fmla="*/ 205826 h 2468044"/>
                  <a:gd name="connsiteX714" fmla="*/ 49671 w 1906136"/>
                  <a:gd name="connsiteY714" fmla="*/ 205826 h 2468044"/>
                  <a:gd name="connsiteX715" fmla="*/ 48740 w 1906136"/>
                  <a:gd name="connsiteY715" fmla="*/ 205826 h 2468044"/>
                  <a:gd name="connsiteX716" fmla="*/ 46567 w 1906136"/>
                  <a:gd name="connsiteY716" fmla="*/ 207999 h 2468044"/>
                  <a:gd name="connsiteX717" fmla="*/ 44394 w 1906136"/>
                  <a:gd name="connsiteY717" fmla="*/ 207999 h 2468044"/>
                  <a:gd name="connsiteX718" fmla="*/ 43462 w 1906136"/>
                  <a:gd name="connsiteY718" fmla="*/ 210172 h 2468044"/>
                  <a:gd name="connsiteX719" fmla="*/ 26698 w 1906136"/>
                  <a:gd name="connsiteY719" fmla="*/ 210172 h 2468044"/>
                  <a:gd name="connsiteX720" fmla="*/ 28871 w 1906136"/>
                  <a:gd name="connsiteY720" fmla="*/ 213276 h 2468044"/>
                  <a:gd name="connsiteX721" fmla="*/ 28871 w 1906136"/>
                  <a:gd name="connsiteY721" fmla="*/ 215449 h 2468044"/>
                  <a:gd name="connsiteX722" fmla="*/ 29803 w 1906136"/>
                  <a:gd name="connsiteY722" fmla="*/ 217623 h 2468044"/>
                  <a:gd name="connsiteX723" fmla="*/ 26698 w 1906136"/>
                  <a:gd name="connsiteY723" fmla="*/ 220727 h 2468044"/>
                  <a:gd name="connsiteX724" fmla="*/ 22663 w 1906136"/>
                  <a:gd name="connsiteY724" fmla="*/ 225073 h 2468044"/>
                  <a:gd name="connsiteX725" fmla="*/ 19558 w 1906136"/>
                  <a:gd name="connsiteY725" fmla="*/ 225073 h 2468044"/>
                  <a:gd name="connsiteX726" fmla="*/ 15522 w 1906136"/>
                  <a:gd name="connsiteY726" fmla="*/ 226005 h 2468044"/>
                  <a:gd name="connsiteX727" fmla="*/ 10245 w 1906136"/>
                  <a:gd name="connsiteY727" fmla="*/ 228178 h 2468044"/>
                  <a:gd name="connsiteX728" fmla="*/ 7140 w 1906136"/>
                  <a:gd name="connsiteY728" fmla="*/ 230351 h 2468044"/>
                  <a:gd name="connsiteX729" fmla="*/ 0 w 1906136"/>
                  <a:gd name="connsiteY729" fmla="*/ 230351 h 2468044"/>
                  <a:gd name="connsiteX730" fmla="*/ 3104 w 1906136"/>
                  <a:gd name="connsiteY730" fmla="*/ 257670 h 2468044"/>
                  <a:gd name="connsiteX731" fmla="*/ 17695 w 1906136"/>
                  <a:gd name="connsiteY731" fmla="*/ 265121 h 2468044"/>
                  <a:gd name="connsiteX732" fmla="*/ 36322 w 1906136"/>
                  <a:gd name="connsiteY732" fmla="*/ 268225 h 2468044"/>
                  <a:gd name="connsiteX733" fmla="*/ 51844 w 1906136"/>
                  <a:gd name="connsiteY733" fmla="*/ 274434 h 2468044"/>
                  <a:gd name="connsiteX734" fmla="*/ 63331 w 1906136"/>
                  <a:gd name="connsiteY734" fmla="*/ 277539 h 2468044"/>
                  <a:gd name="connsiteX735" fmla="*/ 68609 w 1906136"/>
                  <a:gd name="connsiteY735" fmla="*/ 277539 h 2468044"/>
                  <a:gd name="connsiteX736" fmla="*/ 71713 w 1906136"/>
                  <a:gd name="connsiteY736" fmla="*/ 275365 h 2468044"/>
                  <a:gd name="connsiteX737" fmla="*/ 75749 w 1906136"/>
                  <a:gd name="connsiteY737" fmla="*/ 274434 h 2468044"/>
                  <a:gd name="connsiteX738" fmla="*/ 77922 w 1906136"/>
                  <a:gd name="connsiteY738" fmla="*/ 272261 h 2468044"/>
                  <a:gd name="connsiteX739" fmla="*/ 78853 w 1906136"/>
                  <a:gd name="connsiteY739" fmla="*/ 270088 h 2468044"/>
                  <a:gd name="connsiteX740" fmla="*/ 82889 w 1906136"/>
                  <a:gd name="connsiteY740" fmla="*/ 266983 h 2468044"/>
                  <a:gd name="connsiteX741" fmla="*/ 97790 w 1906136"/>
                  <a:gd name="connsiteY741" fmla="*/ 266983 h 2468044"/>
                  <a:gd name="connsiteX742" fmla="*/ 95617 w 1906136"/>
                  <a:gd name="connsiteY742" fmla="*/ 267915 h 2468044"/>
                  <a:gd name="connsiteX743" fmla="*/ 95617 w 1906136"/>
                  <a:gd name="connsiteY743" fmla="*/ 270088 h 2468044"/>
                  <a:gd name="connsiteX744" fmla="*/ 95617 w 1906136"/>
                  <a:gd name="connsiteY744" fmla="*/ 272261 h 2468044"/>
                  <a:gd name="connsiteX745" fmla="*/ 93444 w 1906136"/>
                  <a:gd name="connsiteY745" fmla="*/ 272261 h 2468044"/>
                  <a:gd name="connsiteX746" fmla="*/ 91271 w 1906136"/>
                  <a:gd name="connsiteY746" fmla="*/ 274434 h 2468044"/>
                  <a:gd name="connsiteX747" fmla="*/ 91271 w 1906136"/>
                  <a:gd name="connsiteY747" fmla="*/ 292440 h 2468044"/>
                  <a:gd name="connsiteX748" fmla="*/ 85993 w 1906136"/>
                  <a:gd name="connsiteY748" fmla="*/ 303926 h 2468044"/>
                  <a:gd name="connsiteX749" fmla="*/ 78853 w 1906136"/>
                  <a:gd name="connsiteY749" fmla="*/ 311377 h 2468044"/>
                  <a:gd name="connsiteX750" fmla="*/ 68298 w 1906136"/>
                  <a:gd name="connsiteY750" fmla="*/ 316655 h 2468044"/>
                  <a:gd name="connsiteX751" fmla="*/ 56812 w 1906136"/>
                  <a:gd name="connsiteY751" fmla="*/ 319759 h 2468044"/>
                  <a:gd name="connsiteX752" fmla="*/ 44394 w 1906136"/>
                  <a:gd name="connsiteY752" fmla="*/ 327210 h 2468044"/>
                  <a:gd name="connsiteX753" fmla="*/ 37253 w 1906136"/>
                  <a:gd name="connsiteY753" fmla="*/ 336523 h 2468044"/>
                  <a:gd name="connsiteX754" fmla="*/ 31976 w 1906136"/>
                  <a:gd name="connsiteY754" fmla="*/ 347078 h 2468044"/>
                  <a:gd name="connsiteX755" fmla="*/ 26698 w 1906136"/>
                  <a:gd name="connsiteY755" fmla="*/ 360738 h 2468044"/>
                  <a:gd name="connsiteX756" fmla="*/ 20489 w 1906136"/>
                  <a:gd name="connsiteY756" fmla="*/ 371293 h 2468044"/>
                  <a:gd name="connsiteX757" fmla="*/ 31976 w 1906136"/>
                  <a:gd name="connsiteY757" fmla="*/ 391162 h 2468044"/>
                  <a:gd name="connsiteX758" fmla="*/ 46567 w 1906136"/>
                  <a:gd name="connsiteY758" fmla="*/ 410099 h 2468044"/>
                  <a:gd name="connsiteX759" fmla="*/ 64262 w 1906136"/>
                  <a:gd name="connsiteY759" fmla="*/ 422827 h 2468044"/>
                  <a:gd name="connsiteX760" fmla="*/ 66435 w 1906136"/>
                  <a:gd name="connsiteY760" fmla="*/ 425000 h 2468044"/>
                  <a:gd name="connsiteX761" fmla="*/ 69540 w 1906136"/>
                  <a:gd name="connsiteY761" fmla="*/ 425000 h 2468044"/>
                  <a:gd name="connsiteX762" fmla="*/ 71713 w 1906136"/>
                  <a:gd name="connsiteY762" fmla="*/ 425000 h 2468044"/>
                  <a:gd name="connsiteX763" fmla="*/ 73886 w 1906136"/>
                  <a:gd name="connsiteY763" fmla="*/ 422827 h 2468044"/>
                  <a:gd name="connsiteX764" fmla="*/ 76991 w 1906136"/>
                  <a:gd name="connsiteY764" fmla="*/ 419723 h 2468044"/>
                  <a:gd name="connsiteX765" fmla="*/ 81026 w 1906136"/>
                  <a:gd name="connsiteY765" fmla="*/ 430278 h 2468044"/>
                  <a:gd name="connsiteX766" fmla="*/ 86304 w 1906136"/>
                  <a:gd name="connsiteY766" fmla="*/ 444869 h 2468044"/>
                  <a:gd name="connsiteX767" fmla="*/ 88477 w 1906136"/>
                  <a:gd name="connsiteY767" fmla="*/ 455424 h 2468044"/>
                  <a:gd name="connsiteX768" fmla="*/ 93755 w 1906136"/>
                  <a:gd name="connsiteY768" fmla="*/ 455424 h 2468044"/>
                  <a:gd name="connsiteX769" fmla="*/ 97790 w 1906136"/>
                  <a:gd name="connsiteY769" fmla="*/ 455734 h 2468044"/>
                  <a:gd name="connsiteX770" fmla="*/ 98722 w 1906136"/>
                  <a:gd name="connsiteY770" fmla="*/ 455734 h 2468044"/>
                  <a:gd name="connsiteX771" fmla="*/ 100895 w 1906136"/>
                  <a:gd name="connsiteY771" fmla="*/ 453561 h 2468044"/>
                  <a:gd name="connsiteX772" fmla="*/ 103068 w 1906136"/>
                  <a:gd name="connsiteY772" fmla="*/ 451388 h 2468044"/>
                  <a:gd name="connsiteX773" fmla="*/ 105241 w 1906136"/>
                  <a:gd name="connsiteY773" fmla="*/ 449215 h 2468044"/>
                  <a:gd name="connsiteX774" fmla="*/ 108346 w 1906136"/>
                  <a:gd name="connsiteY774" fmla="*/ 451388 h 2468044"/>
                  <a:gd name="connsiteX775" fmla="*/ 110208 w 1906136"/>
                  <a:gd name="connsiteY775" fmla="*/ 451388 h 2468044"/>
                  <a:gd name="connsiteX776" fmla="*/ 112381 w 1906136"/>
                  <a:gd name="connsiteY776" fmla="*/ 453561 h 2468044"/>
                  <a:gd name="connsiteX777" fmla="*/ 112381 w 1906136"/>
                  <a:gd name="connsiteY777" fmla="*/ 456666 h 2468044"/>
                  <a:gd name="connsiteX778" fmla="*/ 112381 w 1906136"/>
                  <a:gd name="connsiteY778" fmla="*/ 461012 h 2468044"/>
                  <a:gd name="connsiteX779" fmla="*/ 124799 w 1906136"/>
                  <a:gd name="connsiteY779" fmla="*/ 456666 h 2468044"/>
                  <a:gd name="connsiteX780" fmla="*/ 134113 w 1906136"/>
                  <a:gd name="connsiteY780" fmla="*/ 453561 h 2468044"/>
                  <a:gd name="connsiteX781" fmla="*/ 147772 w 1906136"/>
                  <a:gd name="connsiteY781" fmla="*/ 449215 h 2468044"/>
                  <a:gd name="connsiteX782" fmla="*/ 144668 w 1906136"/>
                  <a:gd name="connsiteY782" fmla="*/ 471257 h 2468044"/>
                  <a:gd name="connsiteX783" fmla="*/ 135354 w 1906136"/>
                  <a:gd name="connsiteY783" fmla="*/ 488021 h 2468044"/>
                  <a:gd name="connsiteX784" fmla="*/ 122937 w 1906136"/>
                  <a:gd name="connsiteY784" fmla="*/ 502612 h 2468044"/>
                  <a:gd name="connsiteX785" fmla="*/ 106172 w 1906136"/>
                  <a:gd name="connsiteY785" fmla="*/ 515340 h 2468044"/>
                  <a:gd name="connsiteX786" fmla="*/ 88477 w 1906136"/>
                  <a:gd name="connsiteY786" fmla="*/ 527137 h 2468044"/>
                  <a:gd name="connsiteX787" fmla="*/ 69850 w 1906136"/>
                  <a:gd name="connsiteY787" fmla="*/ 537692 h 2468044"/>
                  <a:gd name="connsiteX788" fmla="*/ 54328 w 1906136"/>
                  <a:gd name="connsiteY788" fmla="*/ 549179 h 2468044"/>
                  <a:gd name="connsiteX789" fmla="*/ 41910 w 1906136"/>
                  <a:gd name="connsiteY789" fmla="*/ 561907 h 2468044"/>
                  <a:gd name="connsiteX790" fmla="*/ 37874 w 1906136"/>
                  <a:gd name="connsiteY790" fmla="*/ 561907 h 2468044"/>
                  <a:gd name="connsiteX791" fmla="*/ 37874 w 1906136"/>
                  <a:gd name="connsiteY791" fmla="*/ 565011 h 2468044"/>
                  <a:gd name="connsiteX792" fmla="*/ 48430 w 1906136"/>
                  <a:gd name="connsiteY792" fmla="*/ 561907 h 2468044"/>
                  <a:gd name="connsiteX793" fmla="*/ 65194 w 1906136"/>
                  <a:gd name="connsiteY793" fmla="*/ 554456 h 2468044"/>
                  <a:gd name="connsiteX794" fmla="*/ 86925 w 1906136"/>
                  <a:gd name="connsiteY794" fmla="*/ 543901 h 2468044"/>
                  <a:gd name="connsiteX795" fmla="*/ 108656 w 1906136"/>
                  <a:gd name="connsiteY795" fmla="*/ 530241 h 2468044"/>
                  <a:gd name="connsiteX796" fmla="*/ 130387 w 1906136"/>
                  <a:gd name="connsiteY796" fmla="*/ 515650 h 2468044"/>
                  <a:gd name="connsiteX797" fmla="*/ 152118 w 1906136"/>
                  <a:gd name="connsiteY797" fmla="*/ 502922 h 2468044"/>
                  <a:gd name="connsiteX798" fmla="*/ 169814 w 1906136"/>
                  <a:gd name="connsiteY798" fmla="*/ 492367 h 2468044"/>
                  <a:gd name="connsiteX799" fmla="*/ 184405 w 1906136"/>
                  <a:gd name="connsiteY799" fmla="*/ 480881 h 2468044"/>
                  <a:gd name="connsiteX800" fmla="*/ 191545 w 1906136"/>
                  <a:gd name="connsiteY800" fmla="*/ 473430 h 2468044"/>
                  <a:gd name="connsiteX801" fmla="*/ 203032 w 1906136"/>
                  <a:gd name="connsiteY801" fmla="*/ 456666 h 2468044"/>
                  <a:gd name="connsiteX802" fmla="*/ 210172 w 1906136"/>
                  <a:gd name="connsiteY802" fmla="*/ 438660 h 2468044"/>
                  <a:gd name="connsiteX803" fmla="*/ 215449 w 1906136"/>
                  <a:gd name="connsiteY803" fmla="*/ 421896 h 2468044"/>
                  <a:gd name="connsiteX804" fmla="*/ 222590 w 1906136"/>
                  <a:gd name="connsiteY804" fmla="*/ 406063 h 2468044"/>
                  <a:gd name="connsiteX805" fmla="*/ 234076 w 1906136"/>
                  <a:gd name="connsiteY805" fmla="*/ 391472 h 2468044"/>
                  <a:gd name="connsiteX806" fmla="*/ 247736 w 1906136"/>
                  <a:gd name="connsiteY806" fmla="*/ 379986 h 2468044"/>
                  <a:gd name="connsiteX807" fmla="*/ 247736 w 1906136"/>
                  <a:gd name="connsiteY807" fmla="*/ 376881 h 2468044"/>
                  <a:gd name="connsiteX808" fmla="*/ 257049 w 1906136"/>
                  <a:gd name="connsiteY808" fmla="*/ 376881 h 2468044"/>
                  <a:gd name="connsiteX809" fmla="*/ 247736 w 1906136"/>
                  <a:gd name="connsiteY809" fmla="*/ 392714 h 2468044"/>
                  <a:gd name="connsiteX810" fmla="*/ 237181 w 1906136"/>
                  <a:gd name="connsiteY810" fmla="*/ 407305 h 2468044"/>
                  <a:gd name="connsiteX811" fmla="*/ 230040 w 1906136"/>
                  <a:gd name="connsiteY811" fmla="*/ 424069 h 2468044"/>
                  <a:gd name="connsiteX812" fmla="*/ 224763 w 1906136"/>
                  <a:gd name="connsiteY812" fmla="*/ 440833 h 2468044"/>
                  <a:gd name="connsiteX813" fmla="*/ 246494 w 1906136"/>
                  <a:gd name="connsiteY813" fmla="*/ 435555 h 2468044"/>
                  <a:gd name="connsiteX814" fmla="*/ 262016 w 1906136"/>
                  <a:gd name="connsiteY814" fmla="*/ 426242 h 2468044"/>
                  <a:gd name="connsiteX815" fmla="*/ 280643 w 1906136"/>
                  <a:gd name="connsiteY815" fmla="*/ 416929 h 2468044"/>
                  <a:gd name="connsiteX816" fmla="*/ 280643 w 1906136"/>
                  <a:gd name="connsiteY816" fmla="*/ 392714 h 2468044"/>
                  <a:gd name="connsiteX817" fmla="*/ 297407 w 1906136"/>
                  <a:gd name="connsiteY817" fmla="*/ 394887 h 2468044"/>
                  <a:gd name="connsiteX818" fmla="*/ 307962 w 1906136"/>
                  <a:gd name="connsiteY818" fmla="*/ 400165 h 2468044"/>
                  <a:gd name="connsiteX819" fmla="*/ 317276 w 1906136"/>
                  <a:gd name="connsiteY819" fmla="*/ 407615 h 2468044"/>
                  <a:gd name="connsiteX820" fmla="*/ 327831 w 1906136"/>
                  <a:gd name="connsiteY820" fmla="*/ 413824 h 2468044"/>
                  <a:gd name="connsiteX821" fmla="*/ 361048 w 1906136"/>
                  <a:gd name="connsiteY821" fmla="*/ 413824 h 2468044"/>
                  <a:gd name="connsiteX822" fmla="*/ 376571 w 1906136"/>
                  <a:gd name="connsiteY822" fmla="*/ 422206 h 2468044"/>
                  <a:gd name="connsiteX823" fmla="*/ 393335 w 1906136"/>
                  <a:gd name="connsiteY823" fmla="*/ 436797 h 2468044"/>
                  <a:gd name="connsiteX824" fmla="*/ 407926 w 1906136"/>
                  <a:gd name="connsiteY824" fmla="*/ 449526 h 2468044"/>
                  <a:gd name="connsiteX825" fmla="*/ 427794 w 1906136"/>
                  <a:gd name="connsiteY825" fmla="*/ 458839 h 2468044"/>
                  <a:gd name="connsiteX826" fmla="*/ 451699 w 1906136"/>
                  <a:gd name="connsiteY826" fmla="*/ 464117 h 2468044"/>
                  <a:gd name="connsiteX827" fmla="*/ 471567 w 1906136"/>
                  <a:gd name="connsiteY827" fmla="*/ 473430 h 2468044"/>
                  <a:gd name="connsiteX828" fmla="*/ 486158 w 1906136"/>
                  <a:gd name="connsiteY828" fmla="*/ 486158 h 2468044"/>
                  <a:gd name="connsiteX829" fmla="*/ 498576 w 1906136"/>
                  <a:gd name="connsiteY829" fmla="*/ 502922 h 2468044"/>
                  <a:gd name="connsiteX830" fmla="*/ 507889 w 1906136"/>
                  <a:gd name="connsiteY830" fmla="*/ 519686 h 2468044"/>
                  <a:gd name="connsiteX831" fmla="*/ 519376 w 1906136"/>
                  <a:gd name="connsiteY831" fmla="*/ 536450 h 2468044"/>
                  <a:gd name="connsiteX832" fmla="*/ 531794 w 1906136"/>
                  <a:gd name="connsiteY832" fmla="*/ 550110 h 2468044"/>
                  <a:gd name="connsiteX833" fmla="*/ 527758 w 1906136"/>
                  <a:gd name="connsiteY833" fmla="*/ 574325 h 2468044"/>
                  <a:gd name="connsiteX834" fmla="*/ 539244 w 1906136"/>
                  <a:gd name="connsiteY834" fmla="*/ 579602 h 2468044"/>
                  <a:gd name="connsiteX835" fmla="*/ 546385 w 1906136"/>
                  <a:gd name="connsiteY835" fmla="*/ 588916 h 2468044"/>
                  <a:gd name="connsiteX836" fmla="*/ 551662 w 1906136"/>
                  <a:gd name="connsiteY836" fmla="*/ 600402 h 2468044"/>
                  <a:gd name="connsiteX837" fmla="*/ 554767 w 1906136"/>
                  <a:gd name="connsiteY837" fmla="*/ 613131 h 2468044"/>
                  <a:gd name="connsiteX838" fmla="*/ 560976 w 1906136"/>
                  <a:gd name="connsiteY838" fmla="*/ 625859 h 2468044"/>
                  <a:gd name="connsiteX839" fmla="*/ 568116 w 1906136"/>
                  <a:gd name="connsiteY839" fmla="*/ 637345 h 2468044"/>
                  <a:gd name="connsiteX840" fmla="*/ 576498 w 1906136"/>
                  <a:gd name="connsiteY840" fmla="*/ 645727 h 2468044"/>
                  <a:gd name="connsiteX841" fmla="*/ 591089 w 1906136"/>
                  <a:gd name="connsiteY841" fmla="*/ 651005 h 2468044"/>
                  <a:gd name="connsiteX842" fmla="*/ 587984 w 1906136"/>
                  <a:gd name="connsiteY842" fmla="*/ 653178 h 2468044"/>
                  <a:gd name="connsiteX843" fmla="*/ 583949 w 1906136"/>
                  <a:gd name="connsiteY843" fmla="*/ 653178 h 2468044"/>
                  <a:gd name="connsiteX844" fmla="*/ 580844 w 1906136"/>
                  <a:gd name="connsiteY844" fmla="*/ 653178 h 2468044"/>
                  <a:gd name="connsiteX845" fmla="*/ 576808 w 1906136"/>
                  <a:gd name="connsiteY845" fmla="*/ 651005 h 2468044"/>
                  <a:gd name="connsiteX846" fmla="*/ 568426 w 1906136"/>
                  <a:gd name="connsiteY846" fmla="*/ 651005 h 2468044"/>
                  <a:gd name="connsiteX847" fmla="*/ 576808 w 1906136"/>
                  <a:gd name="connsiteY847" fmla="*/ 669942 h 2468044"/>
                  <a:gd name="connsiteX848" fmla="*/ 588295 w 1906136"/>
                  <a:gd name="connsiteY848" fmla="*/ 686706 h 2468044"/>
                  <a:gd name="connsiteX849" fmla="*/ 600713 w 1906136"/>
                  <a:gd name="connsiteY849" fmla="*/ 702539 h 2468044"/>
                  <a:gd name="connsiteX850" fmla="*/ 604748 w 1906136"/>
                  <a:gd name="connsiteY850" fmla="*/ 704712 h 2468044"/>
                  <a:gd name="connsiteX851" fmla="*/ 605680 w 1906136"/>
                  <a:gd name="connsiteY851" fmla="*/ 704712 h 2468044"/>
                  <a:gd name="connsiteX852" fmla="*/ 605680 w 1906136"/>
                  <a:gd name="connsiteY852" fmla="*/ 706885 h 2468044"/>
                  <a:gd name="connsiteX853" fmla="*/ 607853 w 1906136"/>
                  <a:gd name="connsiteY853" fmla="*/ 706885 h 2468044"/>
                  <a:gd name="connsiteX854" fmla="*/ 613130 w 1906136"/>
                  <a:gd name="connsiteY854" fmla="*/ 706885 h 2468044"/>
                  <a:gd name="connsiteX855" fmla="*/ 619339 w 1906136"/>
                  <a:gd name="connsiteY855" fmla="*/ 706885 h 2468044"/>
                  <a:gd name="connsiteX856" fmla="*/ 620271 w 1906136"/>
                  <a:gd name="connsiteY856" fmla="*/ 704712 h 2468044"/>
                  <a:gd name="connsiteX857" fmla="*/ 624306 w 1906136"/>
                  <a:gd name="connsiteY857" fmla="*/ 702539 h 2468044"/>
                  <a:gd name="connsiteX858" fmla="*/ 626480 w 1906136"/>
                  <a:gd name="connsiteY858" fmla="*/ 701608 h 2468044"/>
                  <a:gd name="connsiteX859" fmla="*/ 626480 w 1906136"/>
                  <a:gd name="connsiteY859" fmla="*/ 699434 h 2468044"/>
                  <a:gd name="connsiteX860" fmla="*/ 627411 w 1906136"/>
                  <a:gd name="connsiteY860" fmla="*/ 699434 h 2468044"/>
                  <a:gd name="connsiteX861" fmla="*/ 627411 w 1906136"/>
                  <a:gd name="connsiteY861" fmla="*/ 695088 h 2468044"/>
                  <a:gd name="connsiteX862" fmla="*/ 622133 w 1906136"/>
                  <a:gd name="connsiteY862" fmla="*/ 687638 h 2468044"/>
                  <a:gd name="connsiteX863" fmla="*/ 614993 w 1906136"/>
                  <a:gd name="connsiteY863" fmla="*/ 682360 h 2468044"/>
                  <a:gd name="connsiteX864" fmla="*/ 607853 w 1906136"/>
                  <a:gd name="connsiteY864" fmla="*/ 677082 h 2468044"/>
                  <a:gd name="connsiteX865" fmla="*/ 600713 w 1906136"/>
                  <a:gd name="connsiteY865" fmla="*/ 671805 h 2468044"/>
                  <a:gd name="connsiteX866" fmla="*/ 600713 w 1906136"/>
                  <a:gd name="connsiteY866" fmla="*/ 662491 h 2468044"/>
                  <a:gd name="connsiteX867" fmla="*/ 617477 w 1906136"/>
                  <a:gd name="connsiteY867" fmla="*/ 673047 h 2468044"/>
                  <a:gd name="connsiteX868" fmla="*/ 632068 w 1906136"/>
                  <a:gd name="connsiteY868" fmla="*/ 687638 h 2468044"/>
                  <a:gd name="connsiteX869" fmla="*/ 644485 w 1906136"/>
                  <a:gd name="connsiteY869" fmla="*/ 702228 h 2468044"/>
                  <a:gd name="connsiteX870" fmla="*/ 644485 w 1906136"/>
                  <a:gd name="connsiteY870" fmla="*/ 723339 h 2468044"/>
                  <a:gd name="connsiteX871" fmla="*/ 642312 w 1906136"/>
                  <a:gd name="connsiteY871" fmla="*/ 718992 h 2468044"/>
                  <a:gd name="connsiteX872" fmla="*/ 639208 w 1906136"/>
                  <a:gd name="connsiteY872" fmla="*/ 715888 h 2468044"/>
                  <a:gd name="connsiteX873" fmla="*/ 637035 w 1906136"/>
                  <a:gd name="connsiteY873" fmla="*/ 711542 h 2468044"/>
                  <a:gd name="connsiteX874" fmla="*/ 633930 w 1906136"/>
                  <a:gd name="connsiteY874" fmla="*/ 709369 h 2468044"/>
                  <a:gd name="connsiteX875" fmla="*/ 629894 w 1906136"/>
                  <a:gd name="connsiteY875" fmla="*/ 709369 h 2468044"/>
                  <a:gd name="connsiteX876" fmla="*/ 626790 w 1906136"/>
                  <a:gd name="connsiteY876" fmla="*/ 709369 h 2468044"/>
                  <a:gd name="connsiteX877" fmla="*/ 622754 w 1906136"/>
                  <a:gd name="connsiteY877" fmla="*/ 709369 h 2468044"/>
                  <a:gd name="connsiteX878" fmla="*/ 617477 w 1906136"/>
                  <a:gd name="connsiteY878" fmla="*/ 711542 h 2468044"/>
                  <a:gd name="connsiteX879" fmla="*/ 615304 w 1906136"/>
                  <a:gd name="connsiteY879" fmla="*/ 723028 h 2468044"/>
                  <a:gd name="connsiteX880" fmla="*/ 613130 w 1906136"/>
                  <a:gd name="connsiteY880" fmla="*/ 741034 h 2468044"/>
                  <a:gd name="connsiteX881" fmla="*/ 613130 w 1906136"/>
                  <a:gd name="connsiteY881" fmla="*/ 763076 h 2468044"/>
                  <a:gd name="connsiteX882" fmla="*/ 613130 w 1906136"/>
                  <a:gd name="connsiteY882" fmla="*/ 787291 h 2468044"/>
                  <a:gd name="connsiteX883" fmla="*/ 613130 w 1906136"/>
                  <a:gd name="connsiteY883" fmla="*/ 807159 h 2468044"/>
                  <a:gd name="connsiteX884" fmla="*/ 612199 w 1906136"/>
                  <a:gd name="connsiteY884" fmla="*/ 821750 h 2468044"/>
                  <a:gd name="connsiteX885" fmla="*/ 612199 w 1906136"/>
                  <a:gd name="connsiteY885" fmla="*/ 829201 h 2468044"/>
                  <a:gd name="connsiteX886" fmla="*/ 613130 w 1906136"/>
                  <a:gd name="connsiteY886" fmla="*/ 859624 h 2468044"/>
                  <a:gd name="connsiteX887" fmla="*/ 617166 w 1906136"/>
                  <a:gd name="connsiteY887" fmla="*/ 881666 h 2468044"/>
                  <a:gd name="connsiteX888" fmla="*/ 622444 w 1906136"/>
                  <a:gd name="connsiteY888" fmla="*/ 898430 h 2468044"/>
                  <a:gd name="connsiteX889" fmla="*/ 629584 w 1906136"/>
                  <a:gd name="connsiteY889" fmla="*/ 911158 h 2468044"/>
                  <a:gd name="connsiteX890" fmla="*/ 641071 w 1906136"/>
                  <a:gd name="connsiteY890" fmla="*/ 922645 h 2468044"/>
                  <a:gd name="connsiteX891" fmla="*/ 651626 w 1906136"/>
                  <a:gd name="connsiteY891" fmla="*/ 935373 h 2468044"/>
                  <a:gd name="connsiteX892" fmla="*/ 664043 w 1906136"/>
                  <a:gd name="connsiteY892" fmla="*/ 953379 h 2468044"/>
                  <a:gd name="connsiteX893" fmla="*/ 669321 w 1906136"/>
                  <a:gd name="connsiteY893" fmla="*/ 964866 h 2468044"/>
                  <a:gd name="connsiteX894" fmla="*/ 673357 w 1906136"/>
                  <a:gd name="connsiteY894" fmla="*/ 975421 h 2468044"/>
                  <a:gd name="connsiteX895" fmla="*/ 680497 w 1906136"/>
                  <a:gd name="connsiteY895" fmla="*/ 984734 h 2468044"/>
                  <a:gd name="connsiteX896" fmla="*/ 691052 w 1906136"/>
                  <a:gd name="connsiteY896" fmla="*/ 992185 h 2468044"/>
                  <a:gd name="connsiteX897" fmla="*/ 704712 w 1906136"/>
                  <a:gd name="connsiteY897" fmla="*/ 997462 h 2468044"/>
                  <a:gd name="connsiteX898" fmla="*/ 715267 w 1906136"/>
                  <a:gd name="connsiteY898" fmla="*/ 1003671 h 2468044"/>
                  <a:gd name="connsiteX899" fmla="*/ 724580 w 1906136"/>
                  <a:gd name="connsiteY899" fmla="*/ 1014226 h 2468044"/>
                  <a:gd name="connsiteX900" fmla="*/ 731721 w 1906136"/>
                  <a:gd name="connsiteY900" fmla="*/ 1026955 h 2468044"/>
                  <a:gd name="connsiteX901" fmla="*/ 734825 w 1906136"/>
                  <a:gd name="connsiteY901" fmla="*/ 1041546 h 2468044"/>
                  <a:gd name="connsiteX902" fmla="*/ 741034 w 1906136"/>
                  <a:gd name="connsiteY902" fmla="*/ 1054274 h 2468044"/>
                  <a:gd name="connsiteX903" fmla="*/ 747243 w 1906136"/>
                  <a:gd name="connsiteY903" fmla="*/ 1065761 h 2468044"/>
                  <a:gd name="connsiteX904" fmla="*/ 760903 w 1906136"/>
                  <a:gd name="connsiteY904" fmla="*/ 1075074 h 2468044"/>
                  <a:gd name="connsiteX905" fmla="*/ 758729 w 1906136"/>
                  <a:gd name="connsiteY905" fmla="*/ 1076005 h 2468044"/>
                  <a:gd name="connsiteX906" fmla="*/ 758729 w 1906136"/>
                  <a:gd name="connsiteY906" fmla="*/ 1078178 h 2468044"/>
                  <a:gd name="connsiteX907" fmla="*/ 758729 w 1906136"/>
                  <a:gd name="connsiteY907" fmla="*/ 1080351 h 2468044"/>
                  <a:gd name="connsiteX908" fmla="*/ 756556 w 1906136"/>
                  <a:gd name="connsiteY908" fmla="*/ 1080351 h 2468044"/>
                  <a:gd name="connsiteX909" fmla="*/ 754383 w 1906136"/>
                  <a:gd name="connsiteY909" fmla="*/ 1080351 h 2468044"/>
                  <a:gd name="connsiteX910" fmla="*/ 751279 w 1906136"/>
                  <a:gd name="connsiteY910" fmla="*/ 1082525 h 2468044"/>
                  <a:gd name="connsiteX911" fmla="*/ 760592 w 1906136"/>
                  <a:gd name="connsiteY911" fmla="*/ 1095253 h 2468044"/>
                  <a:gd name="connsiteX912" fmla="*/ 771147 w 1906136"/>
                  <a:gd name="connsiteY912" fmla="*/ 1102704 h 2468044"/>
                  <a:gd name="connsiteX913" fmla="*/ 782634 w 1906136"/>
                  <a:gd name="connsiteY913" fmla="*/ 1110154 h 2468044"/>
                  <a:gd name="connsiteX914" fmla="*/ 791016 w 1906136"/>
                  <a:gd name="connsiteY914" fmla="*/ 1119468 h 2468044"/>
                  <a:gd name="connsiteX915" fmla="*/ 797225 w 1906136"/>
                  <a:gd name="connsiteY915" fmla="*/ 1130023 h 2468044"/>
                  <a:gd name="connsiteX916" fmla="*/ 800329 w 1906136"/>
                  <a:gd name="connsiteY916" fmla="*/ 1142751 h 2468044"/>
                  <a:gd name="connsiteX917" fmla="*/ 804365 w 1906136"/>
                  <a:gd name="connsiteY917" fmla="*/ 1155479 h 2468044"/>
                  <a:gd name="connsiteX918" fmla="*/ 809643 w 1906136"/>
                  <a:gd name="connsiteY918" fmla="*/ 1155479 h 2468044"/>
                  <a:gd name="connsiteX919" fmla="*/ 811816 w 1906136"/>
                  <a:gd name="connsiteY919" fmla="*/ 1155479 h 2468044"/>
                  <a:gd name="connsiteX920" fmla="*/ 812747 w 1906136"/>
                  <a:gd name="connsiteY920" fmla="*/ 1155479 h 2468044"/>
                  <a:gd name="connsiteX921" fmla="*/ 814920 w 1906136"/>
                  <a:gd name="connsiteY921" fmla="*/ 1155479 h 2468044"/>
                  <a:gd name="connsiteX922" fmla="*/ 817093 w 1906136"/>
                  <a:gd name="connsiteY922" fmla="*/ 1155479 h 2468044"/>
                  <a:gd name="connsiteX923" fmla="*/ 820198 w 1906136"/>
                  <a:gd name="connsiteY923" fmla="*/ 1155479 h 2468044"/>
                  <a:gd name="connsiteX924" fmla="*/ 822371 w 1906136"/>
                  <a:gd name="connsiteY924" fmla="*/ 1159826 h 2468044"/>
                  <a:gd name="connsiteX925" fmla="*/ 822371 w 1906136"/>
                  <a:gd name="connsiteY925" fmla="*/ 1162930 h 2468044"/>
                  <a:gd name="connsiteX926" fmla="*/ 824544 w 1906136"/>
                  <a:gd name="connsiteY926" fmla="*/ 1169139 h 2468044"/>
                  <a:gd name="connsiteX927" fmla="*/ 824544 w 1906136"/>
                  <a:gd name="connsiteY927" fmla="*/ 1176590 h 2468044"/>
                  <a:gd name="connsiteX928" fmla="*/ 827648 w 1906136"/>
                  <a:gd name="connsiteY928" fmla="*/ 1174417 h 2468044"/>
                  <a:gd name="connsiteX929" fmla="*/ 827648 w 1906136"/>
                  <a:gd name="connsiteY929" fmla="*/ 1172243 h 2468044"/>
                  <a:gd name="connsiteX930" fmla="*/ 829822 w 1906136"/>
                  <a:gd name="connsiteY930" fmla="*/ 1170070 h 2468044"/>
                  <a:gd name="connsiteX931" fmla="*/ 831995 w 1906136"/>
                  <a:gd name="connsiteY931" fmla="*/ 1166966 h 2468044"/>
                  <a:gd name="connsiteX932" fmla="*/ 831995 w 1906136"/>
                  <a:gd name="connsiteY932" fmla="*/ 1159515 h 2468044"/>
                  <a:gd name="connsiteX933" fmla="*/ 827959 w 1906136"/>
                  <a:gd name="connsiteY933" fmla="*/ 1148960 h 2468044"/>
                  <a:gd name="connsiteX934" fmla="*/ 819577 w 1906136"/>
                  <a:gd name="connsiteY934" fmla="*/ 1132196 h 2468044"/>
                  <a:gd name="connsiteX935" fmla="*/ 808090 w 1906136"/>
                  <a:gd name="connsiteY935" fmla="*/ 1113259 h 2468044"/>
                  <a:gd name="connsiteX936" fmla="*/ 797535 w 1906136"/>
                  <a:gd name="connsiteY936" fmla="*/ 1095253 h 2468044"/>
                  <a:gd name="connsiteX937" fmla="*/ 783876 w 1906136"/>
                  <a:gd name="connsiteY937" fmla="*/ 1076316 h 2468044"/>
                  <a:gd name="connsiteX938" fmla="*/ 773320 w 1906136"/>
                  <a:gd name="connsiteY938" fmla="*/ 1061725 h 2468044"/>
                  <a:gd name="connsiteX939" fmla="*/ 761834 w 1906136"/>
                  <a:gd name="connsiteY939" fmla="*/ 1048996 h 2468044"/>
                  <a:gd name="connsiteX940" fmla="*/ 756556 w 1906136"/>
                  <a:gd name="connsiteY940" fmla="*/ 1041546 h 2468044"/>
                  <a:gd name="connsiteX941" fmla="*/ 756556 w 1906136"/>
                  <a:gd name="connsiteY941" fmla="*/ 1021677 h 2468044"/>
                  <a:gd name="connsiteX942" fmla="*/ 760592 w 1906136"/>
                  <a:gd name="connsiteY942" fmla="*/ 1023850 h 2468044"/>
                  <a:gd name="connsiteX943" fmla="*/ 763697 w 1906136"/>
                  <a:gd name="connsiteY943" fmla="*/ 1026955 h 2468044"/>
                  <a:gd name="connsiteX944" fmla="*/ 767732 w 1906136"/>
                  <a:gd name="connsiteY944" fmla="*/ 1031301 h 2468044"/>
                  <a:gd name="connsiteX945" fmla="*/ 776114 w 1906136"/>
                  <a:gd name="connsiteY945" fmla="*/ 1036578 h 2468044"/>
                  <a:gd name="connsiteX946" fmla="*/ 782323 w 1906136"/>
                  <a:gd name="connsiteY946" fmla="*/ 1048065 h 2468044"/>
                  <a:gd name="connsiteX947" fmla="*/ 785428 w 1906136"/>
                  <a:gd name="connsiteY947" fmla="*/ 1058620 h 2468044"/>
                  <a:gd name="connsiteX948" fmla="*/ 789464 w 1906136"/>
                  <a:gd name="connsiteY948" fmla="*/ 1069175 h 2468044"/>
                  <a:gd name="connsiteX949" fmla="*/ 796604 w 1906136"/>
                  <a:gd name="connsiteY949" fmla="*/ 1078489 h 2468044"/>
                  <a:gd name="connsiteX950" fmla="*/ 797535 w 1906136"/>
                  <a:gd name="connsiteY950" fmla="*/ 1080662 h 2468044"/>
                  <a:gd name="connsiteX951" fmla="*/ 803744 w 1906136"/>
                  <a:gd name="connsiteY951" fmla="*/ 1082835 h 2468044"/>
                  <a:gd name="connsiteX952" fmla="*/ 806849 w 1906136"/>
                  <a:gd name="connsiteY952" fmla="*/ 1082835 h 2468044"/>
                  <a:gd name="connsiteX953" fmla="*/ 812126 w 1906136"/>
                  <a:gd name="connsiteY953" fmla="*/ 1083766 h 2468044"/>
                  <a:gd name="connsiteX954" fmla="*/ 816162 w 1906136"/>
                  <a:gd name="connsiteY954" fmla="*/ 1085939 h 2468044"/>
                  <a:gd name="connsiteX955" fmla="*/ 833857 w 1906136"/>
                  <a:gd name="connsiteY955" fmla="*/ 1112327 h 2468044"/>
                  <a:gd name="connsiteX956" fmla="*/ 852484 w 1906136"/>
                  <a:gd name="connsiteY956" fmla="*/ 1137473 h 2468044"/>
                  <a:gd name="connsiteX957" fmla="*/ 870179 w 1906136"/>
                  <a:gd name="connsiteY957" fmla="*/ 1161688 h 2468044"/>
                  <a:gd name="connsiteX958" fmla="*/ 890048 w 1906136"/>
                  <a:gd name="connsiteY958" fmla="*/ 1183730 h 2468044"/>
                  <a:gd name="connsiteX959" fmla="*/ 882908 w 1906136"/>
                  <a:gd name="connsiteY959" fmla="*/ 1206703 h 2468044"/>
                  <a:gd name="connsiteX960" fmla="*/ 886944 w 1906136"/>
                  <a:gd name="connsiteY960" fmla="*/ 1211049 h 2468044"/>
                  <a:gd name="connsiteX961" fmla="*/ 894084 w 1906136"/>
                  <a:gd name="connsiteY961" fmla="*/ 1218500 h 2468044"/>
                  <a:gd name="connsiteX962" fmla="*/ 901224 w 1906136"/>
                  <a:gd name="connsiteY962" fmla="*/ 1227813 h 2468044"/>
                  <a:gd name="connsiteX963" fmla="*/ 910537 w 1906136"/>
                  <a:gd name="connsiteY963" fmla="*/ 1235264 h 2468044"/>
                  <a:gd name="connsiteX964" fmla="*/ 915815 w 1906136"/>
                  <a:gd name="connsiteY964" fmla="*/ 1242715 h 2468044"/>
                  <a:gd name="connsiteX965" fmla="*/ 918919 w 1906136"/>
                  <a:gd name="connsiteY965" fmla="*/ 1243646 h 2468044"/>
                  <a:gd name="connsiteX966" fmla="*/ 939719 w 1906136"/>
                  <a:gd name="connsiteY966" fmla="*/ 1240541 h 2468044"/>
                  <a:gd name="connsiteX967" fmla="*/ 940651 w 1906136"/>
                  <a:gd name="connsiteY967" fmla="*/ 1242715 h 2468044"/>
                  <a:gd name="connsiteX968" fmla="*/ 944686 w 1906136"/>
                  <a:gd name="connsiteY968" fmla="*/ 1245819 h 2468044"/>
                  <a:gd name="connsiteX969" fmla="*/ 947791 w 1906136"/>
                  <a:gd name="connsiteY969" fmla="*/ 1250165 h 2468044"/>
                  <a:gd name="connsiteX970" fmla="*/ 951827 w 1906136"/>
                  <a:gd name="connsiteY970" fmla="*/ 1253270 h 2468044"/>
                  <a:gd name="connsiteX971" fmla="*/ 954931 w 1906136"/>
                  <a:gd name="connsiteY971" fmla="*/ 1256374 h 2468044"/>
                  <a:gd name="connsiteX972" fmla="*/ 978835 w 1906136"/>
                  <a:gd name="connsiteY972" fmla="*/ 1260720 h 2468044"/>
                  <a:gd name="connsiteX973" fmla="*/ 981940 w 1906136"/>
                  <a:gd name="connsiteY973" fmla="*/ 1262894 h 2468044"/>
                  <a:gd name="connsiteX974" fmla="*/ 985976 w 1906136"/>
                  <a:gd name="connsiteY974" fmla="*/ 1265998 h 2468044"/>
                  <a:gd name="connsiteX975" fmla="*/ 991253 w 1906136"/>
                  <a:gd name="connsiteY975" fmla="*/ 1271276 h 2468044"/>
                  <a:gd name="connsiteX976" fmla="*/ 995289 w 1906136"/>
                  <a:gd name="connsiteY976" fmla="*/ 1275622 h 2468044"/>
                  <a:gd name="connsiteX977" fmla="*/ 998394 w 1906136"/>
                  <a:gd name="connsiteY977" fmla="*/ 1278726 h 2468044"/>
                  <a:gd name="connsiteX978" fmla="*/ 1002429 w 1906136"/>
                  <a:gd name="connsiteY978" fmla="*/ 1280899 h 2468044"/>
                  <a:gd name="connsiteX979" fmla="*/ 1010811 w 1906136"/>
                  <a:gd name="connsiteY979" fmla="*/ 1283073 h 2468044"/>
                  <a:gd name="connsiteX980" fmla="*/ 1017952 w 1906136"/>
                  <a:gd name="connsiteY980" fmla="*/ 1278726 h 2468044"/>
                  <a:gd name="connsiteX981" fmla="*/ 1024161 w 1906136"/>
                  <a:gd name="connsiteY981" fmla="*/ 1275622 h 2468044"/>
                  <a:gd name="connsiteX982" fmla="*/ 1031301 w 1906136"/>
                  <a:gd name="connsiteY982" fmla="*/ 1271276 h 2468044"/>
                  <a:gd name="connsiteX983" fmla="*/ 1041856 w 1906136"/>
                  <a:gd name="connsiteY983" fmla="*/ 1271276 h 2468044"/>
                  <a:gd name="connsiteX984" fmla="*/ 1058620 w 1906136"/>
                  <a:gd name="connsiteY984" fmla="*/ 1278726 h 2468044"/>
                  <a:gd name="connsiteX985" fmla="*/ 1069175 w 1906136"/>
                  <a:gd name="connsiteY985" fmla="*/ 1288040 h 2468044"/>
                  <a:gd name="connsiteX986" fmla="*/ 1081593 w 1906136"/>
                  <a:gd name="connsiteY986" fmla="*/ 1297353 h 2468044"/>
                  <a:gd name="connsiteX987" fmla="*/ 1102393 w 1906136"/>
                  <a:gd name="connsiteY987" fmla="*/ 1304804 h 2468044"/>
                  <a:gd name="connsiteX988" fmla="*/ 1117915 w 1906136"/>
                  <a:gd name="connsiteY988" fmla="*/ 1310081 h 2468044"/>
                  <a:gd name="connsiteX989" fmla="*/ 1132506 w 1906136"/>
                  <a:gd name="connsiteY989" fmla="*/ 1314428 h 2468044"/>
                  <a:gd name="connsiteX990" fmla="*/ 1141820 w 1906136"/>
                  <a:gd name="connsiteY990" fmla="*/ 1317532 h 2468044"/>
                  <a:gd name="connsiteX991" fmla="*/ 1151133 w 1906136"/>
                  <a:gd name="connsiteY991" fmla="*/ 1326845 h 2468044"/>
                  <a:gd name="connsiteX992" fmla="*/ 1159515 w 1906136"/>
                  <a:gd name="connsiteY992" fmla="*/ 1339574 h 2468044"/>
                  <a:gd name="connsiteX993" fmla="*/ 1168828 w 1906136"/>
                  <a:gd name="connsiteY993" fmla="*/ 1361615 h 2468044"/>
                  <a:gd name="connsiteX994" fmla="*/ 1180315 w 1906136"/>
                  <a:gd name="connsiteY994" fmla="*/ 1364720 h 2468044"/>
                  <a:gd name="connsiteX995" fmla="*/ 1195837 w 1906136"/>
                  <a:gd name="connsiteY995" fmla="*/ 1372171 h 2468044"/>
                  <a:gd name="connsiteX996" fmla="*/ 1212601 w 1906136"/>
                  <a:gd name="connsiteY996" fmla="*/ 1381484 h 2468044"/>
                  <a:gd name="connsiteX997" fmla="*/ 1229365 w 1906136"/>
                  <a:gd name="connsiteY997" fmla="*/ 1390797 h 2468044"/>
                  <a:gd name="connsiteX998" fmla="*/ 1238679 w 1906136"/>
                  <a:gd name="connsiteY998" fmla="*/ 1398248 h 2468044"/>
                  <a:gd name="connsiteX999" fmla="*/ 1241783 w 1906136"/>
                  <a:gd name="connsiteY999" fmla="*/ 1396075 h 2468044"/>
                  <a:gd name="connsiteX1000" fmla="*/ 1243956 w 1906136"/>
                  <a:gd name="connsiteY1000" fmla="*/ 1396075 h 2468044"/>
                  <a:gd name="connsiteX1001" fmla="*/ 1244888 w 1906136"/>
                  <a:gd name="connsiteY1001" fmla="*/ 1396075 h 2468044"/>
                  <a:gd name="connsiteX1002" fmla="*/ 1247061 w 1906136"/>
                  <a:gd name="connsiteY1002" fmla="*/ 1393902 h 2468044"/>
                  <a:gd name="connsiteX1003" fmla="*/ 1249234 w 1906136"/>
                  <a:gd name="connsiteY1003" fmla="*/ 1393902 h 2468044"/>
                  <a:gd name="connsiteX1004" fmla="*/ 1251407 w 1906136"/>
                  <a:gd name="connsiteY1004" fmla="*/ 1390797 h 2468044"/>
                  <a:gd name="connsiteX1005" fmla="*/ 1251407 w 1906136"/>
                  <a:gd name="connsiteY1005" fmla="*/ 1388624 h 2468044"/>
                  <a:gd name="connsiteX1006" fmla="*/ 1251407 w 1906136"/>
                  <a:gd name="connsiteY1006" fmla="*/ 1385520 h 2468044"/>
                  <a:gd name="connsiteX1007" fmla="*/ 1249234 w 1906136"/>
                  <a:gd name="connsiteY1007" fmla="*/ 1381173 h 2468044"/>
                  <a:gd name="connsiteX1008" fmla="*/ 1252338 w 1906136"/>
                  <a:gd name="connsiteY1008" fmla="*/ 1379000 h 2468044"/>
                  <a:gd name="connsiteX1009" fmla="*/ 1254511 w 1906136"/>
                  <a:gd name="connsiteY1009" fmla="*/ 1378069 h 2468044"/>
                  <a:gd name="connsiteX1010" fmla="*/ 1256684 w 1906136"/>
                  <a:gd name="connsiteY1010" fmla="*/ 1375896 h 2468044"/>
                  <a:gd name="connsiteX1011" fmla="*/ 1258858 w 1906136"/>
                  <a:gd name="connsiteY1011" fmla="*/ 1373723 h 2468044"/>
                  <a:gd name="connsiteX1012" fmla="*/ 1265998 w 1906136"/>
                  <a:gd name="connsiteY1012" fmla="*/ 1373723 h 2468044"/>
                  <a:gd name="connsiteX1013" fmla="*/ 1273138 w 1906136"/>
                  <a:gd name="connsiteY1013" fmla="*/ 1385209 h 2468044"/>
                  <a:gd name="connsiteX1014" fmla="*/ 1280278 w 1906136"/>
                  <a:gd name="connsiteY1014" fmla="*/ 1395764 h 2468044"/>
                  <a:gd name="connsiteX1015" fmla="*/ 1285556 w 1906136"/>
                  <a:gd name="connsiteY1015" fmla="*/ 1405078 h 2468044"/>
                  <a:gd name="connsiteX1016" fmla="*/ 1287729 w 1906136"/>
                  <a:gd name="connsiteY1016" fmla="*/ 1419669 h 2468044"/>
                  <a:gd name="connsiteX1017" fmla="*/ 1287729 w 1906136"/>
                  <a:gd name="connsiteY1017" fmla="*/ 1434260 h 2468044"/>
                  <a:gd name="connsiteX1018" fmla="*/ 1288660 w 1906136"/>
                  <a:gd name="connsiteY1018" fmla="*/ 1444815 h 2468044"/>
                  <a:gd name="connsiteX1019" fmla="*/ 1276243 w 1906136"/>
                  <a:gd name="connsiteY1019" fmla="*/ 1459406 h 2468044"/>
                  <a:gd name="connsiteX1020" fmla="*/ 1261652 w 1906136"/>
                  <a:gd name="connsiteY1020" fmla="*/ 1472134 h 2468044"/>
                  <a:gd name="connsiteX1021" fmla="*/ 1249234 w 1906136"/>
                  <a:gd name="connsiteY1021" fmla="*/ 1485794 h 2468044"/>
                  <a:gd name="connsiteX1022" fmla="*/ 1242094 w 1906136"/>
                  <a:gd name="connsiteY1022" fmla="*/ 1501626 h 2468044"/>
                  <a:gd name="connsiteX1023" fmla="*/ 1236816 w 1906136"/>
                  <a:gd name="connsiteY1023" fmla="*/ 1518390 h 2468044"/>
                  <a:gd name="connsiteX1024" fmla="*/ 1229676 w 1906136"/>
                  <a:gd name="connsiteY1024" fmla="*/ 1535155 h 2468044"/>
                  <a:gd name="connsiteX1025" fmla="*/ 1234953 w 1906136"/>
                  <a:gd name="connsiteY1025" fmla="*/ 1537328 h 2468044"/>
                  <a:gd name="connsiteX1026" fmla="*/ 1240231 w 1906136"/>
                  <a:gd name="connsiteY1026" fmla="*/ 1537328 h 2468044"/>
                  <a:gd name="connsiteX1027" fmla="*/ 1245508 w 1906136"/>
                  <a:gd name="connsiteY1027" fmla="*/ 1538259 h 2468044"/>
                  <a:gd name="connsiteX1028" fmla="*/ 1254822 w 1906136"/>
                  <a:gd name="connsiteY1028" fmla="*/ 1538259 h 2468044"/>
                  <a:gd name="connsiteX1029" fmla="*/ 1254822 w 1906136"/>
                  <a:gd name="connsiteY1029" fmla="*/ 1542605 h 2468044"/>
                  <a:gd name="connsiteX1030" fmla="*/ 1245508 w 1906136"/>
                  <a:gd name="connsiteY1030" fmla="*/ 1547883 h 2468044"/>
                  <a:gd name="connsiteX1031" fmla="*/ 1239300 w 1906136"/>
                  <a:gd name="connsiteY1031" fmla="*/ 1553160 h 2468044"/>
                  <a:gd name="connsiteX1032" fmla="*/ 1229986 w 1906136"/>
                  <a:gd name="connsiteY1032" fmla="*/ 1558438 h 2468044"/>
                  <a:gd name="connsiteX1033" fmla="*/ 1229986 w 1906136"/>
                  <a:gd name="connsiteY1033" fmla="*/ 1565889 h 2468044"/>
                  <a:gd name="connsiteX1034" fmla="*/ 1229986 w 1906136"/>
                  <a:gd name="connsiteY1034" fmla="*/ 1573339 h 2468044"/>
                  <a:gd name="connsiteX1035" fmla="*/ 1229986 w 1906136"/>
                  <a:gd name="connsiteY1035" fmla="*/ 1579548 h 2468044"/>
                  <a:gd name="connsiteX1036" fmla="*/ 1225950 w 1906136"/>
                  <a:gd name="connsiteY1036" fmla="*/ 1586999 h 2468044"/>
                  <a:gd name="connsiteX1037" fmla="*/ 1229986 w 1906136"/>
                  <a:gd name="connsiteY1037" fmla="*/ 1590104 h 2468044"/>
                  <a:gd name="connsiteX1038" fmla="*/ 1233091 w 1906136"/>
                  <a:gd name="connsiteY1038" fmla="*/ 1594450 h 2468044"/>
                  <a:gd name="connsiteX1039" fmla="*/ 1237126 w 1906136"/>
                  <a:gd name="connsiteY1039" fmla="*/ 1595381 h 2468044"/>
                  <a:gd name="connsiteX1040" fmla="*/ 1242404 w 1906136"/>
                  <a:gd name="connsiteY1040" fmla="*/ 1595381 h 2468044"/>
                  <a:gd name="connsiteX1041" fmla="*/ 1245508 w 1906136"/>
                  <a:gd name="connsiteY1041" fmla="*/ 1599727 h 2468044"/>
                  <a:gd name="connsiteX1042" fmla="*/ 1256995 w 1906136"/>
                  <a:gd name="connsiteY1042" fmla="*/ 1610283 h 2468044"/>
                  <a:gd name="connsiteX1043" fmla="*/ 1264135 w 1906136"/>
                  <a:gd name="connsiteY1043" fmla="*/ 1624873 h 2468044"/>
                  <a:gd name="connsiteX1044" fmla="*/ 1269413 w 1906136"/>
                  <a:gd name="connsiteY1044" fmla="*/ 1643811 h 2468044"/>
                  <a:gd name="connsiteX1045" fmla="*/ 1274690 w 1906136"/>
                  <a:gd name="connsiteY1045" fmla="*/ 1659643 h 2468044"/>
                  <a:gd name="connsiteX1046" fmla="*/ 1281831 w 1906136"/>
                  <a:gd name="connsiteY1046" fmla="*/ 1676407 h 2468044"/>
                  <a:gd name="connsiteX1047" fmla="*/ 1302630 w 1906136"/>
                  <a:gd name="connsiteY1047" fmla="*/ 1705900 h 2468044"/>
                  <a:gd name="connsiteX1048" fmla="*/ 1327777 w 1906136"/>
                  <a:gd name="connsiteY1048" fmla="*/ 1733219 h 2468044"/>
                  <a:gd name="connsiteX1049" fmla="*/ 1359132 w 1906136"/>
                  <a:gd name="connsiteY1049" fmla="*/ 1754329 h 2468044"/>
                  <a:gd name="connsiteX1050" fmla="*/ 1395454 w 1906136"/>
                  <a:gd name="connsiteY1050" fmla="*/ 1767989 h 2468044"/>
                  <a:gd name="connsiteX1051" fmla="*/ 1391418 w 1906136"/>
                  <a:gd name="connsiteY1051" fmla="*/ 1797481 h 2468044"/>
                  <a:gd name="connsiteX1052" fmla="*/ 1389245 w 1906136"/>
                  <a:gd name="connsiteY1052" fmla="*/ 1829147 h 2468044"/>
                  <a:gd name="connsiteX1053" fmla="*/ 1388314 w 1906136"/>
                  <a:gd name="connsiteY1053" fmla="*/ 1861744 h 2468044"/>
                  <a:gd name="connsiteX1054" fmla="*/ 1382105 w 1906136"/>
                  <a:gd name="connsiteY1054" fmla="*/ 1893409 h 2468044"/>
                  <a:gd name="connsiteX1055" fmla="*/ 1371549 w 1906136"/>
                  <a:gd name="connsiteY1055" fmla="*/ 1941839 h 2468044"/>
                  <a:gd name="connsiteX1056" fmla="*/ 1362236 w 1906136"/>
                  <a:gd name="connsiteY1056" fmla="*/ 1991199 h 2468044"/>
                  <a:gd name="connsiteX1057" fmla="*/ 1351681 w 1906136"/>
                  <a:gd name="connsiteY1057" fmla="*/ 2036214 h 2468044"/>
                  <a:gd name="connsiteX1058" fmla="*/ 1339263 w 1906136"/>
                  <a:gd name="connsiteY1058" fmla="*/ 2080297 h 2468044"/>
                  <a:gd name="connsiteX1059" fmla="*/ 1337090 w 1906136"/>
                  <a:gd name="connsiteY1059" fmla="*/ 2091784 h 2468044"/>
                  <a:gd name="connsiteX1060" fmla="*/ 1340194 w 1906136"/>
                  <a:gd name="connsiteY1060" fmla="*/ 2104512 h 2468044"/>
                  <a:gd name="connsiteX1061" fmla="*/ 1342368 w 1906136"/>
                  <a:gd name="connsiteY1061" fmla="*/ 2111963 h 2468044"/>
                  <a:gd name="connsiteX1062" fmla="*/ 1329950 w 1906136"/>
                  <a:gd name="connsiteY1062" fmla="*/ 2188643 h 2468044"/>
                  <a:gd name="connsiteX1063" fmla="*/ 1329950 w 1906136"/>
                  <a:gd name="connsiteY1063" fmla="*/ 2192989 h 2468044"/>
                  <a:gd name="connsiteX1064" fmla="*/ 1337090 w 1906136"/>
                  <a:gd name="connsiteY1064" fmla="*/ 2190816 h 2468044"/>
                  <a:gd name="connsiteX1065" fmla="*/ 1340194 w 1906136"/>
                  <a:gd name="connsiteY1065" fmla="*/ 2186470 h 2468044"/>
                  <a:gd name="connsiteX1066" fmla="*/ 1342368 w 1906136"/>
                  <a:gd name="connsiteY1066" fmla="*/ 2183365 h 2468044"/>
                  <a:gd name="connsiteX1067" fmla="*/ 1345472 w 1906136"/>
                  <a:gd name="connsiteY1067" fmla="*/ 2179019 h 2468044"/>
                  <a:gd name="connsiteX1068" fmla="*/ 1349508 w 1906136"/>
                  <a:gd name="connsiteY1068" fmla="*/ 2175915 h 2468044"/>
                  <a:gd name="connsiteX1069" fmla="*/ 1349508 w 1906136"/>
                  <a:gd name="connsiteY1069" fmla="*/ 2179019 h 2468044"/>
                  <a:gd name="connsiteX1070" fmla="*/ 1354785 w 1906136"/>
                  <a:gd name="connsiteY1070" fmla="*/ 2179019 h 2468044"/>
                  <a:gd name="connsiteX1071" fmla="*/ 1345472 w 1906136"/>
                  <a:gd name="connsiteY1071" fmla="*/ 2215652 h 2468044"/>
                  <a:gd name="connsiteX1072" fmla="*/ 1334917 w 1906136"/>
                  <a:gd name="connsiteY1072" fmla="*/ 2215652 h 2468044"/>
                  <a:gd name="connsiteX1073" fmla="*/ 1327777 w 1906136"/>
                  <a:gd name="connsiteY1073" fmla="*/ 2234589 h 2468044"/>
                  <a:gd name="connsiteX1074" fmla="*/ 1320636 w 1906136"/>
                  <a:gd name="connsiteY1074" fmla="*/ 2256631 h 2468044"/>
                  <a:gd name="connsiteX1075" fmla="*/ 1315359 w 1906136"/>
                  <a:gd name="connsiteY1075" fmla="*/ 2279604 h 2468044"/>
                  <a:gd name="connsiteX1076" fmla="*/ 1313186 w 1906136"/>
                  <a:gd name="connsiteY1076" fmla="*/ 2305992 h 2468044"/>
                  <a:gd name="connsiteX1077" fmla="*/ 1311012 w 1906136"/>
                  <a:gd name="connsiteY1077" fmla="*/ 2333311 h 2468044"/>
                  <a:gd name="connsiteX1078" fmla="*/ 1315048 w 1906136"/>
                  <a:gd name="connsiteY1078" fmla="*/ 2357525 h 2468044"/>
                  <a:gd name="connsiteX1079" fmla="*/ 1322189 w 1906136"/>
                  <a:gd name="connsiteY1079" fmla="*/ 2380499 h 2468044"/>
                  <a:gd name="connsiteX1080" fmla="*/ 1332744 w 1906136"/>
                  <a:gd name="connsiteY1080" fmla="*/ 2401609 h 2468044"/>
                  <a:gd name="connsiteX1081" fmla="*/ 1349508 w 1906136"/>
                  <a:gd name="connsiteY1081" fmla="*/ 2416200 h 2468044"/>
                  <a:gd name="connsiteX1082" fmla="*/ 1369376 w 1906136"/>
                  <a:gd name="connsiteY1082" fmla="*/ 2426755 h 2468044"/>
                  <a:gd name="connsiteX1083" fmla="*/ 1369376 w 1906136"/>
                  <a:gd name="connsiteY1083" fmla="*/ 2434206 h 2468044"/>
                  <a:gd name="connsiteX1084" fmla="*/ 1354785 w 1906136"/>
                  <a:gd name="connsiteY1084" fmla="*/ 2424892 h 2468044"/>
                  <a:gd name="connsiteX1085" fmla="*/ 1342368 w 1906136"/>
                  <a:gd name="connsiteY1085" fmla="*/ 2414337 h 2468044"/>
                  <a:gd name="connsiteX1086" fmla="*/ 1329950 w 1906136"/>
                  <a:gd name="connsiteY1086" fmla="*/ 2401609 h 2468044"/>
                  <a:gd name="connsiteX1087" fmla="*/ 1325914 w 1906136"/>
                  <a:gd name="connsiteY1087" fmla="*/ 2401609 h 2468044"/>
                  <a:gd name="connsiteX1088" fmla="*/ 1332123 w 1906136"/>
                  <a:gd name="connsiteY1088" fmla="*/ 2416200 h 2468044"/>
                  <a:gd name="connsiteX1089" fmla="*/ 1342678 w 1906136"/>
                  <a:gd name="connsiteY1089" fmla="*/ 2430791 h 2468044"/>
                  <a:gd name="connsiteX1090" fmla="*/ 1357269 w 1906136"/>
                  <a:gd name="connsiteY1090" fmla="*/ 2445382 h 2468044"/>
                  <a:gd name="connsiteX1091" fmla="*/ 1374033 w 1906136"/>
                  <a:gd name="connsiteY1091" fmla="*/ 2458110 h 2468044"/>
                  <a:gd name="connsiteX1092" fmla="*/ 1389555 w 1906136"/>
                  <a:gd name="connsiteY1092" fmla="*/ 2466492 h 2468044"/>
                  <a:gd name="connsiteX1093" fmla="*/ 1406319 w 1906136"/>
                  <a:gd name="connsiteY1093" fmla="*/ 2470838 h 2468044"/>
                  <a:gd name="connsiteX1094" fmla="*/ 1423083 w 1906136"/>
                  <a:gd name="connsiteY1094" fmla="*/ 2466492 h 2468044"/>
                  <a:gd name="connsiteX1095" fmla="*/ 1426188 w 1906136"/>
                  <a:gd name="connsiteY1095" fmla="*/ 2465561 h 2468044"/>
                  <a:gd name="connsiteX1096" fmla="*/ 1428361 w 1906136"/>
                  <a:gd name="connsiteY1096" fmla="*/ 2463388 h 2468044"/>
                  <a:gd name="connsiteX1097" fmla="*/ 1430534 w 1906136"/>
                  <a:gd name="connsiteY1097" fmla="*/ 2463388 h 2468044"/>
                  <a:gd name="connsiteX1098" fmla="*/ 1430534 w 1906136"/>
                  <a:gd name="connsiteY1098" fmla="*/ 2461214 h 2468044"/>
                  <a:gd name="connsiteX1099" fmla="*/ 1432707 w 1906136"/>
                  <a:gd name="connsiteY1099" fmla="*/ 2460283 h 2468044"/>
                  <a:gd name="connsiteX1100" fmla="*/ 1435812 w 1906136"/>
                  <a:gd name="connsiteY1100" fmla="*/ 2458110 h 2468044"/>
                  <a:gd name="connsiteX1101" fmla="*/ 1432707 w 1906136"/>
                  <a:gd name="connsiteY1101" fmla="*/ 2453764 h 2468044"/>
                  <a:gd name="connsiteX1102" fmla="*/ 1432707 w 1906136"/>
                  <a:gd name="connsiteY1102" fmla="*/ 2452832 h 2468044"/>
                  <a:gd name="connsiteX1103" fmla="*/ 1432707 w 1906136"/>
                  <a:gd name="connsiteY1103" fmla="*/ 2452832 h 2468044"/>
                  <a:gd name="connsiteX1104" fmla="*/ 1432707 w 1906136"/>
                  <a:gd name="connsiteY1104" fmla="*/ 2450659 h 2468044"/>
                  <a:gd name="connsiteX1105" fmla="*/ 1428671 w 1906136"/>
                  <a:gd name="connsiteY1105" fmla="*/ 2450659 h 2468044"/>
                  <a:gd name="connsiteX1106" fmla="*/ 1427740 w 1906136"/>
                  <a:gd name="connsiteY1106" fmla="*/ 2450659 h 2468044"/>
                  <a:gd name="connsiteX1107" fmla="*/ 1421531 w 1906136"/>
                  <a:gd name="connsiteY1107" fmla="*/ 2450659 h 2468044"/>
                  <a:gd name="connsiteX1108" fmla="*/ 1420600 w 1906136"/>
                  <a:gd name="connsiteY1108" fmla="*/ 2439173 h 2468044"/>
                  <a:gd name="connsiteX1109" fmla="*/ 1418427 w 1906136"/>
                  <a:gd name="connsiteY1109" fmla="*/ 2426444 h 2468044"/>
                  <a:gd name="connsiteX1110" fmla="*/ 1416254 w 1906136"/>
                  <a:gd name="connsiteY1110" fmla="*/ 2415889 h 2468044"/>
                  <a:gd name="connsiteX1111" fmla="*/ 1413149 w 1906136"/>
                  <a:gd name="connsiteY1111" fmla="*/ 2406576 h 2468044"/>
                  <a:gd name="connsiteX1112" fmla="*/ 1410976 w 1906136"/>
                  <a:gd name="connsiteY1112" fmla="*/ 2404403 h 2468044"/>
                  <a:gd name="connsiteX1113" fmla="*/ 1410976 w 1906136"/>
                  <a:gd name="connsiteY1113" fmla="*/ 2402230 h 2468044"/>
                  <a:gd name="connsiteX1114" fmla="*/ 1408803 w 1906136"/>
                  <a:gd name="connsiteY1114" fmla="*/ 2402230 h 2468044"/>
                  <a:gd name="connsiteX1115" fmla="*/ 1405698 w 1906136"/>
                  <a:gd name="connsiteY1115" fmla="*/ 2401298 h 2468044"/>
                  <a:gd name="connsiteX1116" fmla="*/ 1396385 w 1906136"/>
                  <a:gd name="connsiteY1116" fmla="*/ 2414027 h 2468044"/>
                  <a:gd name="connsiteX1117" fmla="*/ 1384899 w 1906136"/>
                  <a:gd name="connsiteY1117" fmla="*/ 2426755 h 2468044"/>
                  <a:gd name="connsiteX1118" fmla="*/ 1384899 w 1906136"/>
                  <a:gd name="connsiteY1118" fmla="*/ 2431101 h 2468044"/>
                  <a:gd name="connsiteX1119" fmla="*/ 1381794 w 1906136"/>
                  <a:gd name="connsiteY1119" fmla="*/ 2431101 h 2468044"/>
                  <a:gd name="connsiteX1120" fmla="*/ 1381794 w 1906136"/>
                  <a:gd name="connsiteY1120" fmla="*/ 2424892 h 2468044"/>
                  <a:gd name="connsiteX1121" fmla="*/ 1381794 w 1906136"/>
                  <a:gd name="connsiteY1121" fmla="*/ 2421788 h 2468044"/>
                  <a:gd name="connsiteX1122" fmla="*/ 1383967 w 1906136"/>
                  <a:gd name="connsiteY1122" fmla="*/ 2417442 h 2468044"/>
                  <a:gd name="connsiteX1123" fmla="*/ 1384899 w 1906136"/>
                  <a:gd name="connsiteY1123" fmla="*/ 2414337 h 2468044"/>
                  <a:gd name="connsiteX1124" fmla="*/ 1394212 w 1906136"/>
                  <a:gd name="connsiteY1124" fmla="*/ 2402851 h 2468044"/>
                  <a:gd name="connsiteX1125" fmla="*/ 1406630 w 1906136"/>
                  <a:gd name="connsiteY1125" fmla="*/ 2392295 h 2468044"/>
                  <a:gd name="connsiteX1126" fmla="*/ 1420289 w 1906136"/>
                  <a:gd name="connsiteY1126" fmla="*/ 2384845 h 2468044"/>
                  <a:gd name="connsiteX1127" fmla="*/ 1428671 w 1906136"/>
                  <a:gd name="connsiteY1127" fmla="*/ 2382672 h 2468044"/>
                  <a:gd name="connsiteX1128" fmla="*/ 1427740 w 1906136"/>
                  <a:gd name="connsiteY1128" fmla="*/ 2373358 h 2468044"/>
                  <a:gd name="connsiteX1129" fmla="*/ 1423704 w 1906136"/>
                  <a:gd name="connsiteY1129" fmla="*/ 2368081 h 2468044"/>
                  <a:gd name="connsiteX1130" fmla="*/ 1418427 w 1906136"/>
                  <a:gd name="connsiteY1130" fmla="*/ 2362803 h 2468044"/>
                  <a:gd name="connsiteX1131" fmla="*/ 1413149 w 1906136"/>
                  <a:gd name="connsiteY1131" fmla="*/ 2357525 h 2468044"/>
                  <a:gd name="connsiteX1132" fmla="*/ 1418427 w 1906136"/>
                  <a:gd name="connsiteY1132" fmla="*/ 2340761 h 2468044"/>
                  <a:gd name="connsiteX1133" fmla="*/ 1427740 w 1906136"/>
                  <a:gd name="connsiteY1133" fmla="*/ 2322756 h 2468044"/>
                  <a:gd name="connsiteX1134" fmla="*/ 1440158 w 1906136"/>
                  <a:gd name="connsiteY1134" fmla="*/ 2303818 h 2468044"/>
                  <a:gd name="connsiteX1135" fmla="*/ 1454749 w 1906136"/>
                  <a:gd name="connsiteY1135" fmla="*/ 2289227 h 2468044"/>
                  <a:gd name="connsiteX1136" fmla="*/ 1469340 w 1906136"/>
                  <a:gd name="connsiteY1136" fmla="*/ 2281777 h 2468044"/>
                  <a:gd name="connsiteX1137" fmla="*/ 1472444 w 1906136"/>
                  <a:gd name="connsiteY1137" fmla="*/ 2269048 h 2468044"/>
                  <a:gd name="connsiteX1138" fmla="*/ 1467167 w 1906136"/>
                  <a:gd name="connsiteY1138" fmla="*/ 2264702 h 2468044"/>
                  <a:gd name="connsiteX1139" fmla="*/ 1461889 w 1906136"/>
                  <a:gd name="connsiteY1139" fmla="*/ 2261598 h 2468044"/>
                  <a:gd name="connsiteX1140" fmla="*/ 1455680 w 1906136"/>
                  <a:gd name="connsiteY1140" fmla="*/ 2258493 h 2468044"/>
                  <a:gd name="connsiteX1141" fmla="*/ 1452576 w 1906136"/>
                  <a:gd name="connsiteY1141" fmla="*/ 2252284 h 2468044"/>
                  <a:gd name="connsiteX1142" fmla="*/ 1448540 w 1906136"/>
                  <a:gd name="connsiteY1142" fmla="*/ 2244834 h 2468044"/>
                  <a:gd name="connsiteX1143" fmla="*/ 1448540 w 1906136"/>
                  <a:gd name="connsiteY1143" fmla="*/ 2243902 h 2468044"/>
                  <a:gd name="connsiteX1144" fmla="*/ 1447609 w 1906136"/>
                  <a:gd name="connsiteY1144" fmla="*/ 2241729 h 2468044"/>
                  <a:gd name="connsiteX1145" fmla="*/ 1448540 w 1906136"/>
                  <a:gd name="connsiteY1145" fmla="*/ 2239556 h 2468044"/>
                  <a:gd name="connsiteX1146" fmla="*/ 1448540 w 1906136"/>
                  <a:gd name="connsiteY1146" fmla="*/ 2237383 h 2468044"/>
                  <a:gd name="connsiteX1147" fmla="*/ 1448540 w 1906136"/>
                  <a:gd name="connsiteY1147" fmla="*/ 2234279 h 2468044"/>
                  <a:gd name="connsiteX1148" fmla="*/ 1448540 w 1906136"/>
                  <a:gd name="connsiteY1148" fmla="*/ 2229001 h 2468044"/>
                  <a:gd name="connsiteX1149" fmla="*/ 1454749 w 1906136"/>
                  <a:gd name="connsiteY1149" fmla="*/ 2229001 h 2468044"/>
                  <a:gd name="connsiteX1150" fmla="*/ 1460026 w 1906136"/>
                  <a:gd name="connsiteY1150" fmla="*/ 2226828 h 2468044"/>
                  <a:gd name="connsiteX1151" fmla="*/ 1462200 w 1906136"/>
                  <a:gd name="connsiteY1151" fmla="*/ 2226828 h 2468044"/>
                  <a:gd name="connsiteX1152" fmla="*/ 1465304 w 1906136"/>
                  <a:gd name="connsiteY1152" fmla="*/ 2224655 h 2468044"/>
                  <a:gd name="connsiteX1153" fmla="*/ 1469340 w 1906136"/>
                  <a:gd name="connsiteY1153" fmla="*/ 2214100 h 2468044"/>
                  <a:gd name="connsiteX1154" fmla="*/ 1472444 w 1906136"/>
                  <a:gd name="connsiteY1154" fmla="*/ 2202613 h 2468044"/>
                  <a:gd name="connsiteX1155" fmla="*/ 1477722 w 1906136"/>
                  <a:gd name="connsiteY1155" fmla="*/ 2192058 h 2468044"/>
                  <a:gd name="connsiteX1156" fmla="*/ 1479895 w 1906136"/>
                  <a:gd name="connsiteY1156" fmla="*/ 2185849 h 2468044"/>
                  <a:gd name="connsiteX1157" fmla="*/ 1483931 w 1906136"/>
                  <a:gd name="connsiteY1157" fmla="*/ 2184918 h 2468044"/>
                  <a:gd name="connsiteX1158" fmla="*/ 1489208 w 1906136"/>
                  <a:gd name="connsiteY1158" fmla="*/ 2182745 h 2468044"/>
                  <a:gd name="connsiteX1159" fmla="*/ 1494486 w 1906136"/>
                  <a:gd name="connsiteY1159" fmla="*/ 2180571 h 2468044"/>
                  <a:gd name="connsiteX1160" fmla="*/ 1501626 w 1906136"/>
                  <a:gd name="connsiteY1160" fmla="*/ 2178398 h 2468044"/>
                  <a:gd name="connsiteX1161" fmla="*/ 1498522 w 1906136"/>
                  <a:gd name="connsiteY1161" fmla="*/ 2173121 h 2468044"/>
                  <a:gd name="connsiteX1162" fmla="*/ 1496349 w 1906136"/>
                  <a:gd name="connsiteY1162" fmla="*/ 2170016 h 2468044"/>
                  <a:gd name="connsiteX1163" fmla="*/ 1492313 w 1906136"/>
                  <a:gd name="connsiteY1163" fmla="*/ 2165670 h 2468044"/>
                  <a:gd name="connsiteX1164" fmla="*/ 1489208 w 1906136"/>
                  <a:gd name="connsiteY1164" fmla="*/ 2163497 h 2468044"/>
                  <a:gd name="connsiteX1165" fmla="*/ 1485173 w 1906136"/>
                  <a:gd name="connsiteY1165" fmla="*/ 2162566 h 2468044"/>
                  <a:gd name="connsiteX1166" fmla="*/ 1479895 w 1906136"/>
                  <a:gd name="connsiteY1166" fmla="*/ 2158219 h 2468044"/>
                  <a:gd name="connsiteX1167" fmla="*/ 1472755 w 1906136"/>
                  <a:gd name="connsiteY1167" fmla="*/ 2155115 h 2468044"/>
                  <a:gd name="connsiteX1168" fmla="*/ 1472755 w 1906136"/>
                  <a:gd name="connsiteY1168" fmla="*/ 2147664 h 2468044"/>
                  <a:gd name="connsiteX1169" fmla="*/ 1487346 w 1906136"/>
                  <a:gd name="connsiteY1169" fmla="*/ 2145491 h 2468044"/>
                  <a:gd name="connsiteX1170" fmla="*/ 1501937 w 1906136"/>
                  <a:gd name="connsiteY1170" fmla="*/ 2145491 h 2468044"/>
                  <a:gd name="connsiteX1171" fmla="*/ 1513423 w 1906136"/>
                  <a:gd name="connsiteY1171" fmla="*/ 2143318 h 2468044"/>
                  <a:gd name="connsiteX1172" fmla="*/ 1521805 w 1906136"/>
                  <a:gd name="connsiteY1172" fmla="*/ 2143318 h 2468044"/>
                  <a:gd name="connsiteX1173" fmla="*/ 1520874 w 1906136"/>
                  <a:gd name="connsiteY1173" fmla="*/ 2135867 h 2468044"/>
                  <a:gd name="connsiteX1174" fmla="*/ 1520874 w 1906136"/>
                  <a:gd name="connsiteY1174" fmla="*/ 2132763 h 2468044"/>
                  <a:gd name="connsiteX1175" fmla="*/ 1520874 w 1906136"/>
                  <a:gd name="connsiteY1175" fmla="*/ 2129037 h 2468044"/>
                  <a:gd name="connsiteX1176" fmla="*/ 1520874 w 1906136"/>
                  <a:gd name="connsiteY1176" fmla="*/ 2128106 h 2468044"/>
                  <a:gd name="connsiteX1177" fmla="*/ 1521805 w 1906136"/>
                  <a:gd name="connsiteY1177" fmla="*/ 2123760 h 2468044"/>
                  <a:gd name="connsiteX1178" fmla="*/ 1521805 w 1906136"/>
                  <a:gd name="connsiteY1178" fmla="*/ 2116309 h 2468044"/>
                  <a:gd name="connsiteX1179" fmla="*/ 1521805 w 1906136"/>
                  <a:gd name="connsiteY1179" fmla="*/ 2108858 h 2468044"/>
                  <a:gd name="connsiteX1180" fmla="*/ 1523978 w 1906136"/>
                  <a:gd name="connsiteY1180" fmla="*/ 2103581 h 2468044"/>
                  <a:gd name="connsiteX1181" fmla="*/ 1526151 w 1906136"/>
                  <a:gd name="connsiteY1181" fmla="*/ 2099235 h 2468044"/>
                  <a:gd name="connsiteX1182" fmla="*/ 1553160 w 1906136"/>
                  <a:gd name="connsiteY1182" fmla="*/ 2091784 h 2468044"/>
                  <a:gd name="connsiteX1183" fmla="*/ 1585447 w 1906136"/>
                  <a:gd name="connsiteY1183" fmla="*/ 2090853 h 2468044"/>
                  <a:gd name="connsiteX1184" fmla="*/ 1587620 w 1906136"/>
                  <a:gd name="connsiteY1184" fmla="*/ 2076262 h 2468044"/>
                  <a:gd name="connsiteX1185" fmla="*/ 1589793 w 1906136"/>
                  <a:gd name="connsiteY1185" fmla="*/ 2062602 h 2468044"/>
                  <a:gd name="connsiteX1186" fmla="*/ 1587620 w 1906136"/>
                  <a:gd name="connsiteY1186" fmla="*/ 2052047 h 2468044"/>
                  <a:gd name="connsiteX1187" fmla="*/ 1582342 w 1906136"/>
                  <a:gd name="connsiteY1187" fmla="*/ 2041492 h 2468044"/>
                  <a:gd name="connsiteX1188" fmla="*/ 1569924 w 1906136"/>
                  <a:gd name="connsiteY1188" fmla="*/ 2034041 h 2468044"/>
                  <a:gd name="connsiteX1189" fmla="*/ 1569924 w 1906136"/>
                  <a:gd name="connsiteY1189" fmla="*/ 2026590 h 2468044"/>
                  <a:gd name="connsiteX1190" fmla="*/ 1592897 w 1906136"/>
                  <a:gd name="connsiteY1190" fmla="*/ 2031868 h 2468044"/>
                  <a:gd name="connsiteX1191" fmla="*/ 1618975 w 1906136"/>
                  <a:gd name="connsiteY1191" fmla="*/ 2037145 h 2468044"/>
                  <a:gd name="connsiteX1192" fmla="*/ 1631393 w 1906136"/>
                  <a:gd name="connsiteY1192" fmla="*/ 2022554 h 2468044"/>
                  <a:gd name="connsiteX1193" fmla="*/ 1642879 w 1906136"/>
                  <a:gd name="connsiteY1193" fmla="*/ 2009826 h 2468044"/>
                  <a:gd name="connsiteX1194" fmla="*/ 1653434 w 1906136"/>
                  <a:gd name="connsiteY1194" fmla="*/ 1995235 h 2468044"/>
                  <a:gd name="connsiteX1195" fmla="*/ 1662747 w 1906136"/>
                  <a:gd name="connsiteY1195" fmla="*/ 1973194 h 2468044"/>
                  <a:gd name="connsiteX1196" fmla="*/ 1663679 w 1906136"/>
                  <a:gd name="connsiteY1196" fmla="*/ 1973194 h 2468044"/>
                  <a:gd name="connsiteX1197" fmla="*/ 1665852 w 1906136"/>
                  <a:gd name="connsiteY1197" fmla="*/ 1971020 h 2468044"/>
                  <a:gd name="connsiteX1198" fmla="*/ 1668025 w 1906136"/>
                  <a:gd name="connsiteY1198" fmla="*/ 1971020 h 2468044"/>
                  <a:gd name="connsiteX1199" fmla="*/ 1670198 w 1906136"/>
                  <a:gd name="connsiteY1199" fmla="*/ 1968847 h 2468044"/>
                  <a:gd name="connsiteX1200" fmla="*/ 1671130 w 1906136"/>
                  <a:gd name="connsiteY1200" fmla="*/ 1973194 h 2468044"/>
                  <a:gd name="connsiteX1201" fmla="*/ 1673303 w 1906136"/>
                  <a:gd name="connsiteY1201" fmla="*/ 1978471 h 2468044"/>
                  <a:gd name="connsiteX1202" fmla="*/ 1673303 w 1906136"/>
                  <a:gd name="connsiteY1202" fmla="*/ 1982817 h 2468044"/>
                  <a:gd name="connsiteX1203" fmla="*/ 1673303 w 1906136"/>
                  <a:gd name="connsiteY1203" fmla="*/ 1990268 h 2468044"/>
                  <a:gd name="connsiteX1204" fmla="*/ 1678580 w 1906136"/>
                  <a:gd name="connsiteY1204" fmla="*/ 1990268 h 2468044"/>
                  <a:gd name="connsiteX1205" fmla="*/ 1685721 w 1906136"/>
                  <a:gd name="connsiteY1205" fmla="*/ 1969158 h 2468044"/>
                  <a:gd name="connsiteX1206" fmla="*/ 1692861 w 1906136"/>
                  <a:gd name="connsiteY1206" fmla="*/ 1953325 h 2468044"/>
                  <a:gd name="connsiteX1207" fmla="*/ 1700001 w 1906136"/>
                  <a:gd name="connsiteY1207" fmla="*/ 1936561 h 2468044"/>
                  <a:gd name="connsiteX1208" fmla="*/ 1704037 w 1906136"/>
                  <a:gd name="connsiteY1208" fmla="*/ 1916692 h 2468044"/>
                  <a:gd name="connsiteX1209" fmla="*/ 1706210 w 1906136"/>
                  <a:gd name="connsiteY1209" fmla="*/ 1892478 h 2468044"/>
                  <a:gd name="connsiteX1210" fmla="*/ 1718628 w 1906136"/>
                  <a:gd name="connsiteY1210" fmla="*/ 1892478 h 2468044"/>
                  <a:gd name="connsiteX1211" fmla="*/ 1716455 w 1906136"/>
                  <a:gd name="connsiteY1211" fmla="*/ 1887200 h 2468044"/>
                  <a:gd name="connsiteX1212" fmla="*/ 1714282 w 1906136"/>
                  <a:gd name="connsiteY1212" fmla="*/ 1881923 h 2468044"/>
                  <a:gd name="connsiteX1213" fmla="*/ 1714282 w 1906136"/>
                  <a:gd name="connsiteY1213" fmla="*/ 1877576 h 2468044"/>
                  <a:gd name="connsiteX1214" fmla="*/ 1714282 w 1906136"/>
                  <a:gd name="connsiteY1214" fmla="*/ 1874472 h 2468044"/>
                  <a:gd name="connsiteX1215" fmla="*/ 1718317 w 1906136"/>
                  <a:gd name="connsiteY1215" fmla="*/ 1868263 h 2468044"/>
                  <a:gd name="connsiteX1216" fmla="*/ 1727631 w 1906136"/>
                  <a:gd name="connsiteY1216" fmla="*/ 1857708 h 2468044"/>
                  <a:gd name="connsiteX1217" fmla="*/ 1742222 w 1906136"/>
                  <a:gd name="connsiteY1217" fmla="*/ 1852430 h 2468044"/>
                  <a:gd name="connsiteX1218" fmla="*/ 1757744 w 1906136"/>
                  <a:gd name="connsiteY1218" fmla="*/ 1848084 h 2468044"/>
                  <a:gd name="connsiteX1219" fmla="*/ 1774508 w 1906136"/>
                  <a:gd name="connsiteY1219" fmla="*/ 1847153 h 2468044"/>
                  <a:gd name="connsiteX1220" fmla="*/ 1791272 w 1906136"/>
                  <a:gd name="connsiteY1220" fmla="*/ 1844979 h 2468044"/>
                  <a:gd name="connsiteX1221" fmla="*/ 1801827 w 1906136"/>
                  <a:gd name="connsiteY1221" fmla="*/ 1840633 h 2468044"/>
                  <a:gd name="connsiteX1222" fmla="*/ 1807105 w 1906136"/>
                  <a:gd name="connsiteY1222" fmla="*/ 1833183 h 2468044"/>
                  <a:gd name="connsiteX1223" fmla="*/ 1816418 w 1906136"/>
                  <a:gd name="connsiteY1223" fmla="*/ 1820454 h 2468044"/>
                  <a:gd name="connsiteX1224" fmla="*/ 1825732 w 1906136"/>
                  <a:gd name="connsiteY1224" fmla="*/ 1803690 h 2468044"/>
                  <a:gd name="connsiteX1225" fmla="*/ 1835045 w 1906136"/>
                  <a:gd name="connsiteY1225" fmla="*/ 1787857 h 2468044"/>
                  <a:gd name="connsiteX1226" fmla="*/ 1842185 w 1906136"/>
                  <a:gd name="connsiteY1226" fmla="*/ 1773267 h 2468044"/>
                  <a:gd name="connsiteX1227" fmla="*/ 1845290 w 1906136"/>
                  <a:gd name="connsiteY1227" fmla="*/ 1763953 h 2468044"/>
                  <a:gd name="connsiteX1228" fmla="*/ 1847463 w 1906136"/>
                  <a:gd name="connsiteY1228" fmla="*/ 1749362 h 2468044"/>
                  <a:gd name="connsiteX1229" fmla="*/ 1843427 w 1906136"/>
                  <a:gd name="connsiteY1229" fmla="*/ 1732598 h 2468044"/>
                  <a:gd name="connsiteX1230" fmla="*/ 1842496 w 1906136"/>
                  <a:gd name="connsiteY1230" fmla="*/ 1718007 h 2468044"/>
                  <a:gd name="connsiteX1231" fmla="*/ 1842496 w 1906136"/>
                  <a:gd name="connsiteY1231" fmla="*/ 1707452 h 2468044"/>
                  <a:gd name="connsiteX1232" fmla="*/ 1850878 w 1906136"/>
                  <a:gd name="connsiteY1232" fmla="*/ 1690688 h 2468044"/>
                  <a:gd name="connsiteX1233" fmla="*/ 1863296 w 1906136"/>
                  <a:gd name="connsiteY1233" fmla="*/ 1668646 h 2468044"/>
                  <a:gd name="connsiteX1234" fmla="*/ 1877887 w 1906136"/>
                  <a:gd name="connsiteY1234" fmla="*/ 1646605 h 2468044"/>
                  <a:gd name="connsiteX1235" fmla="*/ 1892477 w 1906136"/>
                  <a:gd name="connsiteY1235" fmla="*/ 1626736 h 2468044"/>
                  <a:gd name="connsiteX1236" fmla="*/ 1906137 w 1906136"/>
                  <a:gd name="connsiteY1236" fmla="*/ 1609972 h 2468044"/>
                  <a:gd name="connsiteX1237" fmla="*/ 1903964 w 1906136"/>
                  <a:gd name="connsiteY1237" fmla="*/ 1601590 h 2468044"/>
                  <a:gd name="connsiteX1238" fmla="*/ 1901480 w 1906136"/>
                  <a:gd name="connsiteY1238" fmla="*/ 1594450 h 2468044"/>
                  <a:gd name="connsiteX1239" fmla="*/ 1340815 w 1906136"/>
                  <a:gd name="connsiteY1239" fmla="*/ 768043 h 2468044"/>
                  <a:gd name="connsiteX1240" fmla="*/ 1342988 w 1906136"/>
                  <a:gd name="connsiteY1240" fmla="*/ 765870 h 2468044"/>
                  <a:gd name="connsiteX1241" fmla="*/ 1345162 w 1906136"/>
                  <a:gd name="connsiteY1241" fmla="*/ 763697 h 2468044"/>
                  <a:gd name="connsiteX1242" fmla="*/ 1348266 w 1906136"/>
                  <a:gd name="connsiteY1242" fmla="*/ 760592 h 2468044"/>
                  <a:gd name="connsiteX1243" fmla="*/ 1350439 w 1906136"/>
                  <a:gd name="connsiteY1243" fmla="*/ 756246 h 2468044"/>
                  <a:gd name="connsiteX1244" fmla="*/ 1353544 w 1906136"/>
                  <a:gd name="connsiteY1244" fmla="*/ 756246 h 2468044"/>
                  <a:gd name="connsiteX1245" fmla="*/ 1352612 w 1906136"/>
                  <a:gd name="connsiteY1245" fmla="*/ 760592 h 2468044"/>
                  <a:gd name="connsiteX1246" fmla="*/ 1350439 w 1906136"/>
                  <a:gd name="connsiteY1246" fmla="*/ 762765 h 2468044"/>
                  <a:gd name="connsiteX1247" fmla="*/ 1348266 w 1906136"/>
                  <a:gd name="connsiteY1247" fmla="*/ 765870 h 2468044"/>
                  <a:gd name="connsiteX1248" fmla="*/ 1348266 w 1906136"/>
                  <a:gd name="connsiteY1248" fmla="*/ 768043 h 2468044"/>
                  <a:gd name="connsiteX1249" fmla="*/ 1347335 w 1906136"/>
                  <a:gd name="connsiteY1249" fmla="*/ 773320 h 2468044"/>
                  <a:gd name="connsiteX1250" fmla="*/ 1343299 w 1906136"/>
                  <a:gd name="connsiteY1250" fmla="*/ 771147 h 2468044"/>
                  <a:gd name="connsiteX1251" fmla="*/ 1341126 w 1906136"/>
                  <a:gd name="connsiteY1251" fmla="*/ 770216 h 2468044"/>
                  <a:gd name="connsiteX1252" fmla="*/ 1341126 w 1906136"/>
                  <a:gd name="connsiteY1252" fmla="*/ 768043 h 2468044"/>
                  <a:gd name="connsiteX1253" fmla="*/ 1108602 w 1906136"/>
                  <a:gd name="connsiteY1253" fmla="*/ 713094 h 2468044"/>
                  <a:gd name="connsiteX1254" fmla="*/ 1117915 w 1906136"/>
                  <a:gd name="connsiteY1254" fmla="*/ 701608 h 2468044"/>
                  <a:gd name="connsiteX1255" fmla="*/ 1126297 w 1906136"/>
                  <a:gd name="connsiteY1255" fmla="*/ 688879 h 2468044"/>
                  <a:gd name="connsiteX1256" fmla="*/ 1144924 w 1906136"/>
                  <a:gd name="connsiteY1256" fmla="*/ 691052 h 2468044"/>
                  <a:gd name="connsiteX1257" fmla="*/ 1159515 w 1906136"/>
                  <a:gd name="connsiteY1257" fmla="*/ 698503 h 2468044"/>
                  <a:gd name="connsiteX1258" fmla="*/ 1167897 w 1906136"/>
                  <a:gd name="connsiteY1258" fmla="*/ 705954 h 2468044"/>
                  <a:gd name="connsiteX1259" fmla="*/ 1175037 w 1906136"/>
                  <a:gd name="connsiteY1259" fmla="*/ 716509 h 2468044"/>
                  <a:gd name="connsiteX1260" fmla="*/ 1181246 w 1906136"/>
                  <a:gd name="connsiteY1260" fmla="*/ 727995 h 2468044"/>
                  <a:gd name="connsiteX1261" fmla="*/ 1189628 w 1906136"/>
                  <a:gd name="connsiteY1261" fmla="*/ 736377 h 2468044"/>
                  <a:gd name="connsiteX1262" fmla="*/ 1203288 w 1906136"/>
                  <a:gd name="connsiteY1262" fmla="*/ 746001 h 2468044"/>
                  <a:gd name="connsiteX1263" fmla="*/ 1211670 w 1906136"/>
                  <a:gd name="connsiteY1263" fmla="*/ 749106 h 2468044"/>
                  <a:gd name="connsiteX1264" fmla="*/ 1218810 w 1906136"/>
                  <a:gd name="connsiteY1264" fmla="*/ 749106 h 2468044"/>
                  <a:gd name="connsiteX1265" fmla="*/ 1228124 w 1906136"/>
                  <a:gd name="connsiteY1265" fmla="*/ 751279 h 2468044"/>
                  <a:gd name="connsiteX1266" fmla="*/ 1237437 w 1906136"/>
                  <a:gd name="connsiteY1266" fmla="*/ 756556 h 2468044"/>
                  <a:gd name="connsiteX1267" fmla="*/ 1237437 w 1906136"/>
                  <a:gd name="connsiteY1267" fmla="*/ 766180 h 2468044"/>
                  <a:gd name="connsiteX1268" fmla="*/ 1235264 w 1906136"/>
                  <a:gd name="connsiteY1268" fmla="*/ 771458 h 2468044"/>
                  <a:gd name="connsiteX1269" fmla="*/ 1235264 w 1906136"/>
                  <a:gd name="connsiteY1269" fmla="*/ 775804 h 2468044"/>
                  <a:gd name="connsiteX1270" fmla="*/ 1233091 w 1906136"/>
                  <a:gd name="connsiteY1270" fmla="*/ 777977 h 2468044"/>
                  <a:gd name="connsiteX1271" fmla="*/ 1232159 w 1906136"/>
                  <a:gd name="connsiteY1271" fmla="*/ 778909 h 2468044"/>
                  <a:gd name="connsiteX1272" fmla="*/ 1229986 w 1906136"/>
                  <a:gd name="connsiteY1272" fmla="*/ 778909 h 2468044"/>
                  <a:gd name="connsiteX1273" fmla="*/ 1227813 w 1906136"/>
                  <a:gd name="connsiteY1273" fmla="*/ 778909 h 2468044"/>
                  <a:gd name="connsiteX1274" fmla="*/ 1225640 w 1906136"/>
                  <a:gd name="connsiteY1274" fmla="*/ 781082 h 2468044"/>
                  <a:gd name="connsiteX1275" fmla="*/ 1224709 w 1906136"/>
                  <a:gd name="connsiteY1275" fmla="*/ 783255 h 2468044"/>
                  <a:gd name="connsiteX1276" fmla="*/ 1222535 w 1906136"/>
                  <a:gd name="connsiteY1276" fmla="*/ 785428 h 2468044"/>
                  <a:gd name="connsiteX1277" fmla="*/ 1218500 w 1906136"/>
                  <a:gd name="connsiteY1277" fmla="*/ 795983 h 2468044"/>
                  <a:gd name="connsiteX1278" fmla="*/ 1220673 w 1906136"/>
                  <a:gd name="connsiteY1278" fmla="*/ 805607 h 2468044"/>
                  <a:gd name="connsiteX1279" fmla="*/ 1222846 w 1906136"/>
                  <a:gd name="connsiteY1279" fmla="*/ 810884 h 2468044"/>
                  <a:gd name="connsiteX1280" fmla="*/ 1222846 w 1906136"/>
                  <a:gd name="connsiteY1280" fmla="*/ 818335 h 2468044"/>
                  <a:gd name="connsiteX1281" fmla="*/ 1217568 w 1906136"/>
                  <a:gd name="connsiteY1281" fmla="*/ 827959 h 2468044"/>
                  <a:gd name="connsiteX1282" fmla="*/ 1218500 w 1906136"/>
                  <a:gd name="connsiteY1282" fmla="*/ 831063 h 2468044"/>
                  <a:gd name="connsiteX1283" fmla="*/ 1218500 w 1906136"/>
                  <a:gd name="connsiteY1283" fmla="*/ 833237 h 2468044"/>
                  <a:gd name="connsiteX1284" fmla="*/ 1218500 w 1906136"/>
                  <a:gd name="connsiteY1284" fmla="*/ 835410 h 2468044"/>
                  <a:gd name="connsiteX1285" fmla="*/ 1220673 w 1906136"/>
                  <a:gd name="connsiteY1285" fmla="*/ 837583 h 2468044"/>
                  <a:gd name="connsiteX1286" fmla="*/ 1222846 w 1906136"/>
                  <a:gd name="connsiteY1286" fmla="*/ 838514 h 2468044"/>
                  <a:gd name="connsiteX1287" fmla="*/ 1225950 w 1906136"/>
                  <a:gd name="connsiteY1287" fmla="*/ 837583 h 2468044"/>
                  <a:gd name="connsiteX1288" fmla="*/ 1237437 w 1906136"/>
                  <a:gd name="connsiteY1288" fmla="*/ 833237 h 2468044"/>
                  <a:gd name="connsiteX1289" fmla="*/ 1252959 w 1906136"/>
                  <a:gd name="connsiteY1289" fmla="*/ 825786 h 2468044"/>
                  <a:gd name="connsiteX1290" fmla="*/ 1269723 w 1906136"/>
                  <a:gd name="connsiteY1290" fmla="*/ 815231 h 2468044"/>
                  <a:gd name="connsiteX1291" fmla="*/ 1288350 w 1906136"/>
                  <a:gd name="connsiteY1291" fmla="*/ 805607 h 2468044"/>
                  <a:gd name="connsiteX1292" fmla="*/ 1302941 w 1906136"/>
                  <a:gd name="connsiteY1292" fmla="*/ 794120 h 2468044"/>
                  <a:gd name="connsiteX1293" fmla="*/ 1315359 w 1906136"/>
                  <a:gd name="connsiteY1293" fmla="*/ 786670 h 2468044"/>
                  <a:gd name="connsiteX1294" fmla="*/ 1322499 w 1906136"/>
                  <a:gd name="connsiteY1294" fmla="*/ 781392 h 2468044"/>
                  <a:gd name="connsiteX1295" fmla="*/ 1325603 w 1906136"/>
                  <a:gd name="connsiteY1295" fmla="*/ 783565 h 2468044"/>
                  <a:gd name="connsiteX1296" fmla="*/ 1327777 w 1906136"/>
                  <a:gd name="connsiteY1296" fmla="*/ 783565 h 2468044"/>
                  <a:gd name="connsiteX1297" fmla="*/ 1329950 w 1906136"/>
                  <a:gd name="connsiteY1297" fmla="*/ 783565 h 2468044"/>
                  <a:gd name="connsiteX1298" fmla="*/ 1332123 w 1906136"/>
                  <a:gd name="connsiteY1298" fmla="*/ 785738 h 2468044"/>
                  <a:gd name="connsiteX1299" fmla="*/ 1332123 w 1906136"/>
                  <a:gd name="connsiteY1299" fmla="*/ 786670 h 2468044"/>
                  <a:gd name="connsiteX1300" fmla="*/ 1333054 w 1906136"/>
                  <a:gd name="connsiteY1300" fmla="*/ 791016 h 2468044"/>
                  <a:gd name="connsiteX1301" fmla="*/ 1337090 w 1906136"/>
                  <a:gd name="connsiteY1301" fmla="*/ 791016 h 2468044"/>
                  <a:gd name="connsiteX1302" fmla="*/ 1329950 w 1906136"/>
                  <a:gd name="connsiteY1302" fmla="*/ 801571 h 2468044"/>
                  <a:gd name="connsiteX1303" fmla="*/ 1313186 w 1906136"/>
                  <a:gd name="connsiteY1303" fmla="*/ 811195 h 2468044"/>
                  <a:gd name="connsiteX1304" fmla="*/ 1295490 w 1906136"/>
                  <a:gd name="connsiteY1304" fmla="*/ 818646 h 2468044"/>
                  <a:gd name="connsiteX1305" fmla="*/ 1276863 w 1906136"/>
                  <a:gd name="connsiteY1305" fmla="*/ 826096 h 2468044"/>
                  <a:gd name="connsiteX1306" fmla="*/ 1259168 w 1906136"/>
                  <a:gd name="connsiteY1306" fmla="*/ 835720 h 2468044"/>
                  <a:gd name="connsiteX1307" fmla="*/ 1242404 w 1906136"/>
                  <a:gd name="connsiteY1307" fmla="*/ 845344 h 2468044"/>
                  <a:gd name="connsiteX1308" fmla="*/ 1233091 w 1906136"/>
                  <a:gd name="connsiteY1308" fmla="*/ 859004 h 2468044"/>
                  <a:gd name="connsiteX1309" fmla="*/ 1210118 w 1906136"/>
                  <a:gd name="connsiteY1309" fmla="*/ 855899 h 2468044"/>
                  <a:gd name="connsiteX1310" fmla="*/ 1207945 w 1906136"/>
                  <a:gd name="connsiteY1310" fmla="*/ 831684 h 2468044"/>
                  <a:gd name="connsiteX1311" fmla="*/ 1207945 w 1906136"/>
                  <a:gd name="connsiteY1311" fmla="*/ 809332 h 2468044"/>
                  <a:gd name="connsiteX1312" fmla="*/ 1207945 w 1906136"/>
                  <a:gd name="connsiteY1312" fmla="*/ 791326 h 2468044"/>
                  <a:gd name="connsiteX1313" fmla="*/ 1205771 w 1906136"/>
                  <a:gd name="connsiteY1313" fmla="*/ 771147 h 2468044"/>
                  <a:gd name="connsiteX1314" fmla="*/ 1193354 w 1906136"/>
                  <a:gd name="connsiteY1314" fmla="*/ 771147 h 2468044"/>
                  <a:gd name="connsiteX1315" fmla="*/ 1191180 w 1906136"/>
                  <a:gd name="connsiteY1315" fmla="*/ 778598 h 2468044"/>
                  <a:gd name="connsiteX1316" fmla="*/ 1185903 w 1906136"/>
                  <a:gd name="connsiteY1316" fmla="*/ 789153 h 2468044"/>
                  <a:gd name="connsiteX1317" fmla="*/ 1180625 w 1906136"/>
                  <a:gd name="connsiteY1317" fmla="*/ 801882 h 2468044"/>
                  <a:gd name="connsiteX1318" fmla="*/ 1174416 w 1906136"/>
                  <a:gd name="connsiteY1318" fmla="*/ 816783 h 2468044"/>
                  <a:gd name="connsiteX1319" fmla="*/ 1169139 w 1906136"/>
                  <a:gd name="connsiteY1319" fmla="*/ 828269 h 2468044"/>
                  <a:gd name="connsiteX1320" fmla="*/ 1166034 w 1906136"/>
                  <a:gd name="connsiteY1320" fmla="*/ 835720 h 2468044"/>
                  <a:gd name="connsiteX1321" fmla="*/ 1166034 w 1906136"/>
                  <a:gd name="connsiteY1321" fmla="*/ 838825 h 2468044"/>
                  <a:gd name="connsiteX1322" fmla="*/ 1159825 w 1906136"/>
                  <a:gd name="connsiteY1322" fmla="*/ 837893 h 2468044"/>
                  <a:gd name="connsiteX1323" fmla="*/ 1158894 w 1906136"/>
                  <a:gd name="connsiteY1323" fmla="*/ 835720 h 2468044"/>
                  <a:gd name="connsiteX1324" fmla="*/ 1156721 w 1906136"/>
                  <a:gd name="connsiteY1324" fmla="*/ 833547 h 2468044"/>
                  <a:gd name="connsiteX1325" fmla="*/ 1154548 w 1906136"/>
                  <a:gd name="connsiteY1325" fmla="*/ 831374 h 2468044"/>
                  <a:gd name="connsiteX1326" fmla="*/ 1154548 w 1906136"/>
                  <a:gd name="connsiteY1326" fmla="*/ 828269 h 2468044"/>
                  <a:gd name="connsiteX1327" fmla="*/ 1153306 w 1906136"/>
                  <a:gd name="connsiteY1327" fmla="*/ 822061 h 2468044"/>
                  <a:gd name="connsiteX1328" fmla="*/ 1153306 w 1906136"/>
                  <a:gd name="connsiteY1328" fmla="*/ 812747 h 2468044"/>
                  <a:gd name="connsiteX1329" fmla="*/ 1159515 w 1906136"/>
                  <a:gd name="connsiteY1329" fmla="*/ 797846 h 2468044"/>
                  <a:gd name="connsiteX1330" fmla="*/ 1166655 w 1906136"/>
                  <a:gd name="connsiteY1330" fmla="*/ 780771 h 2468044"/>
                  <a:gd name="connsiteX1331" fmla="*/ 1175037 w 1906136"/>
                  <a:gd name="connsiteY1331" fmla="*/ 768043 h 2468044"/>
                  <a:gd name="connsiteX1332" fmla="*/ 1182177 w 1906136"/>
                  <a:gd name="connsiteY1332" fmla="*/ 756556 h 2468044"/>
                  <a:gd name="connsiteX1333" fmla="*/ 1175037 w 1906136"/>
                  <a:gd name="connsiteY1333" fmla="*/ 748174 h 2468044"/>
                  <a:gd name="connsiteX1334" fmla="*/ 1167897 w 1906136"/>
                  <a:gd name="connsiteY1334" fmla="*/ 743828 h 2468044"/>
                  <a:gd name="connsiteX1335" fmla="*/ 1160757 w 1906136"/>
                  <a:gd name="connsiteY1335" fmla="*/ 740724 h 2468044"/>
                  <a:gd name="connsiteX1336" fmla="*/ 1152375 w 1906136"/>
                  <a:gd name="connsiteY1336" fmla="*/ 736377 h 2468044"/>
                  <a:gd name="connsiteX1337" fmla="*/ 1147097 w 1906136"/>
                  <a:gd name="connsiteY1337" fmla="*/ 723649 h 2468044"/>
                  <a:gd name="connsiteX1338" fmla="*/ 1137784 w 1906136"/>
                  <a:gd name="connsiteY1338" fmla="*/ 723649 h 2468044"/>
                  <a:gd name="connsiteX1339" fmla="*/ 1137784 w 1906136"/>
                  <a:gd name="connsiteY1339" fmla="*/ 728927 h 2468044"/>
                  <a:gd name="connsiteX1340" fmla="*/ 1135611 w 1906136"/>
                  <a:gd name="connsiteY1340" fmla="*/ 733273 h 2468044"/>
                  <a:gd name="connsiteX1341" fmla="*/ 1135611 w 1906136"/>
                  <a:gd name="connsiteY1341" fmla="*/ 738551 h 2468044"/>
                  <a:gd name="connsiteX1342" fmla="*/ 1133438 w 1906136"/>
                  <a:gd name="connsiteY1342" fmla="*/ 746001 h 2468044"/>
                  <a:gd name="connsiteX1343" fmla="*/ 1126297 w 1906136"/>
                  <a:gd name="connsiteY1343" fmla="*/ 736377 h 2468044"/>
                  <a:gd name="connsiteX1344" fmla="*/ 1121020 w 1906136"/>
                  <a:gd name="connsiteY1344" fmla="*/ 731100 h 2468044"/>
                  <a:gd name="connsiteX1345" fmla="*/ 1113879 w 1906136"/>
                  <a:gd name="connsiteY1345" fmla="*/ 727995 h 2468044"/>
                  <a:gd name="connsiteX1346" fmla="*/ 1103324 w 1906136"/>
                  <a:gd name="connsiteY1346" fmla="*/ 728927 h 2468044"/>
                  <a:gd name="connsiteX1347" fmla="*/ 1108602 w 1906136"/>
                  <a:gd name="connsiteY1347" fmla="*/ 713094 h 2468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</a:cxnLst>
                <a:rect l="l" t="t" r="r" b="b"/>
                <a:pathLst>
                  <a:path w="1906136" h="2468044">
                    <a:moveTo>
                      <a:pt x="1901480" y="1594450"/>
                    </a:moveTo>
                    <a:lnTo>
                      <a:pt x="1898376" y="1588241"/>
                    </a:lnTo>
                    <a:lnTo>
                      <a:pt x="1892167" y="1582963"/>
                    </a:lnTo>
                    <a:lnTo>
                      <a:pt x="1886889" y="1575513"/>
                    </a:lnTo>
                    <a:lnTo>
                      <a:pt x="1879749" y="1577686"/>
                    </a:lnTo>
                    <a:lnTo>
                      <a:pt x="1870436" y="1577686"/>
                    </a:lnTo>
                    <a:lnTo>
                      <a:pt x="1862054" y="1575513"/>
                    </a:lnTo>
                    <a:lnTo>
                      <a:pt x="1855845" y="1568062"/>
                    </a:lnTo>
                    <a:lnTo>
                      <a:pt x="1854913" y="1558748"/>
                    </a:lnTo>
                    <a:lnTo>
                      <a:pt x="1850878" y="1548193"/>
                    </a:lnTo>
                    <a:lnTo>
                      <a:pt x="1845600" y="1542916"/>
                    </a:lnTo>
                    <a:lnTo>
                      <a:pt x="1789410" y="1538569"/>
                    </a:lnTo>
                    <a:lnTo>
                      <a:pt x="1785374" y="1537638"/>
                    </a:lnTo>
                    <a:lnTo>
                      <a:pt x="1782269" y="1535465"/>
                    </a:lnTo>
                    <a:lnTo>
                      <a:pt x="1778233" y="1533292"/>
                    </a:lnTo>
                    <a:lnTo>
                      <a:pt x="1777302" y="1533292"/>
                    </a:lnTo>
                    <a:lnTo>
                      <a:pt x="1771093" y="1531119"/>
                    </a:lnTo>
                    <a:lnTo>
                      <a:pt x="1767989" y="1533292"/>
                    </a:lnTo>
                    <a:lnTo>
                      <a:pt x="1762711" y="1535465"/>
                    </a:lnTo>
                    <a:lnTo>
                      <a:pt x="1758675" y="1522737"/>
                    </a:lnTo>
                    <a:lnTo>
                      <a:pt x="1736944" y="1515286"/>
                    </a:lnTo>
                    <a:lnTo>
                      <a:pt x="1713971" y="1515286"/>
                    </a:lnTo>
                    <a:lnTo>
                      <a:pt x="1717075" y="1509077"/>
                    </a:lnTo>
                    <a:lnTo>
                      <a:pt x="1721111" y="1505973"/>
                    </a:lnTo>
                    <a:lnTo>
                      <a:pt x="1724216" y="1500695"/>
                    </a:lnTo>
                    <a:lnTo>
                      <a:pt x="1728252" y="1496349"/>
                    </a:lnTo>
                    <a:lnTo>
                      <a:pt x="1729183" y="1488898"/>
                    </a:lnTo>
                    <a:lnTo>
                      <a:pt x="1704037" y="1476170"/>
                    </a:lnTo>
                    <a:lnTo>
                      <a:pt x="1682306" y="1459406"/>
                    </a:lnTo>
                    <a:lnTo>
                      <a:pt x="1662437" y="1439537"/>
                    </a:lnTo>
                    <a:lnTo>
                      <a:pt x="1645673" y="1417496"/>
                    </a:lnTo>
                    <a:lnTo>
                      <a:pt x="1621769" y="1415322"/>
                    </a:lnTo>
                    <a:lnTo>
                      <a:pt x="1604073" y="1414391"/>
                    </a:lnTo>
                    <a:lnTo>
                      <a:pt x="1582342" y="1412218"/>
                    </a:lnTo>
                    <a:lnTo>
                      <a:pt x="1578306" y="1400732"/>
                    </a:lnTo>
                    <a:lnTo>
                      <a:pt x="1571166" y="1393281"/>
                    </a:lnTo>
                    <a:lnTo>
                      <a:pt x="1562784" y="1392350"/>
                    </a:lnTo>
                    <a:lnTo>
                      <a:pt x="1549124" y="1388003"/>
                    </a:lnTo>
                    <a:lnTo>
                      <a:pt x="1549124" y="1377448"/>
                    </a:lnTo>
                    <a:lnTo>
                      <a:pt x="1536707" y="1371239"/>
                    </a:lnTo>
                    <a:lnTo>
                      <a:pt x="1529566" y="1365962"/>
                    </a:lnTo>
                    <a:lnTo>
                      <a:pt x="1522426" y="1360684"/>
                    </a:lnTo>
                    <a:lnTo>
                      <a:pt x="1510008" y="1356338"/>
                    </a:lnTo>
                    <a:lnTo>
                      <a:pt x="1512181" y="1353233"/>
                    </a:lnTo>
                    <a:lnTo>
                      <a:pt x="1512181" y="1351060"/>
                    </a:lnTo>
                    <a:lnTo>
                      <a:pt x="1514354" y="1350129"/>
                    </a:lnTo>
                    <a:lnTo>
                      <a:pt x="1514354" y="1347956"/>
                    </a:lnTo>
                    <a:lnTo>
                      <a:pt x="1514354" y="1343609"/>
                    </a:lnTo>
                    <a:lnTo>
                      <a:pt x="1488277" y="1345783"/>
                    </a:lnTo>
                    <a:lnTo>
                      <a:pt x="1463131" y="1347956"/>
                    </a:lnTo>
                    <a:lnTo>
                      <a:pt x="1441400" y="1345783"/>
                    </a:lnTo>
                    <a:lnTo>
                      <a:pt x="1419668" y="1338332"/>
                    </a:lnTo>
                    <a:lnTo>
                      <a:pt x="1402904" y="1323741"/>
                    </a:lnTo>
                    <a:lnTo>
                      <a:pt x="1399800" y="1325914"/>
                    </a:lnTo>
                    <a:lnTo>
                      <a:pt x="1395764" y="1328087"/>
                    </a:lnTo>
                    <a:lnTo>
                      <a:pt x="1393591" y="1329019"/>
                    </a:lnTo>
                    <a:lnTo>
                      <a:pt x="1392660" y="1331192"/>
                    </a:lnTo>
                    <a:lnTo>
                      <a:pt x="1390487" y="1333365"/>
                    </a:lnTo>
                    <a:lnTo>
                      <a:pt x="1386451" y="1336469"/>
                    </a:lnTo>
                    <a:lnTo>
                      <a:pt x="1386451" y="1340815"/>
                    </a:lnTo>
                    <a:lnTo>
                      <a:pt x="1383346" y="1338642"/>
                    </a:lnTo>
                    <a:lnTo>
                      <a:pt x="1381173" y="1336469"/>
                    </a:lnTo>
                    <a:lnTo>
                      <a:pt x="1379000" y="1336469"/>
                    </a:lnTo>
                    <a:lnTo>
                      <a:pt x="1379000" y="1335538"/>
                    </a:lnTo>
                    <a:lnTo>
                      <a:pt x="1381173" y="1335538"/>
                    </a:lnTo>
                    <a:lnTo>
                      <a:pt x="1381173" y="1331192"/>
                    </a:lnTo>
                    <a:lnTo>
                      <a:pt x="1383346" y="1328087"/>
                    </a:lnTo>
                    <a:lnTo>
                      <a:pt x="1378069" y="1328087"/>
                    </a:lnTo>
                    <a:lnTo>
                      <a:pt x="1374033" y="1325914"/>
                    </a:lnTo>
                    <a:lnTo>
                      <a:pt x="1371860" y="1325914"/>
                    </a:lnTo>
                    <a:lnTo>
                      <a:pt x="1368755" y="1325914"/>
                    </a:lnTo>
                    <a:lnTo>
                      <a:pt x="1366582" y="1325914"/>
                    </a:lnTo>
                    <a:lnTo>
                      <a:pt x="1363478" y="1328087"/>
                    </a:lnTo>
                    <a:lnTo>
                      <a:pt x="1343609" y="1331192"/>
                    </a:lnTo>
                    <a:lnTo>
                      <a:pt x="1329950" y="1338642"/>
                    </a:lnTo>
                    <a:lnTo>
                      <a:pt x="1319395" y="1347956"/>
                    </a:lnTo>
                    <a:lnTo>
                      <a:pt x="1310081" y="1358511"/>
                    </a:lnTo>
                    <a:lnTo>
                      <a:pt x="1302941" y="1373102"/>
                    </a:lnTo>
                    <a:lnTo>
                      <a:pt x="1296111" y="1371550"/>
                    </a:lnTo>
                    <a:lnTo>
                      <a:pt x="1290833" y="1370618"/>
                    </a:lnTo>
                    <a:lnTo>
                      <a:pt x="1288660" y="1370618"/>
                    </a:lnTo>
                    <a:lnTo>
                      <a:pt x="1286798" y="1368445"/>
                    </a:lnTo>
                    <a:lnTo>
                      <a:pt x="1283693" y="1364099"/>
                    </a:lnTo>
                    <a:lnTo>
                      <a:pt x="1281520" y="1360994"/>
                    </a:lnTo>
                    <a:lnTo>
                      <a:pt x="1264756" y="1360994"/>
                    </a:lnTo>
                    <a:lnTo>
                      <a:pt x="1255443" y="1364099"/>
                    </a:lnTo>
                    <a:lnTo>
                      <a:pt x="1248302" y="1373412"/>
                    </a:lnTo>
                    <a:lnTo>
                      <a:pt x="1234643" y="1370308"/>
                    </a:lnTo>
                    <a:lnTo>
                      <a:pt x="1223156" y="1364099"/>
                    </a:lnTo>
                    <a:lnTo>
                      <a:pt x="1216016" y="1356648"/>
                    </a:lnTo>
                    <a:lnTo>
                      <a:pt x="1210739" y="1350439"/>
                    </a:lnTo>
                    <a:lnTo>
                      <a:pt x="1201425" y="1341126"/>
                    </a:lnTo>
                    <a:lnTo>
                      <a:pt x="1201425" y="1326535"/>
                    </a:lnTo>
                    <a:lnTo>
                      <a:pt x="1205461" y="1311944"/>
                    </a:lnTo>
                    <a:lnTo>
                      <a:pt x="1208565" y="1300457"/>
                    </a:lnTo>
                    <a:lnTo>
                      <a:pt x="1206392" y="1284625"/>
                    </a:lnTo>
                    <a:lnTo>
                      <a:pt x="1199252" y="1273138"/>
                    </a:lnTo>
                    <a:lnTo>
                      <a:pt x="1190870" y="1267861"/>
                    </a:lnTo>
                    <a:lnTo>
                      <a:pt x="1177210" y="1265688"/>
                    </a:lnTo>
                    <a:lnTo>
                      <a:pt x="1162619" y="1265688"/>
                    </a:lnTo>
                    <a:lnTo>
                      <a:pt x="1147097" y="1267861"/>
                    </a:lnTo>
                    <a:lnTo>
                      <a:pt x="1128470" y="1267861"/>
                    </a:lnTo>
                    <a:lnTo>
                      <a:pt x="1134679" y="1255132"/>
                    </a:lnTo>
                    <a:lnTo>
                      <a:pt x="1139957" y="1238368"/>
                    </a:lnTo>
                    <a:lnTo>
                      <a:pt x="1145234" y="1220362"/>
                    </a:lnTo>
                    <a:lnTo>
                      <a:pt x="1150512" y="1206703"/>
                    </a:lnTo>
                    <a:lnTo>
                      <a:pt x="1157652" y="1199252"/>
                    </a:lnTo>
                    <a:lnTo>
                      <a:pt x="1157652" y="1183420"/>
                    </a:lnTo>
                    <a:lnTo>
                      <a:pt x="1152375" y="1184351"/>
                    </a:lnTo>
                    <a:lnTo>
                      <a:pt x="1148339" y="1184351"/>
                    </a:lnTo>
                    <a:lnTo>
                      <a:pt x="1147097" y="1184351"/>
                    </a:lnTo>
                    <a:lnTo>
                      <a:pt x="1147097" y="1186524"/>
                    </a:lnTo>
                    <a:lnTo>
                      <a:pt x="1144924" y="1186524"/>
                    </a:lnTo>
                    <a:lnTo>
                      <a:pt x="1144924" y="1184351"/>
                    </a:lnTo>
                    <a:lnTo>
                      <a:pt x="1142751" y="1183420"/>
                    </a:lnTo>
                    <a:lnTo>
                      <a:pt x="1141820" y="1179073"/>
                    </a:lnTo>
                    <a:lnTo>
                      <a:pt x="1125055" y="1181246"/>
                    </a:lnTo>
                    <a:lnTo>
                      <a:pt x="1113569" y="1186524"/>
                    </a:lnTo>
                    <a:lnTo>
                      <a:pt x="1105187" y="1195837"/>
                    </a:lnTo>
                    <a:lnTo>
                      <a:pt x="1103014" y="1198942"/>
                    </a:lnTo>
                    <a:lnTo>
                      <a:pt x="1100841" y="1205151"/>
                    </a:lnTo>
                    <a:lnTo>
                      <a:pt x="1098668" y="1210428"/>
                    </a:lnTo>
                    <a:lnTo>
                      <a:pt x="1097736" y="1215706"/>
                    </a:lnTo>
                    <a:lnTo>
                      <a:pt x="1093700" y="1220052"/>
                    </a:lnTo>
                    <a:lnTo>
                      <a:pt x="1093700" y="1220983"/>
                    </a:lnTo>
                    <a:lnTo>
                      <a:pt x="1091527" y="1220983"/>
                    </a:lnTo>
                    <a:lnTo>
                      <a:pt x="1090596" y="1220983"/>
                    </a:lnTo>
                    <a:lnTo>
                      <a:pt x="1086560" y="1220983"/>
                    </a:lnTo>
                    <a:lnTo>
                      <a:pt x="1084387" y="1220983"/>
                    </a:lnTo>
                    <a:lnTo>
                      <a:pt x="1081283" y="1223157"/>
                    </a:lnTo>
                    <a:lnTo>
                      <a:pt x="1066692" y="1230607"/>
                    </a:lnTo>
                    <a:lnTo>
                      <a:pt x="1057378" y="1234953"/>
                    </a:lnTo>
                    <a:lnTo>
                      <a:pt x="1052101" y="1232780"/>
                    </a:lnTo>
                    <a:lnTo>
                      <a:pt x="1048065" y="1230607"/>
                    </a:lnTo>
                    <a:lnTo>
                      <a:pt x="1044960" y="1227503"/>
                    </a:lnTo>
                    <a:lnTo>
                      <a:pt x="1037820" y="1225330"/>
                    </a:lnTo>
                    <a:lnTo>
                      <a:pt x="1025402" y="1223157"/>
                    </a:lnTo>
                    <a:lnTo>
                      <a:pt x="1013916" y="1201115"/>
                    </a:lnTo>
                    <a:lnTo>
                      <a:pt x="1006776" y="1183109"/>
                    </a:lnTo>
                    <a:lnTo>
                      <a:pt x="1005844" y="1164172"/>
                    </a:lnTo>
                    <a:lnTo>
                      <a:pt x="1005844" y="1146166"/>
                    </a:lnTo>
                    <a:lnTo>
                      <a:pt x="1012985" y="1121951"/>
                    </a:lnTo>
                    <a:lnTo>
                      <a:pt x="1016089" y="1111396"/>
                    </a:lnTo>
                    <a:lnTo>
                      <a:pt x="1016089" y="1102083"/>
                    </a:lnTo>
                    <a:lnTo>
                      <a:pt x="1013916" y="1094632"/>
                    </a:lnTo>
                    <a:lnTo>
                      <a:pt x="1017952" y="1085319"/>
                    </a:lnTo>
                    <a:lnTo>
                      <a:pt x="1025092" y="1074764"/>
                    </a:lnTo>
                    <a:lnTo>
                      <a:pt x="1035647" y="1067313"/>
                    </a:lnTo>
                    <a:lnTo>
                      <a:pt x="1048065" y="1061104"/>
                    </a:lnTo>
                    <a:lnTo>
                      <a:pt x="1059551" y="1057999"/>
                    </a:lnTo>
                    <a:lnTo>
                      <a:pt x="1076316" y="1055826"/>
                    </a:lnTo>
                    <a:lnTo>
                      <a:pt x="1091838" y="1055826"/>
                    </a:lnTo>
                    <a:lnTo>
                      <a:pt x="1108602" y="1060173"/>
                    </a:lnTo>
                    <a:lnTo>
                      <a:pt x="1121020" y="1065450"/>
                    </a:lnTo>
                    <a:lnTo>
                      <a:pt x="1137784" y="1065450"/>
                    </a:lnTo>
                    <a:lnTo>
                      <a:pt x="1134679" y="1060173"/>
                    </a:lnTo>
                    <a:lnTo>
                      <a:pt x="1132506" y="1055826"/>
                    </a:lnTo>
                    <a:lnTo>
                      <a:pt x="1130333" y="1052722"/>
                    </a:lnTo>
                    <a:lnTo>
                      <a:pt x="1127229" y="1047444"/>
                    </a:lnTo>
                    <a:lnTo>
                      <a:pt x="1125055" y="1041235"/>
                    </a:lnTo>
                    <a:lnTo>
                      <a:pt x="1128160" y="1041235"/>
                    </a:lnTo>
                    <a:lnTo>
                      <a:pt x="1128160" y="1038131"/>
                    </a:lnTo>
                    <a:lnTo>
                      <a:pt x="1149891" y="1041235"/>
                    </a:lnTo>
                    <a:lnTo>
                      <a:pt x="1168518" y="1048686"/>
                    </a:lnTo>
                    <a:lnTo>
                      <a:pt x="1184040" y="1056137"/>
                    </a:lnTo>
                    <a:lnTo>
                      <a:pt x="1197700" y="1058310"/>
                    </a:lnTo>
                    <a:lnTo>
                      <a:pt x="1208255" y="1067623"/>
                    </a:lnTo>
                    <a:lnTo>
                      <a:pt x="1219741" y="1083456"/>
                    </a:lnTo>
                    <a:lnTo>
                      <a:pt x="1230297" y="1105498"/>
                    </a:lnTo>
                    <a:lnTo>
                      <a:pt x="1239610" y="1126608"/>
                    </a:lnTo>
                    <a:lnTo>
                      <a:pt x="1244888" y="1142441"/>
                    </a:lnTo>
                    <a:lnTo>
                      <a:pt x="1257305" y="1146787"/>
                    </a:lnTo>
                    <a:lnTo>
                      <a:pt x="1257305" y="1142441"/>
                    </a:lnTo>
                    <a:lnTo>
                      <a:pt x="1261341" y="1142441"/>
                    </a:lnTo>
                    <a:lnTo>
                      <a:pt x="1257305" y="1124435"/>
                    </a:lnTo>
                    <a:lnTo>
                      <a:pt x="1250165" y="1104566"/>
                    </a:lnTo>
                    <a:lnTo>
                      <a:pt x="1243025" y="1083456"/>
                    </a:lnTo>
                    <a:lnTo>
                      <a:pt x="1237747" y="1063587"/>
                    </a:lnTo>
                    <a:lnTo>
                      <a:pt x="1235574" y="1045581"/>
                    </a:lnTo>
                    <a:lnTo>
                      <a:pt x="1241783" y="1030991"/>
                    </a:lnTo>
                    <a:lnTo>
                      <a:pt x="1247061" y="1012053"/>
                    </a:lnTo>
                    <a:lnTo>
                      <a:pt x="1257616" y="997462"/>
                    </a:lnTo>
                    <a:lnTo>
                      <a:pt x="1274380" y="986907"/>
                    </a:lnTo>
                    <a:lnTo>
                      <a:pt x="1291144" y="975421"/>
                    </a:lnTo>
                    <a:lnTo>
                      <a:pt x="1306666" y="967039"/>
                    </a:lnTo>
                    <a:lnTo>
                      <a:pt x="1321257" y="957725"/>
                    </a:lnTo>
                    <a:lnTo>
                      <a:pt x="1321257" y="952448"/>
                    </a:lnTo>
                    <a:lnTo>
                      <a:pt x="1318153" y="940961"/>
                    </a:lnTo>
                    <a:lnTo>
                      <a:pt x="1314117" y="928233"/>
                    </a:lnTo>
                    <a:lnTo>
                      <a:pt x="1311012" y="917678"/>
                    </a:lnTo>
                    <a:lnTo>
                      <a:pt x="1308839" y="913332"/>
                    </a:lnTo>
                    <a:lnTo>
                      <a:pt x="1308839" y="904018"/>
                    </a:lnTo>
                    <a:lnTo>
                      <a:pt x="1314117" y="908364"/>
                    </a:lnTo>
                    <a:lnTo>
                      <a:pt x="1316290" y="910538"/>
                    </a:lnTo>
                    <a:lnTo>
                      <a:pt x="1320326" y="911469"/>
                    </a:lnTo>
                    <a:lnTo>
                      <a:pt x="1321257" y="913642"/>
                    </a:lnTo>
                    <a:lnTo>
                      <a:pt x="1325293" y="917988"/>
                    </a:lnTo>
                    <a:lnTo>
                      <a:pt x="1337711" y="886633"/>
                    </a:lnTo>
                    <a:lnTo>
                      <a:pt x="1348266" y="857141"/>
                    </a:lnTo>
                    <a:lnTo>
                      <a:pt x="1362857" y="854968"/>
                    </a:lnTo>
                    <a:lnTo>
                      <a:pt x="1376517" y="852795"/>
                    </a:lnTo>
                    <a:lnTo>
                      <a:pt x="1391108" y="849690"/>
                    </a:lnTo>
                    <a:lnTo>
                      <a:pt x="1401663" y="840377"/>
                    </a:lnTo>
                    <a:lnTo>
                      <a:pt x="1408803" y="840377"/>
                    </a:lnTo>
                    <a:lnTo>
                      <a:pt x="1405698" y="837272"/>
                    </a:lnTo>
                    <a:lnTo>
                      <a:pt x="1398558" y="835099"/>
                    </a:lnTo>
                    <a:lnTo>
                      <a:pt x="1392349" y="832926"/>
                    </a:lnTo>
                    <a:lnTo>
                      <a:pt x="1398558" y="814920"/>
                    </a:lnTo>
                    <a:lnTo>
                      <a:pt x="1406940" y="802192"/>
                    </a:lnTo>
                    <a:lnTo>
                      <a:pt x="1420600" y="792879"/>
                    </a:lnTo>
                    <a:lnTo>
                      <a:pt x="1435191" y="785428"/>
                    </a:lnTo>
                    <a:lnTo>
                      <a:pt x="1448850" y="780150"/>
                    </a:lnTo>
                    <a:lnTo>
                      <a:pt x="1465615" y="772700"/>
                    </a:lnTo>
                    <a:lnTo>
                      <a:pt x="1478032" y="763386"/>
                    </a:lnTo>
                    <a:lnTo>
                      <a:pt x="1478032" y="761213"/>
                    </a:lnTo>
                    <a:lnTo>
                      <a:pt x="1478032" y="759040"/>
                    </a:lnTo>
                    <a:lnTo>
                      <a:pt x="1480205" y="759040"/>
                    </a:lnTo>
                    <a:lnTo>
                      <a:pt x="1482379" y="759040"/>
                    </a:lnTo>
                    <a:lnTo>
                      <a:pt x="1482379" y="763386"/>
                    </a:lnTo>
                    <a:lnTo>
                      <a:pt x="1489519" y="766491"/>
                    </a:lnTo>
                    <a:lnTo>
                      <a:pt x="1482379" y="775804"/>
                    </a:lnTo>
                    <a:lnTo>
                      <a:pt x="1475238" y="781082"/>
                    </a:lnTo>
                    <a:lnTo>
                      <a:pt x="1465925" y="787291"/>
                    </a:lnTo>
                    <a:lnTo>
                      <a:pt x="1465925" y="803123"/>
                    </a:lnTo>
                    <a:lnTo>
                      <a:pt x="1484552" y="795673"/>
                    </a:lnTo>
                    <a:lnTo>
                      <a:pt x="1499143" y="785117"/>
                    </a:lnTo>
                    <a:lnTo>
                      <a:pt x="1509698" y="772389"/>
                    </a:lnTo>
                    <a:lnTo>
                      <a:pt x="1511871" y="770216"/>
                    </a:lnTo>
                    <a:lnTo>
                      <a:pt x="1511871" y="768043"/>
                    </a:lnTo>
                    <a:lnTo>
                      <a:pt x="1514044" y="768043"/>
                    </a:lnTo>
                    <a:lnTo>
                      <a:pt x="1514044" y="765870"/>
                    </a:lnTo>
                    <a:lnTo>
                      <a:pt x="1514044" y="762765"/>
                    </a:lnTo>
                    <a:lnTo>
                      <a:pt x="1504731" y="751279"/>
                    </a:lnTo>
                    <a:lnTo>
                      <a:pt x="1497590" y="740724"/>
                    </a:lnTo>
                    <a:lnTo>
                      <a:pt x="1488277" y="730169"/>
                    </a:lnTo>
                    <a:lnTo>
                      <a:pt x="1473686" y="722718"/>
                    </a:lnTo>
                    <a:lnTo>
                      <a:pt x="1475859" y="711231"/>
                    </a:lnTo>
                    <a:lnTo>
                      <a:pt x="1478032" y="703781"/>
                    </a:lnTo>
                    <a:lnTo>
                      <a:pt x="1481137" y="696330"/>
                    </a:lnTo>
                    <a:lnTo>
                      <a:pt x="1486414" y="687017"/>
                    </a:lnTo>
                    <a:lnTo>
                      <a:pt x="1483310" y="683912"/>
                    </a:lnTo>
                    <a:lnTo>
                      <a:pt x="1479274" y="681739"/>
                    </a:lnTo>
                    <a:lnTo>
                      <a:pt x="1476170" y="679566"/>
                    </a:lnTo>
                    <a:lnTo>
                      <a:pt x="1473996" y="678635"/>
                    </a:lnTo>
                    <a:lnTo>
                      <a:pt x="1471823" y="674288"/>
                    </a:lnTo>
                    <a:lnTo>
                      <a:pt x="1470892" y="671184"/>
                    </a:lnTo>
                    <a:lnTo>
                      <a:pt x="1446988" y="676461"/>
                    </a:lnTo>
                    <a:lnTo>
                      <a:pt x="1425257" y="685775"/>
                    </a:lnTo>
                    <a:lnTo>
                      <a:pt x="1407561" y="698503"/>
                    </a:lnTo>
                    <a:lnTo>
                      <a:pt x="1403525" y="698503"/>
                    </a:lnTo>
                    <a:lnTo>
                      <a:pt x="1418116" y="681739"/>
                    </a:lnTo>
                    <a:lnTo>
                      <a:pt x="1437985" y="672426"/>
                    </a:lnTo>
                    <a:lnTo>
                      <a:pt x="1459716" y="664975"/>
                    </a:lnTo>
                    <a:lnTo>
                      <a:pt x="1485793" y="661870"/>
                    </a:lnTo>
                    <a:lnTo>
                      <a:pt x="1510940" y="657524"/>
                    </a:lnTo>
                    <a:lnTo>
                      <a:pt x="1537017" y="654420"/>
                    </a:lnTo>
                    <a:lnTo>
                      <a:pt x="1562163" y="649142"/>
                    </a:lnTo>
                    <a:lnTo>
                      <a:pt x="1583894" y="639829"/>
                    </a:lnTo>
                    <a:lnTo>
                      <a:pt x="1603763" y="625238"/>
                    </a:lnTo>
                    <a:lnTo>
                      <a:pt x="1603763" y="622133"/>
                    </a:lnTo>
                    <a:lnTo>
                      <a:pt x="1603763" y="619960"/>
                    </a:lnTo>
                    <a:lnTo>
                      <a:pt x="1603763" y="615614"/>
                    </a:lnTo>
                    <a:lnTo>
                      <a:pt x="1601590" y="614683"/>
                    </a:lnTo>
                    <a:lnTo>
                      <a:pt x="1601590" y="610336"/>
                    </a:lnTo>
                    <a:lnTo>
                      <a:pt x="1601590" y="607232"/>
                    </a:lnTo>
                    <a:lnTo>
                      <a:pt x="1603763" y="601023"/>
                    </a:lnTo>
                    <a:lnTo>
                      <a:pt x="1601590" y="595746"/>
                    </a:lnTo>
                    <a:lnTo>
                      <a:pt x="1601590" y="590468"/>
                    </a:lnTo>
                    <a:lnTo>
                      <a:pt x="1600658" y="586122"/>
                    </a:lnTo>
                    <a:lnTo>
                      <a:pt x="1600658" y="580844"/>
                    </a:lnTo>
                    <a:lnTo>
                      <a:pt x="1581721" y="580844"/>
                    </a:lnTo>
                    <a:lnTo>
                      <a:pt x="1579548" y="566253"/>
                    </a:lnTo>
                    <a:lnTo>
                      <a:pt x="1572408" y="556940"/>
                    </a:lnTo>
                    <a:lnTo>
                      <a:pt x="1565268" y="549489"/>
                    </a:lnTo>
                    <a:lnTo>
                      <a:pt x="1552850" y="546385"/>
                    </a:lnTo>
                    <a:lnTo>
                      <a:pt x="1543536" y="556940"/>
                    </a:lnTo>
                    <a:lnTo>
                      <a:pt x="1532981" y="566253"/>
                    </a:lnTo>
                    <a:lnTo>
                      <a:pt x="1521495" y="577740"/>
                    </a:lnTo>
                    <a:lnTo>
                      <a:pt x="1518390" y="577740"/>
                    </a:lnTo>
                    <a:lnTo>
                      <a:pt x="1530808" y="558803"/>
                    </a:lnTo>
                    <a:lnTo>
                      <a:pt x="1542295" y="536761"/>
                    </a:lnTo>
                    <a:lnTo>
                      <a:pt x="1528635" y="526206"/>
                    </a:lnTo>
                    <a:lnTo>
                      <a:pt x="1525531" y="516892"/>
                    </a:lnTo>
                    <a:lnTo>
                      <a:pt x="1527704" y="506337"/>
                    </a:lnTo>
                    <a:lnTo>
                      <a:pt x="1527704" y="494851"/>
                    </a:lnTo>
                    <a:lnTo>
                      <a:pt x="1521495" y="480260"/>
                    </a:lnTo>
                    <a:lnTo>
                      <a:pt x="1520563" y="478087"/>
                    </a:lnTo>
                    <a:lnTo>
                      <a:pt x="1516528" y="478087"/>
                    </a:lnTo>
                    <a:lnTo>
                      <a:pt x="1514354" y="478087"/>
                    </a:lnTo>
                    <a:lnTo>
                      <a:pt x="1511250" y="478087"/>
                    </a:lnTo>
                    <a:lnTo>
                      <a:pt x="1507214" y="478087"/>
                    </a:lnTo>
                    <a:lnTo>
                      <a:pt x="1506283" y="477155"/>
                    </a:lnTo>
                    <a:lnTo>
                      <a:pt x="1504110" y="472809"/>
                    </a:lnTo>
                    <a:lnTo>
                      <a:pt x="1501937" y="469705"/>
                    </a:lnTo>
                    <a:lnTo>
                      <a:pt x="1504110" y="465358"/>
                    </a:lnTo>
                    <a:lnTo>
                      <a:pt x="1504110" y="462254"/>
                    </a:lnTo>
                    <a:lnTo>
                      <a:pt x="1506283" y="460081"/>
                    </a:lnTo>
                    <a:lnTo>
                      <a:pt x="1506283" y="455734"/>
                    </a:lnTo>
                    <a:lnTo>
                      <a:pt x="1506283" y="452630"/>
                    </a:lnTo>
                    <a:lnTo>
                      <a:pt x="1500074" y="443317"/>
                    </a:lnTo>
                    <a:lnTo>
                      <a:pt x="1492934" y="435866"/>
                    </a:lnTo>
                    <a:lnTo>
                      <a:pt x="1485793" y="428415"/>
                    </a:lnTo>
                    <a:lnTo>
                      <a:pt x="1480516" y="420964"/>
                    </a:lnTo>
                    <a:lnTo>
                      <a:pt x="1478343" y="408236"/>
                    </a:lnTo>
                    <a:lnTo>
                      <a:pt x="1463752" y="419723"/>
                    </a:lnTo>
                    <a:lnTo>
                      <a:pt x="1455370" y="434314"/>
                    </a:lnTo>
                    <a:lnTo>
                      <a:pt x="1443883" y="447973"/>
                    </a:lnTo>
                    <a:lnTo>
                      <a:pt x="1429292" y="459460"/>
                    </a:lnTo>
                    <a:lnTo>
                      <a:pt x="1428361" y="455114"/>
                    </a:lnTo>
                    <a:lnTo>
                      <a:pt x="1422152" y="454182"/>
                    </a:lnTo>
                    <a:lnTo>
                      <a:pt x="1419048" y="449836"/>
                    </a:lnTo>
                    <a:lnTo>
                      <a:pt x="1415012" y="447663"/>
                    </a:lnTo>
                    <a:lnTo>
                      <a:pt x="1411907" y="444558"/>
                    </a:lnTo>
                    <a:lnTo>
                      <a:pt x="1409734" y="442385"/>
                    </a:lnTo>
                    <a:lnTo>
                      <a:pt x="1406630" y="431830"/>
                    </a:lnTo>
                    <a:lnTo>
                      <a:pt x="1404457" y="417239"/>
                    </a:lnTo>
                    <a:lnTo>
                      <a:pt x="1400421" y="400475"/>
                    </a:lnTo>
                    <a:lnTo>
                      <a:pt x="1399490" y="391162"/>
                    </a:lnTo>
                    <a:lnTo>
                      <a:pt x="1395454" y="388057"/>
                    </a:lnTo>
                    <a:lnTo>
                      <a:pt x="1390176" y="385884"/>
                    </a:lnTo>
                    <a:lnTo>
                      <a:pt x="1384899" y="383711"/>
                    </a:lnTo>
                    <a:lnTo>
                      <a:pt x="1378690" y="383711"/>
                    </a:lnTo>
                    <a:lnTo>
                      <a:pt x="1375585" y="382780"/>
                    </a:lnTo>
                    <a:lnTo>
                      <a:pt x="1370308" y="378433"/>
                    </a:lnTo>
                    <a:lnTo>
                      <a:pt x="1364099" y="369120"/>
                    </a:lnTo>
                    <a:lnTo>
                      <a:pt x="1358821" y="356392"/>
                    </a:lnTo>
                    <a:lnTo>
                      <a:pt x="1353544" y="347078"/>
                    </a:lnTo>
                    <a:lnTo>
                      <a:pt x="1329639" y="351425"/>
                    </a:lnTo>
                    <a:lnTo>
                      <a:pt x="1307908" y="351425"/>
                    </a:lnTo>
                    <a:lnTo>
                      <a:pt x="1282762" y="347078"/>
                    </a:lnTo>
                    <a:lnTo>
                      <a:pt x="1282762" y="351425"/>
                    </a:lnTo>
                    <a:lnTo>
                      <a:pt x="1278726" y="351425"/>
                    </a:lnTo>
                    <a:lnTo>
                      <a:pt x="1280899" y="369431"/>
                    </a:lnTo>
                    <a:lnTo>
                      <a:pt x="1286177" y="388368"/>
                    </a:lnTo>
                    <a:lnTo>
                      <a:pt x="1290213" y="405132"/>
                    </a:lnTo>
                    <a:lnTo>
                      <a:pt x="1293317" y="420964"/>
                    </a:lnTo>
                    <a:lnTo>
                      <a:pt x="1290213" y="435555"/>
                    </a:lnTo>
                    <a:lnTo>
                      <a:pt x="1283072" y="448284"/>
                    </a:lnTo>
                    <a:lnTo>
                      <a:pt x="1285246" y="454493"/>
                    </a:lnTo>
                    <a:lnTo>
                      <a:pt x="1288350" y="457597"/>
                    </a:lnTo>
                    <a:lnTo>
                      <a:pt x="1292386" y="459770"/>
                    </a:lnTo>
                    <a:lnTo>
                      <a:pt x="1295490" y="461943"/>
                    </a:lnTo>
                    <a:lnTo>
                      <a:pt x="1302630" y="465048"/>
                    </a:lnTo>
                    <a:lnTo>
                      <a:pt x="1302630" y="481812"/>
                    </a:lnTo>
                    <a:lnTo>
                      <a:pt x="1304804" y="498576"/>
                    </a:lnTo>
                    <a:lnTo>
                      <a:pt x="1302630" y="509131"/>
                    </a:lnTo>
                    <a:lnTo>
                      <a:pt x="1297353" y="528068"/>
                    </a:lnTo>
                    <a:lnTo>
                      <a:pt x="1288040" y="542659"/>
                    </a:lnTo>
                    <a:lnTo>
                      <a:pt x="1273449" y="553214"/>
                    </a:lnTo>
                    <a:lnTo>
                      <a:pt x="1258858" y="560665"/>
                    </a:lnTo>
                    <a:lnTo>
                      <a:pt x="1264135" y="577429"/>
                    </a:lnTo>
                    <a:lnTo>
                      <a:pt x="1268171" y="595435"/>
                    </a:lnTo>
                    <a:lnTo>
                      <a:pt x="1270344" y="610026"/>
                    </a:lnTo>
                    <a:lnTo>
                      <a:pt x="1270344" y="621513"/>
                    </a:lnTo>
                    <a:lnTo>
                      <a:pt x="1268171" y="624617"/>
                    </a:lnTo>
                    <a:lnTo>
                      <a:pt x="1268171" y="626790"/>
                    </a:lnTo>
                    <a:lnTo>
                      <a:pt x="1268171" y="628963"/>
                    </a:lnTo>
                    <a:lnTo>
                      <a:pt x="1265998" y="628963"/>
                    </a:lnTo>
                    <a:lnTo>
                      <a:pt x="1262893" y="629895"/>
                    </a:lnTo>
                    <a:lnTo>
                      <a:pt x="1260720" y="629895"/>
                    </a:lnTo>
                    <a:lnTo>
                      <a:pt x="1258547" y="632068"/>
                    </a:lnTo>
                    <a:lnTo>
                      <a:pt x="1256374" y="632068"/>
                    </a:lnTo>
                    <a:lnTo>
                      <a:pt x="1253270" y="634241"/>
                    </a:lnTo>
                    <a:lnTo>
                      <a:pt x="1242714" y="617477"/>
                    </a:lnTo>
                    <a:lnTo>
                      <a:pt x="1233401" y="604748"/>
                    </a:lnTo>
                    <a:lnTo>
                      <a:pt x="1229365" y="593262"/>
                    </a:lnTo>
                    <a:lnTo>
                      <a:pt x="1228434" y="582707"/>
                    </a:lnTo>
                    <a:lnTo>
                      <a:pt x="1226261" y="571220"/>
                    </a:lnTo>
                    <a:lnTo>
                      <a:pt x="1222225" y="556629"/>
                    </a:lnTo>
                    <a:lnTo>
                      <a:pt x="1219121" y="536761"/>
                    </a:lnTo>
                    <a:lnTo>
                      <a:pt x="1189939" y="529310"/>
                    </a:lnTo>
                    <a:lnTo>
                      <a:pt x="1185903" y="529310"/>
                    </a:lnTo>
                    <a:lnTo>
                      <a:pt x="1184972" y="531483"/>
                    </a:lnTo>
                    <a:lnTo>
                      <a:pt x="1180936" y="533656"/>
                    </a:lnTo>
                    <a:lnTo>
                      <a:pt x="1178763" y="535829"/>
                    </a:lnTo>
                    <a:lnTo>
                      <a:pt x="1175658" y="535829"/>
                    </a:lnTo>
                    <a:lnTo>
                      <a:pt x="1171622" y="536761"/>
                    </a:lnTo>
                    <a:lnTo>
                      <a:pt x="1168518" y="535829"/>
                    </a:lnTo>
                    <a:lnTo>
                      <a:pt x="1163240" y="533656"/>
                    </a:lnTo>
                    <a:lnTo>
                      <a:pt x="1150202" y="527137"/>
                    </a:lnTo>
                    <a:lnTo>
                      <a:pt x="1139646" y="515650"/>
                    </a:lnTo>
                    <a:lnTo>
                      <a:pt x="1127229" y="502922"/>
                    </a:lnTo>
                    <a:lnTo>
                      <a:pt x="1113569" y="493609"/>
                    </a:lnTo>
                    <a:lnTo>
                      <a:pt x="1101151" y="488331"/>
                    </a:lnTo>
                    <a:lnTo>
                      <a:pt x="1088733" y="490504"/>
                    </a:lnTo>
                    <a:lnTo>
                      <a:pt x="1083456" y="488331"/>
                    </a:lnTo>
                    <a:lnTo>
                      <a:pt x="1077247" y="488331"/>
                    </a:lnTo>
                    <a:lnTo>
                      <a:pt x="1076316" y="486158"/>
                    </a:lnTo>
                    <a:lnTo>
                      <a:pt x="1076316" y="485227"/>
                    </a:lnTo>
                    <a:lnTo>
                      <a:pt x="1076316" y="483054"/>
                    </a:lnTo>
                    <a:lnTo>
                      <a:pt x="1076316" y="480881"/>
                    </a:lnTo>
                    <a:lnTo>
                      <a:pt x="1076316" y="477776"/>
                    </a:lnTo>
                    <a:lnTo>
                      <a:pt x="1076316" y="473430"/>
                    </a:lnTo>
                    <a:lnTo>
                      <a:pt x="1072280" y="470325"/>
                    </a:lnTo>
                    <a:lnTo>
                      <a:pt x="1072280" y="461012"/>
                    </a:lnTo>
                    <a:lnTo>
                      <a:pt x="1052411" y="461012"/>
                    </a:lnTo>
                    <a:lnTo>
                      <a:pt x="1052411" y="441143"/>
                    </a:lnTo>
                    <a:lnTo>
                      <a:pt x="1048375" y="421275"/>
                    </a:lnTo>
                    <a:lnTo>
                      <a:pt x="1042166" y="406684"/>
                    </a:lnTo>
                    <a:lnTo>
                      <a:pt x="1042166" y="382469"/>
                    </a:lnTo>
                    <a:lnTo>
                      <a:pt x="1048375" y="365705"/>
                    </a:lnTo>
                    <a:lnTo>
                      <a:pt x="1057689" y="355150"/>
                    </a:lnTo>
                    <a:lnTo>
                      <a:pt x="1072280" y="345837"/>
                    </a:lnTo>
                    <a:lnTo>
                      <a:pt x="1089044" y="340559"/>
                    </a:lnTo>
                    <a:lnTo>
                      <a:pt x="1089044" y="335282"/>
                    </a:lnTo>
                    <a:lnTo>
                      <a:pt x="1086871" y="329073"/>
                    </a:lnTo>
                    <a:lnTo>
                      <a:pt x="1086871" y="325968"/>
                    </a:lnTo>
                    <a:lnTo>
                      <a:pt x="1084698" y="323795"/>
                    </a:lnTo>
                    <a:lnTo>
                      <a:pt x="1083766" y="320691"/>
                    </a:lnTo>
                    <a:lnTo>
                      <a:pt x="1081593" y="316344"/>
                    </a:lnTo>
                    <a:lnTo>
                      <a:pt x="1072280" y="316344"/>
                    </a:lnTo>
                    <a:lnTo>
                      <a:pt x="1072280" y="313240"/>
                    </a:lnTo>
                    <a:lnTo>
                      <a:pt x="1079420" y="314171"/>
                    </a:lnTo>
                    <a:lnTo>
                      <a:pt x="1083456" y="316344"/>
                    </a:lnTo>
                    <a:lnTo>
                      <a:pt x="1088733" y="318517"/>
                    </a:lnTo>
                    <a:lnTo>
                      <a:pt x="1094011" y="320691"/>
                    </a:lnTo>
                    <a:lnTo>
                      <a:pt x="1101151" y="320691"/>
                    </a:lnTo>
                    <a:lnTo>
                      <a:pt x="1105187" y="307031"/>
                    </a:lnTo>
                    <a:lnTo>
                      <a:pt x="1108291" y="298649"/>
                    </a:lnTo>
                    <a:lnTo>
                      <a:pt x="1115432" y="291198"/>
                    </a:lnTo>
                    <a:lnTo>
                      <a:pt x="1124745" y="283748"/>
                    </a:lnTo>
                    <a:lnTo>
                      <a:pt x="1126918" y="279401"/>
                    </a:lnTo>
                    <a:lnTo>
                      <a:pt x="1130023" y="276297"/>
                    </a:lnTo>
                    <a:lnTo>
                      <a:pt x="1132196" y="271951"/>
                    </a:lnTo>
                    <a:lnTo>
                      <a:pt x="1132196" y="266673"/>
                    </a:lnTo>
                    <a:lnTo>
                      <a:pt x="1130023" y="261395"/>
                    </a:lnTo>
                    <a:lnTo>
                      <a:pt x="1127849" y="259222"/>
                    </a:lnTo>
                    <a:lnTo>
                      <a:pt x="1126918" y="257049"/>
                    </a:lnTo>
                    <a:lnTo>
                      <a:pt x="1124745" y="254876"/>
                    </a:lnTo>
                    <a:lnTo>
                      <a:pt x="1120709" y="251772"/>
                    </a:lnTo>
                    <a:lnTo>
                      <a:pt x="1117605" y="251772"/>
                    </a:lnTo>
                    <a:lnTo>
                      <a:pt x="1117605" y="247736"/>
                    </a:lnTo>
                    <a:lnTo>
                      <a:pt x="1135300" y="252082"/>
                    </a:lnTo>
                    <a:lnTo>
                      <a:pt x="1147718" y="259533"/>
                    </a:lnTo>
                    <a:lnTo>
                      <a:pt x="1157031" y="259533"/>
                    </a:lnTo>
                    <a:lnTo>
                      <a:pt x="1159205" y="241527"/>
                    </a:lnTo>
                    <a:lnTo>
                      <a:pt x="1161378" y="230040"/>
                    </a:lnTo>
                    <a:lnTo>
                      <a:pt x="1157342" y="219485"/>
                    </a:lnTo>
                    <a:lnTo>
                      <a:pt x="1157342" y="215139"/>
                    </a:lnTo>
                    <a:lnTo>
                      <a:pt x="1208255" y="212034"/>
                    </a:lnTo>
                    <a:lnTo>
                      <a:pt x="1208255" y="205826"/>
                    </a:lnTo>
                    <a:lnTo>
                      <a:pt x="1206082" y="202721"/>
                    </a:lnTo>
                    <a:lnTo>
                      <a:pt x="1206082" y="200548"/>
                    </a:lnTo>
                    <a:lnTo>
                      <a:pt x="1205151" y="198375"/>
                    </a:lnTo>
                    <a:lnTo>
                      <a:pt x="1202977" y="197444"/>
                    </a:lnTo>
                    <a:lnTo>
                      <a:pt x="1200804" y="195270"/>
                    </a:lnTo>
                    <a:lnTo>
                      <a:pt x="1200804" y="190924"/>
                    </a:lnTo>
                    <a:lnTo>
                      <a:pt x="1206082" y="193097"/>
                    </a:lnTo>
                    <a:lnTo>
                      <a:pt x="1210118" y="195270"/>
                    </a:lnTo>
                    <a:lnTo>
                      <a:pt x="1213222" y="197444"/>
                    </a:lnTo>
                    <a:lnTo>
                      <a:pt x="1217258" y="198375"/>
                    </a:lnTo>
                    <a:lnTo>
                      <a:pt x="1224398" y="198375"/>
                    </a:lnTo>
                    <a:lnTo>
                      <a:pt x="1226571" y="187820"/>
                    </a:lnTo>
                    <a:lnTo>
                      <a:pt x="1229676" y="173229"/>
                    </a:lnTo>
                    <a:lnTo>
                      <a:pt x="1233711" y="154292"/>
                    </a:lnTo>
                    <a:lnTo>
                      <a:pt x="1234643" y="138459"/>
                    </a:lnTo>
                    <a:lnTo>
                      <a:pt x="1236816" y="125731"/>
                    </a:lnTo>
                    <a:lnTo>
                      <a:pt x="1236816" y="118280"/>
                    </a:lnTo>
                    <a:lnTo>
                      <a:pt x="1236816" y="103689"/>
                    </a:lnTo>
                    <a:lnTo>
                      <a:pt x="1229676" y="97480"/>
                    </a:lnTo>
                    <a:lnTo>
                      <a:pt x="1220362" y="99653"/>
                    </a:lnTo>
                    <a:lnTo>
                      <a:pt x="1211980" y="103999"/>
                    </a:lnTo>
                    <a:lnTo>
                      <a:pt x="1204840" y="103999"/>
                    </a:lnTo>
                    <a:lnTo>
                      <a:pt x="1202667" y="99653"/>
                    </a:lnTo>
                    <a:lnTo>
                      <a:pt x="1198631" y="97480"/>
                    </a:lnTo>
                    <a:lnTo>
                      <a:pt x="1197700" y="94376"/>
                    </a:lnTo>
                    <a:lnTo>
                      <a:pt x="1193664" y="90029"/>
                    </a:lnTo>
                    <a:lnTo>
                      <a:pt x="1191491" y="86925"/>
                    </a:lnTo>
                    <a:lnTo>
                      <a:pt x="1188386" y="84752"/>
                    </a:lnTo>
                    <a:lnTo>
                      <a:pt x="1184351" y="82579"/>
                    </a:lnTo>
                    <a:lnTo>
                      <a:pt x="1181246" y="82579"/>
                    </a:lnTo>
                    <a:lnTo>
                      <a:pt x="1177210" y="86925"/>
                    </a:lnTo>
                    <a:lnTo>
                      <a:pt x="1166655" y="96238"/>
                    </a:lnTo>
                    <a:lnTo>
                      <a:pt x="1162619" y="108966"/>
                    </a:lnTo>
                    <a:lnTo>
                      <a:pt x="1162619" y="121695"/>
                    </a:lnTo>
                    <a:lnTo>
                      <a:pt x="1164793" y="134423"/>
                    </a:lnTo>
                    <a:lnTo>
                      <a:pt x="1164793" y="147151"/>
                    </a:lnTo>
                    <a:lnTo>
                      <a:pt x="1157652" y="163915"/>
                    </a:lnTo>
                    <a:lnTo>
                      <a:pt x="1148339" y="178506"/>
                    </a:lnTo>
                    <a:lnTo>
                      <a:pt x="1143061" y="176333"/>
                    </a:lnTo>
                    <a:lnTo>
                      <a:pt x="1139957" y="175402"/>
                    </a:lnTo>
                    <a:lnTo>
                      <a:pt x="1137784" y="173229"/>
                    </a:lnTo>
                    <a:lnTo>
                      <a:pt x="1135611" y="171056"/>
                    </a:lnTo>
                    <a:lnTo>
                      <a:pt x="1132506" y="167951"/>
                    </a:lnTo>
                    <a:lnTo>
                      <a:pt x="1134679" y="161742"/>
                    </a:lnTo>
                    <a:lnTo>
                      <a:pt x="1134679" y="153360"/>
                    </a:lnTo>
                    <a:lnTo>
                      <a:pt x="1135611" y="140632"/>
                    </a:lnTo>
                    <a:lnTo>
                      <a:pt x="1137784" y="126041"/>
                    </a:lnTo>
                    <a:lnTo>
                      <a:pt x="1137784" y="114244"/>
                    </a:lnTo>
                    <a:lnTo>
                      <a:pt x="1128470" y="118590"/>
                    </a:lnTo>
                    <a:lnTo>
                      <a:pt x="1123193" y="123868"/>
                    </a:lnTo>
                    <a:lnTo>
                      <a:pt x="1117915" y="129145"/>
                    </a:lnTo>
                    <a:lnTo>
                      <a:pt x="1112638" y="134423"/>
                    </a:lnTo>
                    <a:lnTo>
                      <a:pt x="1101151" y="134423"/>
                    </a:lnTo>
                    <a:lnTo>
                      <a:pt x="1098047" y="119832"/>
                    </a:lnTo>
                    <a:lnTo>
                      <a:pt x="1098047" y="103999"/>
                    </a:lnTo>
                    <a:lnTo>
                      <a:pt x="1071969" y="103999"/>
                    </a:lnTo>
                    <a:lnTo>
                      <a:pt x="1076005" y="96549"/>
                    </a:lnTo>
                    <a:lnTo>
                      <a:pt x="1076936" y="90340"/>
                    </a:lnTo>
                    <a:lnTo>
                      <a:pt x="1079110" y="85062"/>
                    </a:lnTo>
                    <a:lnTo>
                      <a:pt x="1083145" y="81958"/>
                    </a:lnTo>
                    <a:lnTo>
                      <a:pt x="1088423" y="77611"/>
                    </a:lnTo>
                    <a:lnTo>
                      <a:pt x="1088423" y="70161"/>
                    </a:lnTo>
                    <a:lnTo>
                      <a:pt x="1088423" y="62710"/>
                    </a:lnTo>
                    <a:lnTo>
                      <a:pt x="1086250" y="59606"/>
                    </a:lnTo>
                    <a:lnTo>
                      <a:pt x="1083145" y="55259"/>
                    </a:lnTo>
                    <a:lnTo>
                      <a:pt x="1079110" y="52155"/>
                    </a:lnTo>
                    <a:lnTo>
                      <a:pt x="1071969" y="49982"/>
                    </a:lnTo>
                    <a:lnTo>
                      <a:pt x="1074142" y="42531"/>
                    </a:lnTo>
                    <a:lnTo>
                      <a:pt x="1076316" y="39427"/>
                    </a:lnTo>
                    <a:lnTo>
                      <a:pt x="1077247" y="35080"/>
                    </a:lnTo>
                    <a:lnTo>
                      <a:pt x="1079420" y="29803"/>
                    </a:lnTo>
                    <a:lnTo>
                      <a:pt x="1081593" y="25457"/>
                    </a:lnTo>
                    <a:lnTo>
                      <a:pt x="1079420" y="22352"/>
                    </a:lnTo>
                    <a:lnTo>
                      <a:pt x="1076316" y="18006"/>
                    </a:lnTo>
                    <a:lnTo>
                      <a:pt x="1074142" y="17075"/>
                    </a:lnTo>
                    <a:lnTo>
                      <a:pt x="1071969" y="14901"/>
                    </a:lnTo>
                    <a:lnTo>
                      <a:pt x="1069796" y="12728"/>
                    </a:lnTo>
                    <a:lnTo>
                      <a:pt x="1069796" y="7451"/>
                    </a:lnTo>
                    <a:lnTo>
                      <a:pt x="1068865" y="0"/>
                    </a:lnTo>
                    <a:lnTo>
                      <a:pt x="1057378" y="2173"/>
                    </a:lnTo>
                    <a:lnTo>
                      <a:pt x="1046823" y="5278"/>
                    </a:lnTo>
                    <a:lnTo>
                      <a:pt x="1037510" y="9624"/>
                    </a:lnTo>
                    <a:lnTo>
                      <a:pt x="1025092" y="29492"/>
                    </a:lnTo>
                    <a:lnTo>
                      <a:pt x="1021056" y="47498"/>
                    </a:lnTo>
                    <a:lnTo>
                      <a:pt x="1023229" y="66435"/>
                    </a:lnTo>
                    <a:lnTo>
                      <a:pt x="1032543" y="82268"/>
                    </a:lnTo>
                    <a:lnTo>
                      <a:pt x="1044960" y="96859"/>
                    </a:lnTo>
                    <a:lnTo>
                      <a:pt x="1047134" y="104310"/>
                    </a:lnTo>
                    <a:lnTo>
                      <a:pt x="1044960" y="118901"/>
                    </a:lnTo>
                    <a:lnTo>
                      <a:pt x="1044960" y="135665"/>
                    </a:lnTo>
                    <a:lnTo>
                      <a:pt x="1044960" y="150256"/>
                    </a:lnTo>
                    <a:lnTo>
                      <a:pt x="1032543" y="150256"/>
                    </a:lnTo>
                    <a:lnTo>
                      <a:pt x="1032543" y="153360"/>
                    </a:lnTo>
                    <a:lnTo>
                      <a:pt x="1030369" y="159569"/>
                    </a:lnTo>
                    <a:lnTo>
                      <a:pt x="1030369" y="162674"/>
                    </a:lnTo>
                    <a:lnTo>
                      <a:pt x="1028196" y="170124"/>
                    </a:lnTo>
                    <a:lnTo>
                      <a:pt x="1019814" y="153360"/>
                    </a:lnTo>
                    <a:lnTo>
                      <a:pt x="1012674" y="137528"/>
                    </a:lnTo>
                    <a:lnTo>
                      <a:pt x="988770" y="137528"/>
                    </a:lnTo>
                    <a:lnTo>
                      <a:pt x="988770" y="150256"/>
                    </a:lnTo>
                    <a:lnTo>
                      <a:pt x="986597" y="152429"/>
                    </a:lnTo>
                    <a:lnTo>
                      <a:pt x="984424" y="153360"/>
                    </a:lnTo>
                    <a:lnTo>
                      <a:pt x="983492" y="155533"/>
                    </a:lnTo>
                    <a:lnTo>
                      <a:pt x="981319" y="157706"/>
                    </a:lnTo>
                    <a:lnTo>
                      <a:pt x="962692" y="157706"/>
                    </a:lnTo>
                    <a:lnTo>
                      <a:pt x="950275" y="155533"/>
                    </a:lnTo>
                    <a:lnTo>
                      <a:pt x="937857" y="153360"/>
                    </a:lnTo>
                    <a:lnTo>
                      <a:pt x="925439" y="150256"/>
                    </a:lnTo>
                    <a:lnTo>
                      <a:pt x="905570" y="150256"/>
                    </a:lnTo>
                    <a:lnTo>
                      <a:pt x="901535" y="142805"/>
                    </a:lnTo>
                    <a:lnTo>
                      <a:pt x="898430" y="139701"/>
                    </a:lnTo>
                    <a:lnTo>
                      <a:pt x="894394" y="133492"/>
                    </a:lnTo>
                    <a:lnTo>
                      <a:pt x="889117" y="130387"/>
                    </a:lnTo>
                    <a:lnTo>
                      <a:pt x="889117" y="117659"/>
                    </a:lnTo>
                    <a:lnTo>
                      <a:pt x="842239" y="122937"/>
                    </a:lnTo>
                    <a:lnTo>
                      <a:pt x="842239" y="126041"/>
                    </a:lnTo>
                    <a:lnTo>
                      <a:pt x="838204" y="126041"/>
                    </a:lnTo>
                    <a:lnTo>
                      <a:pt x="838204" y="132250"/>
                    </a:lnTo>
                    <a:lnTo>
                      <a:pt x="840377" y="135354"/>
                    </a:lnTo>
                    <a:lnTo>
                      <a:pt x="842550" y="139701"/>
                    </a:lnTo>
                    <a:lnTo>
                      <a:pt x="843481" y="140632"/>
                    </a:lnTo>
                    <a:lnTo>
                      <a:pt x="845654" y="145910"/>
                    </a:lnTo>
                    <a:lnTo>
                      <a:pt x="877941" y="145910"/>
                    </a:lnTo>
                    <a:lnTo>
                      <a:pt x="877941" y="150256"/>
                    </a:lnTo>
                    <a:lnTo>
                      <a:pt x="870800" y="152429"/>
                    </a:lnTo>
                    <a:lnTo>
                      <a:pt x="865523" y="153360"/>
                    </a:lnTo>
                    <a:lnTo>
                      <a:pt x="858383" y="153360"/>
                    </a:lnTo>
                    <a:lnTo>
                      <a:pt x="849069" y="153360"/>
                    </a:lnTo>
                    <a:lnTo>
                      <a:pt x="849069" y="189993"/>
                    </a:lnTo>
                    <a:lnTo>
                      <a:pt x="840687" y="179438"/>
                    </a:lnTo>
                    <a:lnTo>
                      <a:pt x="831374" y="167951"/>
                    </a:lnTo>
                    <a:lnTo>
                      <a:pt x="822060" y="157396"/>
                    </a:lnTo>
                    <a:lnTo>
                      <a:pt x="813678" y="155223"/>
                    </a:lnTo>
                    <a:lnTo>
                      <a:pt x="799087" y="155223"/>
                    </a:lnTo>
                    <a:lnTo>
                      <a:pt x="782323" y="155223"/>
                    </a:lnTo>
                    <a:lnTo>
                      <a:pt x="765559" y="153050"/>
                    </a:lnTo>
                    <a:lnTo>
                      <a:pt x="753141" y="153050"/>
                    </a:lnTo>
                    <a:lnTo>
                      <a:pt x="755315" y="149945"/>
                    </a:lnTo>
                    <a:lnTo>
                      <a:pt x="756246" y="147772"/>
                    </a:lnTo>
                    <a:lnTo>
                      <a:pt x="756246" y="145599"/>
                    </a:lnTo>
                    <a:lnTo>
                      <a:pt x="758419" y="144668"/>
                    </a:lnTo>
                    <a:lnTo>
                      <a:pt x="762455" y="142495"/>
                    </a:lnTo>
                    <a:lnTo>
                      <a:pt x="765559" y="140321"/>
                    </a:lnTo>
                    <a:lnTo>
                      <a:pt x="763386" y="137217"/>
                    </a:lnTo>
                    <a:lnTo>
                      <a:pt x="760282" y="129766"/>
                    </a:lnTo>
                    <a:lnTo>
                      <a:pt x="756246" y="124489"/>
                    </a:lnTo>
                    <a:lnTo>
                      <a:pt x="753141" y="120143"/>
                    </a:lnTo>
                    <a:lnTo>
                      <a:pt x="749106" y="117038"/>
                    </a:lnTo>
                    <a:lnTo>
                      <a:pt x="746001" y="117038"/>
                    </a:lnTo>
                    <a:lnTo>
                      <a:pt x="742897" y="117969"/>
                    </a:lnTo>
                    <a:lnTo>
                      <a:pt x="736688" y="120143"/>
                    </a:lnTo>
                    <a:lnTo>
                      <a:pt x="733583" y="122316"/>
                    </a:lnTo>
                    <a:lnTo>
                      <a:pt x="728306" y="122316"/>
                    </a:lnTo>
                    <a:lnTo>
                      <a:pt x="722097" y="122316"/>
                    </a:lnTo>
                    <a:lnTo>
                      <a:pt x="706575" y="110829"/>
                    </a:lnTo>
                    <a:lnTo>
                      <a:pt x="689811" y="98101"/>
                    </a:lnTo>
                    <a:lnTo>
                      <a:pt x="673046" y="85373"/>
                    </a:lnTo>
                    <a:lnTo>
                      <a:pt x="653178" y="80095"/>
                    </a:lnTo>
                    <a:lnTo>
                      <a:pt x="649142" y="81026"/>
                    </a:lnTo>
                    <a:lnTo>
                      <a:pt x="643865" y="83199"/>
                    </a:lnTo>
                    <a:lnTo>
                      <a:pt x="640760" y="87546"/>
                    </a:lnTo>
                    <a:lnTo>
                      <a:pt x="635482" y="90650"/>
                    </a:lnTo>
                    <a:lnTo>
                      <a:pt x="629274" y="92823"/>
                    </a:lnTo>
                    <a:lnTo>
                      <a:pt x="628342" y="88477"/>
                    </a:lnTo>
                    <a:lnTo>
                      <a:pt x="626169" y="85373"/>
                    </a:lnTo>
                    <a:lnTo>
                      <a:pt x="622133" y="80095"/>
                    </a:lnTo>
                    <a:lnTo>
                      <a:pt x="621202" y="80095"/>
                    </a:lnTo>
                    <a:lnTo>
                      <a:pt x="617166" y="80095"/>
                    </a:lnTo>
                    <a:lnTo>
                      <a:pt x="614993" y="81026"/>
                    </a:lnTo>
                    <a:lnTo>
                      <a:pt x="611889" y="83199"/>
                    </a:lnTo>
                    <a:lnTo>
                      <a:pt x="609715" y="85373"/>
                    </a:lnTo>
                    <a:lnTo>
                      <a:pt x="606611" y="88477"/>
                    </a:lnTo>
                    <a:lnTo>
                      <a:pt x="592951" y="85373"/>
                    </a:lnTo>
                    <a:lnTo>
                      <a:pt x="584569" y="77922"/>
                    </a:lnTo>
                    <a:lnTo>
                      <a:pt x="578360" y="68609"/>
                    </a:lnTo>
                    <a:lnTo>
                      <a:pt x="573083" y="55880"/>
                    </a:lnTo>
                    <a:lnTo>
                      <a:pt x="569978" y="58985"/>
                    </a:lnTo>
                    <a:lnTo>
                      <a:pt x="565943" y="65194"/>
                    </a:lnTo>
                    <a:lnTo>
                      <a:pt x="563770" y="70471"/>
                    </a:lnTo>
                    <a:lnTo>
                      <a:pt x="562838" y="75749"/>
                    </a:lnTo>
                    <a:lnTo>
                      <a:pt x="546074" y="77922"/>
                    </a:lnTo>
                    <a:lnTo>
                      <a:pt x="533656" y="77922"/>
                    </a:lnTo>
                    <a:lnTo>
                      <a:pt x="521238" y="80095"/>
                    </a:lnTo>
                    <a:lnTo>
                      <a:pt x="511925" y="85373"/>
                    </a:lnTo>
                    <a:lnTo>
                      <a:pt x="502612" y="95928"/>
                    </a:lnTo>
                    <a:lnTo>
                      <a:pt x="482743" y="92823"/>
                    </a:lnTo>
                    <a:lnTo>
                      <a:pt x="482743" y="85373"/>
                    </a:lnTo>
                    <a:lnTo>
                      <a:pt x="504474" y="76059"/>
                    </a:lnTo>
                    <a:lnTo>
                      <a:pt x="524343" y="63331"/>
                    </a:lnTo>
                    <a:lnTo>
                      <a:pt x="542970" y="48740"/>
                    </a:lnTo>
                    <a:lnTo>
                      <a:pt x="549179" y="48740"/>
                    </a:lnTo>
                    <a:lnTo>
                      <a:pt x="546074" y="46567"/>
                    </a:lnTo>
                    <a:lnTo>
                      <a:pt x="542970" y="44394"/>
                    </a:lnTo>
                    <a:lnTo>
                      <a:pt x="536761" y="43462"/>
                    </a:lnTo>
                    <a:lnTo>
                      <a:pt x="533656" y="41289"/>
                    </a:lnTo>
                    <a:lnTo>
                      <a:pt x="516892" y="44394"/>
                    </a:lnTo>
                    <a:lnTo>
                      <a:pt x="504474" y="50603"/>
                    </a:lnTo>
                    <a:lnTo>
                      <a:pt x="492988" y="58985"/>
                    </a:lnTo>
                    <a:lnTo>
                      <a:pt x="482433" y="66435"/>
                    </a:lnTo>
                    <a:lnTo>
                      <a:pt x="470015" y="73886"/>
                    </a:lnTo>
                    <a:lnTo>
                      <a:pt x="455424" y="78232"/>
                    </a:lnTo>
                    <a:lnTo>
                      <a:pt x="433693" y="80405"/>
                    </a:lnTo>
                    <a:lnTo>
                      <a:pt x="436797" y="88788"/>
                    </a:lnTo>
                    <a:lnTo>
                      <a:pt x="443006" y="96238"/>
                    </a:lnTo>
                    <a:lnTo>
                      <a:pt x="448284" y="103689"/>
                    </a:lnTo>
                    <a:lnTo>
                      <a:pt x="453561" y="109898"/>
                    </a:lnTo>
                    <a:lnTo>
                      <a:pt x="453561" y="117349"/>
                    </a:lnTo>
                    <a:lnTo>
                      <a:pt x="429657" y="113002"/>
                    </a:lnTo>
                    <a:lnTo>
                      <a:pt x="409788" y="102447"/>
                    </a:lnTo>
                    <a:lnTo>
                      <a:pt x="392093" y="90961"/>
                    </a:lnTo>
                    <a:lnTo>
                      <a:pt x="373466" y="78232"/>
                    </a:lnTo>
                    <a:lnTo>
                      <a:pt x="353598" y="68919"/>
                    </a:lnTo>
                    <a:lnTo>
                      <a:pt x="322243" y="73265"/>
                    </a:lnTo>
                    <a:lnTo>
                      <a:pt x="307652" y="68919"/>
                    </a:lnTo>
                    <a:lnTo>
                      <a:pt x="293061" y="61468"/>
                    </a:lnTo>
                    <a:lnTo>
                      <a:pt x="277539" y="56191"/>
                    </a:lnTo>
                    <a:lnTo>
                      <a:pt x="266052" y="51844"/>
                    </a:lnTo>
                    <a:lnTo>
                      <a:pt x="262948" y="51844"/>
                    </a:lnTo>
                    <a:lnTo>
                      <a:pt x="256739" y="54018"/>
                    </a:lnTo>
                    <a:lnTo>
                      <a:pt x="253634" y="56191"/>
                    </a:lnTo>
                    <a:lnTo>
                      <a:pt x="249598" y="56191"/>
                    </a:lnTo>
                    <a:lnTo>
                      <a:pt x="244321" y="58364"/>
                    </a:lnTo>
                    <a:lnTo>
                      <a:pt x="239043" y="56191"/>
                    </a:lnTo>
                    <a:lnTo>
                      <a:pt x="233766" y="54018"/>
                    </a:lnTo>
                    <a:lnTo>
                      <a:pt x="229730" y="50913"/>
                    </a:lnTo>
                    <a:lnTo>
                      <a:pt x="226625" y="46567"/>
                    </a:lnTo>
                    <a:lnTo>
                      <a:pt x="221348" y="41289"/>
                    </a:lnTo>
                    <a:lnTo>
                      <a:pt x="217312" y="38185"/>
                    </a:lnTo>
                    <a:lnTo>
                      <a:pt x="214208" y="36012"/>
                    </a:lnTo>
                    <a:lnTo>
                      <a:pt x="210172" y="36012"/>
                    </a:lnTo>
                    <a:lnTo>
                      <a:pt x="207067" y="36012"/>
                    </a:lnTo>
                    <a:lnTo>
                      <a:pt x="203032" y="38185"/>
                    </a:lnTo>
                    <a:lnTo>
                      <a:pt x="199927" y="39116"/>
                    </a:lnTo>
                    <a:lnTo>
                      <a:pt x="195891" y="39116"/>
                    </a:lnTo>
                    <a:lnTo>
                      <a:pt x="190614" y="39116"/>
                    </a:lnTo>
                    <a:lnTo>
                      <a:pt x="186578" y="36012"/>
                    </a:lnTo>
                    <a:lnTo>
                      <a:pt x="183473" y="31665"/>
                    </a:lnTo>
                    <a:lnTo>
                      <a:pt x="181300" y="30734"/>
                    </a:lnTo>
                    <a:lnTo>
                      <a:pt x="181300" y="26388"/>
                    </a:lnTo>
                    <a:lnTo>
                      <a:pt x="179127" y="24215"/>
                    </a:lnTo>
                    <a:lnTo>
                      <a:pt x="179127" y="21110"/>
                    </a:lnTo>
                    <a:lnTo>
                      <a:pt x="176023" y="18937"/>
                    </a:lnTo>
                    <a:lnTo>
                      <a:pt x="170745" y="15833"/>
                    </a:lnTo>
                    <a:lnTo>
                      <a:pt x="153981" y="26388"/>
                    </a:lnTo>
                    <a:lnTo>
                      <a:pt x="137217" y="33839"/>
                    </a:lnTo>
                    <a:lnTo>
                      <a:pt x="117348" y="39116"/>
                    </a:lnTo>
                    <a:lnTo>
                      <a:pt x="99653" y="48430"/>
                    </a:lnTo>
                    <a:lnTo>
                      <a:pt x="85993" y="58985"/>
                    </a:lnTo>
                    <a:lnTo>
                      <a:pt x="82889" y="70471"/>
                    </a:lnTo>
                    <a:lnTo>
                      <a:pt x="78853" y="83199"/>
                    </a:lnTo>
                    <a:lnTo>
                      <a:pt x="73576" y="95928"/>
                    </a:lnTo>
                    <a:lnTo>
                      <a:pt x="56812" y="105241"/>
                    </a:lnTo>
                    <a:lnTo>
                      <a:pt x="36012" y="107414"/>
                    </a:lnTo>
                    <a:lnTo>
                      <a:pt x="14281" y="105241"/>
                    </a:lnTo>
                    <a:lnTo>
                      <a:pt x="12107" y="110519"/>
                    </a:lnTo>
                    <a:lnTo>
                      <a:pt x="9934" y="116728"/>
                    </a:lnTo>
                    <a:lnTo>
                      <a:pt x="6830" y="122005"/>
                    </a:lnTo>
                    <a:lnTo>
                      <a:pt x="15212" y="138769"/>
                    </a:lnTo>
                    <a:lnTo>
                      <a:pt x="29803" y="149324"/>
                    </a:lnTo>
                    <a:lnTo>
                      <a:pt x="46567" y="159880"/>
                    </a:lnTo>
                    <a:lnTo>
                      <a:pt x="61158" y="171366"/>
                    </a:lnTo>
                    <a:lnTo>
                      <a:pt x="73576" y="185957"/>
                    </a:lnTo>
                    <a:lnTo>
                      <a:pt x="77611" y="191235"/>
                    </a:lnTo>
                    <a:lnTo>
                      <a:pt x="78543" y="196512"/>
                    </a:lnTo>
                    <a:lnTo>
                      <a:pt x="80716" y="202721"/>
                    </a:lnTo>
                    <a:lnTo>
                      <a:pt x="82889" y="207999"/>
                    </a:lnTo>
                    <a:lnTo>
                      <a:pt x="85993" y="213276"/>
                    </a:lnTo>
                    <a:lnTo>
                      <a:pt x="85993" y="220727"/>
                    </a:lnTo>
                    <a:lnTo>
                      <a:pt x="73576" y="226005"/>
                    </a:lnTo>
                    <a:lnTo>
                      <a:pt x="70471" y="220727"/>
                    </a:lnTo>
                    <a:lnTo>
                      <a:pt x="64262" y="215449"/>
                    </a:lnTo>
                    <a:lnTo>
                      <a:pt x="58985" y="211103"/>
                    </a:lnTo>
                    <a:lnTo>
                      <a:pt x="53707" y="205826"/>
                    </a:lnTo>
                    <a:lnTo>
                      <a:pt x="49671" y="205826"/>
                    </a:lnTo>
                    <a:lnTo>
                      <a:pt x="48740" y="205826"/>
                    </a:lnTo>
                    <a:lnTo>
                      <a:pt x="46567" y="207999"/>
                    </a:lnTo>
                    <a:lnTo>
                      <a:pt x="44394" y="207999"/>
                    </a:lnTo>
                    <a:lnTo>
                      <a:pt x="43462" y="210172"/>
                    </a:lnTo>
                    <a:lnTo>
                      <a:pt x="26698" y="210172"/>
                    </a:lnTo>
                    <a:lnTo>
                      <a:pt x="28871" y="213276"/>
                    </a:lnTo>
                    <a:lnTo>
                      <a:pt x="28871" y="215449"/>
                    </a:lnTo>
                    <a:lnTo>
                      <a:pt x="29803" y="217623"/>
                    </a:lnTo>
                    <a:lnTo>
                      <a:pt x="26698" y="220727"/>
                    </a:lnTo>
                    <a:lnTo>
                      <a:pt x="22663" y="225073"/>
                    </a:lnTo>
                    <a:lnTo>
                      <a:pt x="19558" y="225073"/>
                    </a:lnTo>
                    <a:lnTo>
                      <a:pt x="15522" y="226005"/>
                    </a:lnTo>
                    <a:lnTo>
                      <a:pt x="10245" y="228178"/>
                    </a:lnTo>
                    <a:lnTo>
                      <a:pt x="7140" y="230351"/>
                    </a:lnTo>
                    <a:lnTo>
                      <a:pt x="0" y="230351"/>
                    </a:lnTo>
                    <a:lnTo>
                      <a:pt x="3104" y="257670"/>
                    </a:lnTo>
                    <a:lnTo>
                      <a:pt x="17695" y="265121"/>
                    </a:lnTo>
                    <a:lnTo>
                      <a:pt x="36322" y="268225"/>
                    </a:lnTo>
                    <a:lnTo>
                      <a:pt x="51844" y="274434"/>
                    </a:lnTo>
                    <a:lnTo>
                      <a:pt x="63331" y="277539"/>
                    </a:lnTo>
                    <a:lnTo>
                      <a:pt x="68609" y="277539"/>
                    </a:lnTo>
                    <a:lnTo>
                      <a:pt x="71713" y="275365"/>
                    </a:lnTo>
                    <a:lnTo>
                      <a:pt x="75749" y="274434"/>
                    </a:lnTo>
                    <a:lnTo>
                      <a:pt x="77922" y="272261"/>
                    </a:lnTo>
                    <a:lnTo>
                      <a:pt x="78853" y="270088"/>
                    </a:lnTo>
                    <a:lnTo>
                      <a:pt x="82889" y="266983"/>
                    </a:lnTo>
                    <a:lnTo>
                      <a:pt x="97790" y="266983"/>
                    </a:lnTo>
                    <a:lnTo>
                      <a:pt x="95617" y="267915"/>
                    </a:lnTo>
                    <a:lnTo>
                      <a:pt x="95617" y="270088"/>
                    </a:lnTo>
                    <a:lnTo>
                      <a:pt x="95617" y="272261"/>
                    </a:lnTo>
                    <a:lnTo>
                      <a:pt x="93444" y="272261"/>
                    </a:lnTo>
                    <a:lnTo>
                      <a:pt x="91271" y="274434"/>
                    </a:lnTo>
                    <a:lnTo>
                      <a:pt x="91271" y="292440"/>
                    </a:lnTo>
                    <a:lnTo>
                      <a:pt x="85993" y="303926"/>
                    </a:lnTo>
                    <a:lnTo>
                      <a:pt x="78853" y="311377"/>
                    </a:lnTo>
                    <a:lnTo>
                      <a:pt x="68298" y="316655"/>
                    </a:lnTo>
                    <a:lnTo>
                      <a:pt x="56812" y="319759"/>
                    </a:lnTo>
                    <a:lnTo>
                      <a:pt x="44394" y="327210"/>
                    </a:lnTo>
                    <a:lnTo>
                      <a:pt x="37253" y="336523"/>
                    </a:lnTo>
                    <a:lnTo>
                      <a:pt x="31976" y="347078"/>
                    </a:lnTo>
                    <a:lnTo>
                      <a:pt x="26698" y="360738"/>
                    </a:lnTo>
                    <a:lnTo>
                      <a:pt x="20489" y="371293"/>
                    </a:lnTo>
                    <a:lnTo>
                      <a:pt x="31976" y="391162"/>
                    </a:lnTo>
                    <a:lnTo>
                      <a:pt x="46567" y="410099"/>
                    </a:lnTo>
                    <a:lnTo>
                      <a:pt x="64262" y="422827"/>
                    </a:lnTo>
                    <a:lnTo>
                      <a:pt x="66435" y="425000"/>
                    </a:lnTo>
                    <a:lnTo>
                      <a:pt x="69540" y="425000"/>
                    </a:lnTo>
                    <a:lnTo>
                      <a:pt x="71713" y="425000"/>
                    </a:lnTo>
                    <a:lnTo>
                      <a:pt x="73886" y="422827"/>
                    </a:lnTo>
                    <a:lnTo>
                      <a:pt x="76991" y="419723"/>
                    </a:lnTo>
                    <a:lnTo>
                      <a:pt x="81026" y="430278"/>
                    </a:lnTo>
                    <a:lnTo>
                      <a:pt x="86304" y="444869"/>
                    </a:lnTo>
                    <a:lnTo>
                      <a:pt x="88477" y="455424"/>
                    </a:lnTo>
                    <a:lnTo>
                      <a:pt x="93755" y="455424"/>
                    </a:lnTo>
                    <a:lnTo>
                      <a:pt x="97790" y="455734"/>
                    </a:lnTo>
                    <a:lnTo>
                      <a:pt x="98722" y="455734"/>
                    </a:lnTo>
                    <a:lnTo>
                      <a:pt x="100895" y="453561"/>
                    </a:lnTo>
                    <a:lnTo>
                      <a:pt x="103068" y="451388"/>
                    </a:lnTo>
                    <a:lnTo>
                      <a:pt x="105241" y="449215"/>
                    </a:lnTo>
                    <a:lnTo>
                      <a:pt x="108346" y="451388"/>
                    </a:lnTo>
                    <a:lnTo>
                      <a:pt x="110208" y="451388"/>
                    </a:lnTo>
                    <a:lnTo>
                      <a:pt x="112381" y="453561"/>
                    </a:lnTo>
                    <a:lnTo>
                      <a:pt x="112381" y="456666"/>
                    </a:lnTo>
                    <a:lnTo>
                      <a:pt x="112381" y="461012"/>
                    </a:lnTo>
                    <a:lnTo>
                      <a:pt x="124799" y="456666"/>
                    </a:lnTo>
                    <a:lnTo>
                      <a:pt x="134113" y="453561"/>
                    </a:lnTo>
                    <a:lnTo>
                      <a:pt x="147772" y="449215"/>
                    </a:lnTo>
                    <a:lnTo>
                      <a:pt x="144668" y="471257"/>
                    </a:lnTo>
                    <a:lnTo>
                      <a:pt x="135354" y="488021"/>
                    </a:lnTo>
                    <a:lnTo>
                      <a:pt x="122937" y="502612"/>
                    </a:lnTo>
                    <a:lnTo>
                      <a:pt x="106172" y="515340"/>
                    </a:lnTo>
                    <a:lnTo>
                      <a:pt x="88477" y="527137"/>
                    </a:lnTo>
                    <a:lnTo>
                      <a:pt x="69850" y="537692"/>
                    </a:lnTo>
                    <a:lnTo>
                      <a:pt x="54328" y="549179"/>
                    </a:lnTo>
                    <a:lnTo>
                      <a:pt x="41910" y="561907"/>
                    </a:lnTo>
                    <a:lnTo>
                      <a:pt x="37874" y="561907"/>
                    </a:lnTo>
                    <a:lnTo>
                      <a:pt x="37874" y="565011"/>
                    </a:lnTo>
                    <a:lnTo>
                      <a:pt x="48430" y="561907"/>
                    </a:lnTo>
                    <a:lnTo>
                      <a:pt x="65194" y="554456"/>
                    </a:lnTo>
                    <a:lnTo>
                      <a:pt x="86925" y="543901"/>
                    </a:lnTo>
                    <a:lnTo>
                      <a:pt x="108656" y="530241"/>
                    </a:lnTo>
                    <a:lnTo>
                      <a:pt x="130387" y="515650"/>
                    </a:lnTo>
                    <a:lnTo>
                      <a:pt x="152118" y="502922"/>
                    </a:lnTo>
                    <a:lnTo>
                      <a:pt x="169814" y="492367"/>
                    </a:lnTo>
                    <a:lnTo>
                      <a:pt x="184405" y="480881"/>
                    </a:lnTo>
                    <a:lnTo>
                      <a:pt x="191545" y="473430"/>
                    </a:lnTo>
                    <a:lnTo>
                      <a:pt x="203032" y="456666"/>
                    </a:lnTo>
                    <a:lnTo>
                      <a:pt x="210172" y="438660"/>
                    </a:lnTo>
                    <a:lnTo>
                      <a:pt x="215449" y="421896"/>
                    </a:lnTo>
                    <a:lnTo>
                      <a:pt x="222590" y="406063"/>
                    </a:lnTo>
                    <a:lnTo>
                      <a:pt x="234076" y="391472"/>
                    </a:lnTo>
                    <a:lnTo>
                      <a:pt x="247736" y="379986"/>
                    </a:lnTo>
                    <a:lnTo>
                      <a:pt x="247736" y="376881"/>
                    </a:lnTo>
                    <a:lnTo>
                      <a:pt x="257049" y="376881"/>
                    </a:lnTo>
                    <a:lnTo>
                      <a:pt x="247736" y="392714"/>
                    </a:lnTo>
                    <a:lnTo>
                      <a:pt x="237181" y="407305"/>
                    </a:lnTo>
                    <a:lnTo>
                      <a:pt x="230040" y="424069"/>
                    </a:lnTo>
                    <a:lnTo>
                      <a:pt x="224763" y="440833"/>
                    </a:lnTo>
                    <a:lnTo>
                      <a:pt x="246494" y="435555"/>
                    </a:lnTo>
                    <a:lnTo>
                      <a:pt x="262016" y="426242"/>
                    </a:lnTo>
                    <a:lnTo>
                      <a:pt x="280643" y="416929"/>
                    </a:lnTo>
                    <a:lnTo>
                      <a:pt x="280643" y="392714"/>
                    </a:lnTo>
                    <a:lnTo>
                      <a:pt x="297407" y="394887"/>
                    </a:lnTo>
                    <a:lnTo>
                      <a:pt x="307962" y="400165"/>
                    </a:lnTo>
                    <a:lnTo>
                      <a:pt x="317276" y="407615"/>
                    </a:lnTo>
                    <a:lnTo>
                      <a:pt x="327831" y="413824"/>
                    </a:lnTo>
                    <a:lnTo>
                      <a:pt x="361048" y="413824"/>
                    </a:lnTo>
                    <a:lnTo>
                      <a:pt x="376571" y="422206"/>
                    </a:lnTo>
                    <a:lnTo>
                      <a:pt x="393335" y="436797"/>
                    </a:lnTo>
                    <a:lnTo>
                      <a:pt x="407926" y="449526"/>
                    </a:lnTo>
                    <a:lnTo>
                      <a:pt x="427794" y="458839"/>
                    </a:lnTo>
                    <a:lnTo>
                      <a:pt x="451699" y="464117"/>
                    </a:lnTo>
                    <a:lnTo>
                      <a:pt x="471567" y="473430"/>
                    </a:lnTo>
                    <a:lnTo>
                      <a:pt x="486158" y="486158"/>
                    </a:lnTo>
                    <a:lnTo>
                      <a:pt x="498576" y="502922"/>
                    </a:lnTo>
                    <a:lnTo>
                      <a:pt x="507889" y="519686"/>
                    </a:lnTo>
                    <a:lnTo>
                      <a:pt x="519376" y="536450"/>
                    </a:lnTo>
                    <a:lnTo>
                      <a:pt x="531794" y="550110"/>
                    </a:lnTo>
                    <a:lnTo>
                      <a:pt x="527758" y="574325"/>
                    </a:lnTo>
                    <a:lnTo>
                      <a:pt x="539244" y="579602"/>
                    </a:lnTo>
                    <a:lnTo>
                      <a:pt x="546385" y="588916"/>
                    </a:lnTo>
                    <a:lnTo>
                      <a:pt x="551662" y="600402"/>
                    </a:lnTo>
                    <a:lnTo>
                      <a:pt x="554767" y="613131"/>
                    </a:lnTo>
                    <a:lnTo>
                      <a:pt x="560976" y="625859"/>
                    </a:lnTo>
                    <a:lnTo>
                      <a:pt x="568116" y="637345"/>
                    </a:lnTo>
                    <a:lnTo>
                      <a:pt x="576498" y="645727"/>
                    </a:lnTo>
                    <a:lnTo>
                      <a:pt x="591089" y="651005"/>
                    </a:lnTo>
                    <a:lnTo>
                      <a:pt x="587984" y="653178"/>
                    </a:lnTo>
                    <a:lnTo>
                      <a:pt x="583949" y="653178"/>
                    </a:lnTo>
                    <a:lnTo>
                      <a:pt x="580844" y="653178"/>
                    </a:lnTo>
                    <a:lnTo>
                      <a:pt x="576808" y="651005"/>
                    </a:lnTo>
                    <a:lnTo>
                      <a:pt x="568426" y="651005"/>
                    </a:lnTo>
                    <a:lnTo>
                      <a:pt x="576808" y="669942"/>
                    </a:lnTo>
                    <a:lnTo>
                      <a:pt x="588295" y="686706"/>
                    </a:lnTo>
                    <a:lnTo>
                      <a:pt x="600713" y="702539"/>
                    </a:lnTo>
                    <a:lnTo>
                      <a:pt x="604748" y="704712"/>
                    </a:lnTo>
                    <a:lnTo>
                      <a:pt x="605680" y="704712"/>
                    </a:lnTo>
                    <a:lnTo>
                      <a:pt x="605680" y="706885"/>
                    </a:lnTo>
                    <a:lnTo>
                      <a:pt x="607853" y="706885"/>
                    </a:lnTo>
                    <a:lnTo>
                      <a:pt x="613130" y="706885"/>
                    </a:lnTo>
                    <a:lnTo>
                      <a:pt x="619339" y="706885"/>
                    </a:lnTo>
                    <a:lnTo>
                      <a:pt x="620271" y="704712"/>
                    </a:lnTo>
                    <a:lnTo>
                      <a:pt x="624306" y="702539"/>
                    </a:lnTo>
                    <a:lnTo>
                      <a:pt x="626480" y="701608"/>
                    </a:lnTo>
                    <a:lnTo>
                      <a:pt x="626480" y="699434"/>
                    </a:lnTo>
                    <a:lnTo>
                      <a:pt x="627411" y="699434"/>
                    </a:lnTo>
                    <a:lnTo>
                      <a:pt x="627411" y="695088"/>
                    </a:lnTo>
                    <a:lnTo>
                      <a:pt x="622133" y="687638"/>
                    </a:lnTo>
                    <a:lnTo>
                      <a:pt x="614993" y="682360"/>
                    </a:lnTo>
                    <a:lnTo>
                      <a:pt x="607853" y="677082"/>
                    </a:lnTo>
                    <a:lnTo>
                      <a:pt x="600713" y="671805"/>
                    </a:lnTo>
                    <a:lnTo>
                      <a:pt x="600713" y="662491"/>
                    </a:lnTo>
                    <a:lnTo>
                      <a:pt x="617477" y="673047"/>
                    </a:lnTo>
                    <a:lnTo>
                      <a:pt x="632068" y="687638"/>
                    </a:lnTo>
                    <a:lnTo>
                      <a:pt x="644485" y="702228"/>
                    </a:lnTo>
                    <a:lnTo>
                      <a:pt x="644485" y="723339"/>
                    </a:lnTo>
                    <a:lnTo>
                      <a:pt x="642312" y="718992"/>
                    </a:lnTo>
                    <a:lnTo>
                      <a:pt x="639208" y="715888"/>
                    </a:lnTo>
                    <a:lnTo>
                      <a:pt x="637035" y="711542"/>
                    </a:lnTo>
                    <a:lnTo>
                      <a:pt x="633930" y="709369"/>
                    </a:lnTo>
                    <a:lnTo>
                      <a:pt x="629894" y="709369"/>
                    </a:lnTo>
                    <a:lnTo>
                      <a:pt x="626790" y="709369"/>
                    </a:lnTo>
                    <a:lnTo>
                      <a:pt x="622754" y="709369"/>
                    </a:lnTo>
                    <a:lnTo>
                      <a:pt x="617477" y="711542"/>
                    </a:lnTo>
                    <a:lnTo>
                      <a:pt x="615304" y="723028"/>
                    </a:lnTo>
                    <a:lnTo>
                      <a:pt x="613130" y="741034"/>
                    </a:lnTo>
                    <a:lnTo>
                      <a:pt x="613130" y="763076"/>
                    </a:lnTo>
                    <a:lnTo>
                      <a:pt x="613130" y="787291"/>
                    </a:lnTo>
                    <a:lnTo>
                      <a:pt x="613130" y="807159"/>
                    </a:lnTo>
                    <a:lnTo>
                      <a:pt x="612199" y="821750"/>
                    </a:lnTo>
                    <a:lnTo>
                      <a:pt x="612199" y="829201"/>
                    </a:lnTo>
                    <a:lnTo>
                      <a:pt x="613130" y="859624"/>
                    </a:lnTo>
                    <a:lnTo>
                      <a:pt x="617166" y="881666"/>
                    </a:lnTo>
                    <a:lnTo>
                      <a:pt x="622444" y="898430"/>
                    </a:lnTo>
                    <a:lnTo>
                      <a:pt x="629584" y="911158"/>
                    </a:lnTo>
                    <a:lnTo>
                      <a:pt x="641071" y="922645"/>
                    </a:lnTo>
                    <a:lnTo>
                      <a:pt x="651626" y="935373"/>
                    </a:lnTo>
                    <a:lnTo>
                      <a:pt x="664043" y="953379"/>
                    </a:lnTo>
                    <a:lnTo>
                      <a:pt x="669321" y="964866"/>
                    </a:lnTo>
                    <a:lnTo>
                      <a:pt x="673357" y="975421"/>
                    </a:lnTo>
                    <a:lnTo>
                      <a:pt x="680497" y="984734"/>
                    </a:lnTo>
                    <a:lnTo>
                      <a:pt x="691052" y="992185"/>
                    </a:lnTo>
                    <a:lnTo>
                      <a:pt x="704712" y="997462"/>
                    </a:lnTo>
                    <a:lnTo>
                      <a:pt x="715267" y="1003671"/>
                    </a:lnTo>
                    <a:lnTo>
                      <a:pt x="724580" y="1014226"/>
                    </a:lnTo>
                    <a:lnTo>
                      <a:pt x="731721" y="1026955"/>
                    </a:lnTo>
                    <a:lnTo>
                      <a:pt x="734825" y="1041546"/>
                    </a:lnTo>
                    <a:lnTo>
                      <a:pt x="741034" y="1054274"/>
                    </a:lnTo>
                    <a:lnTo>
                      <a:pt x="747243" y="1065761"/>
                    </a:lnTo>
                    <a:lnTo>
                      <a:pt x="760903" y="1075074"/>
                    </a:lnTo>
                    <a:lnTo>
                      <a:pt x="758729" y="1076005"/>
                    </a:lnTo>
                    <a:lnTo>
                      <a:pt x="758729" y="1078178"/>
                    </a:lnTo>
                    <a:lnTo>
                      <a:pt x="758729" y="1080351"/>
                    </a:lnTo>
                    <a:lnTo>
                      <a:pt x="756556" y="1080351"/>
                    </a:lnTo>
                    <a:lnTo>
                      <a:pt x="754383" y="1080351"/>
                    </a:lnTo>
                    <a:lnTo>
                      <a:pt x="751279" y="1082525"/>
                    </a:lnTo>
                    <a:lnTo>
                      <a:pt x="760592" y="1095253"/>
                    </a:lnTo>
                    <a:lnTo>
                      <a:pt x="771147" y="1102704"/>
                    </a:lnTo>
                    <a:lnTo>
                      <a:pt x="782634" y="1110154"/>
                    </a:lnTo>
                    <a:lnTo>
                      <a:pt x="791016" y="1119468"/>
                    </a:lnTo>
                    <a:lnTo>
                      <a:pt x="797225" y="1130023"/>
                    </a:lnTo>
                    <a:lnTo>
                      <a:pt x="800329" y="1142751"/>
                    </a:lnTo>
                    <a:lnTo>
                      <a:pt x="804365" y="1155479"/>
                    </a:lnTo>
                    <a:lnTo>
                      <a:pt x="809643" y="1155479"/>
                    </a:lnTo>
                    <a:lnTo>
                      <a:pt x="811816" y="1155479"/>
                    </a:lnTo>
                    <a:lnTo>
                      <a:pt x="812747" y="1155479"/>
                    </a:lnTo>
                    <a:lnTo>
                      <a:pt x="814920" y="1155479"/>
                    </a:lnTo>
                    <a:lnTo>
                      <a:pt x="817093" y="1155479"/>
                    </a:lnTo>
                    <a:lnTo>
                      <a:pt x="820198" y="1155479"/>
                    </a:lnTo>
                    <a:lnTo>
                      <a:pt x="822371" y="1159826"/>
                    </a:lnTo>
                    <a:lnTo>
                      <a:pt x="822371" y="1162930"/>
                    </a:lnTo>
                    <a:lnTo>
                      <a:pt x="824544" y="1169139"/>
                    </a:lnTo>
                    <a:lnTo>
                      <a:pt x="824544" y="1176590"/>
                    </a:lnTo>
                    <a:lnTo>
                      <a:pt x="827648" y="1174417"/>
                    </a:lnTo>
                    <a:lnTo>
                      <a:pt x="827648" y="1172243"/>
                    </a:lnTo>
                    <a:lnTo>
                      <a:pt x="829822" y="1170070"/>
                    </a:lnTo>
                    <a:lnTo>
                      <a:pt x="831995" y="1166966"/>
                    </a:lnTo>
                    <a:lnTo>
                      <a:pt x="831995" y="1159515"/>
                    </a:lnTo>
                    <a:lnTo>
                      <a:pt x="827959" y="1148960"/>
                    </a:lnTo>
                    <a:lnTo>
                      <a:pt x="819577" y="1132196"/>
                    </a:lnTo>
                    <a:lnTo>
                      <a:pt x="808090" y="1113259"/>
                    </a:lnTo>
                    <a:lnTo>
                      <a:pt x="797535" y="1095253"/>
                    </a:lnTo>
                    <a:lnTo>
                      <a:pt x="783876" y="1076316"/>
                    </a:lnTo>
                    <a:lnTo>
                      <a:pt x="773320" y="1061725"/>
                    </a:lnTo>
                    <a:lnTo>
                      <a:pt x="761834" y="1048996"/>
                    </a:lnTo>
                    <a:lnTo>
                      <a:pt x="756556" y="1041546"/>
                    </a:lnTo>
                    <a:lnTo>
                      <a:pt x="756556" y="1021677"/>
                    </a:lnTo>
                    <a:lnTo>
                      <a:pt x="760592" y="1023850"/>
                    </a:lnTo>
                    <a:lnTo>
                      <a:pt x="763697" y="1026955"/>
                    </a:lnTo>
                    <a:lnTo>
                      <a:pt x="767732" y="1031301"/>
                    </a:lnTo>
                    <a:lnTo>
                      <a:pt x="776114" y="1036578"/>
                    </a:lnTo>
                    <a:lnTo>
                      <a:pt x="782323" y="1048065"/>
                    </a:lnTo>
                    <a:lnTo>
                      <a:pt x="785428" y="1058620"/>
                    </a:lnTo>
                    <a:lnTo>
                      <a:pt x="789464" y="1069175"/>
                    </a:lnTo>
                    <a:lnTo>
                      <a:pt x="796604" y="1078489"/>
                    </a:lnTo>
                    <a:lnTo>
                      <a:pt x="797535" y="1080662"/>
                    </a:lnTo>
                    <a:lnTo>
                      <a:pt x="803744" y="1082835"/>
                    </a:lnTo>
                    <a:lnTo>
                      <a:pt x="806849" y="1082835"/>
                    </a:lnTo>
                    <a:lnTo>
                      <a:pt x="812126" y="1083766"/>
                    </a:lnTo>
                    <a:lnTo>
                      <a:pt x="816162" y="1085939"/>
                    </a:lnTo>
                    <a:lnTo>
                      <a:pt x="833857" y="1112327"/>
                    </a:lnTo>
                    <a:lnTo>
                      <a:pt x="852484" y="1137473"/>
                    </a:lnTo>
                    <a:lnTo>
                      <a:pt x="870179" y="1161688"/>
                    </a:lnTo>
                    <a:lnTo>
                      <a:pt x="890048" y="1183730"/>
                    </a:lnTo>
                    <a:lnTo>
                      <a:pt x="882908" y="1206703"/>
                    </a:lnTo>
                    <a:lnTo>
                      <a:pt x="886944" y="1211049"/>
                    </a:lnTo>
                    <a:lnTo>
                      <a:pt x="894084" y="1218500"/>
                    </a:lnTo>
                    <a:lnTo>
                      <a:pt x="901224" y="1227813"/>
                    </a:lnTo>
                    <a:lnTo>
                      <a:pt x="910537" y="1235264"/>
                    </a:lnTo>
                    <a:lnTo>
                      <a:pt x="915815" y="1242715"/>
                    </a:lnTo>
                    <a:lnTo>
                      <a:pt x="918919" y="1243646"/>
                    </a:lnTo>
                    <a:lnTo>
                      <a:pt x="939719" y="1240541"/>
                    </a:lnTo>
                    <a:lnTo>
                      <a:pt x="940651" y="1242715"/>
                    </a:lnTo>
                    <a:lnTo>
                      <a:pt x="944686" y="1245819"/>
                    </a:lnTo>
                    <a:lnTo>
                      <a:pt x="947791" y="1250165"/>
                    </a:lnTo>
                    <a:lnTo>
                      <a:pt x="951827" y="1253270"/>
                    </a:lnTo>
                    <a:lnTo>
                      <a:pt x="954931" y="1256374"/>
                    </a:lnTo>
                    <a:lnTo>
                      <a:pt x="978835" y="1260720"/>
                    </a:lnTo>
                    <a:lnTo>
                      <a:pt x="981940" y="1262894"/>
                    </a:lnTo>
                    <a:lnTo>
                      <a:pt x="985976" y="1265998"/>
                    </a:lnTo>
                    <a:lnTo>
                      <a:pt x="991253" y="1271276"/>
                    </a:lnTo>
                    <a:lnTo>
                      <a:pt x="995289" y="1275622"/>
                    </a:lnTo>
                    <a:lnTo>
                      <a:pt x="998394" y="1278726"/>
                    </a:lnTo>
                    <a:lnTo>
                      <a:pt x="1002429" y="1280899"/>
                    </a:lnTo>
                    <a:lnTo>
                      <a:pt x="1010811" y="1283073"/>
                    </a:lnTo>
                    <a:lnTo>
                      <a:pt x="1017952" y="1278726"/>
                    </a:lnTo>
                    <a:lnTo>
                      <a:pt x="1024161" y="1275622"/>
                    </a:lnTo>
                    <a:lnTo>
                      <a:pt x="1031301" y="1271276"/>
                    </a:lnTo>
                    <a:lnTo>
                      <a:pt x="1041856" y="1271276"/>
                    </a:lnTo>
                    <a:lnTo>
                      <a:pt x="1058620" y="1278726"/>
                    </a:lnTo>
                    <a:lnTo>
                      <a:pt x="1069175" y="1288040"/>
                    </a:lnTo>
                    <a:lnTo>
                      <a:pt x="1081593" y="1297353"/>
                    </a:lnTo>
                    <a:lnTo>
                      <a:pt x="1102393" y="1304804"/>
                    </a:lnTo>
                    <a:lnTo>
                      <a:pt x="1117915" y="1310081"/>
                    </a:lnTo>
                    <a:lnTo>
                      <a:pt x="1132506" y="1314428"/>
                    </a:lnTo>
                    <a:lnTo>
                      <a:pt x="1141820" y="1317532"/>
                    </a:lnTo>
                    <a:lnTo>
                      <a:pt x="1151133" y="1326845"/>
                    </a:lnTo>
                    <a:lnTo>
                      <a:pt x="1159515" y="1339574"/>
                    </a:lnTo>
                    <a:lnTo>
                      <a:pt x="1168828" y="1361615"/>
                    </a:lnTo>
                    <a:lnTo>
                      <a:pt x="1180315" y="1364720"/>
                    </a:lnTo>
                    <a:lnTo>
                      <a:pt x="1195837" y="1372171"/>
                    </a:lnTo>
                    <a:lnTo>
                      <a:pt x="1212601" y="1381484"/>
                    </a:lnTo>
                    <a:lnTo>
                      <a:pt x="1229365" y="1390797"/>
                    </a:lnTo>
                    <a:lnTo>
                      <a:pt x="1238679" y="1398248"/>
                    </a:lnTo>
                    <a:lnTo>
                      <a:pt x="1241783" y="1396075"/>
                    </a:lnTo>
                    <a:lnTo>
                      <a:pt x="1243956" y="1396075"/>
                    </a:lnTo>
                    <a:lnTo>
                      <a:pt x="1244888" y="1396075"/>
                    </a:lnTo>
                    <a:lnTo>
                      <a:pt x="1247061" y="1393902"/>
                    </a:lnTo>
                    <a:lnTo>
                      <a:pt x="1249234" y="1393902"/>
                    </a:lnTo>
                    <a:lnTo>
                      <a:pt x="1251407" y="1390797"/>
                    </a:lnTo>
                    <a:lnTo>
                      <a:pt x="1251407" y="1388624"/>
                    </a:lnTo>
                    <a:lnTo>
                      <a:pt x="1251407" y="1385520"/>
                    </a:lnTo>
                    <a:lnTo>
                      <a:pt x="1249234" y="1381173"/>
                    </a:lnTo>
                    <a:lnTo>
                      <a:pt x="1252338" y="1379000"/>
                    </a:lnTo>
                    <a:lnTo>
                      <a:pt x="1254511" y="1378069"/>
                    </a:lnTo>
                    <a:lnTo>
                      <a:pt x="1256684" y="1375896"/>
                    </a:lnTo>
                    <a:lnTo>
                      <a:pt x="1258858" y="1373723"/>
                    </a:lnTo>
                    <a:lnTo>
                      <a:pt x="1265998" y="1373723"/>
                    </a:lnTo>
                    <a:lnTo>
                      <a:pt x="1273138" y="1385209"/>
                    </a:lnTo>
                    <a:lnTo>
                      <a:pt x="1280278" y="1395764"/>
                    </a:lnTo>
                    <a:lnTo>
                      <a:pt x="1285556" y="1405078"/>
                    </a:lnTo>
                    <a:lnTo>
                      <a:pt x="1287729" y="1419669"/>
                    </a:lnTo>
                    <a:lnTo>
                      <a:pt x="1287729" y="1434260"/>
                    </a:lnTo>
                    <a:lnTo>
                      <a:pt x="1288660" y="1444815"/>
                    </a:lnTo>
                    <a:lnTo>
                      <a:pt x="1276243" y="1459406"/>
                    </a:lnTo>
                    <a:lnTo>
                      <a:pt x="1261652" y="1472134"/>
                    </a:lnTo>
                    <a:lnTo>
                      <a:pt x="1249234" y="1485794"/>
                    </a:lnTo>
                    <a:lnTo>
                      <a:pt x="1242094" y="1501626"/>
                    </a:lnTo>
                    <a:lnTo>
                      <a:pt x="1236816" y="1518390"/>
                    </a:lnTo>
                    <a:lnTo>
                      <a:pt x="1229676" y="1535155"/>
                    </a:lnTo>
                    <a:lnTo>
                      <a:pt x="1234953" y="1537328"/>
                    </a:lnTo>
                    <a:lnTo>
                      <a:pt x="1240231" y="1537328"/>
                    </a:lnTo>
                    <a:lnTo>
                      <a:pt x="1245508" y="1538259"/>
                    </a:lnTo>
                    <a:lnTo>
                      <a:pt x="1254822" y="1538259"/>
                    </a:lnTo>
                    <a:lnTo>
                      <a:pt x="1254822" y="1542605"/>
                    </a:lnTo>
                    <a:lnTo>
                      <a:pt x="1245508" y="1547883"/>
                    </a:lnTo>
                    <a:lnTo>
                      <a:pt x="1239300" y="1553160"/>
                    </a:lnTo>
                    <a:lnTo>
                      <a:pt x="1229986" y="1558438"/>
                    </a:lnTo>
                    <a:lnTo>
                      <a:pt x="1229986" y="1565889"/>
                    </a:lnTo>
                    <a:lnTo>
                      <a:pt x="1229986" y="1573339"/>
                    </a:lnTo>
                    <a:lnTo>
                      <a:pt x="1229986" y="1579548"/>
                    </a:lnTo>
                    <a:lnTo>
                      <a:pt x="1225950" y="1586999"/>
                    </a:lnTo>
                    <a:lnTo>
                      <a:pt x="1229986" y="1590104"/>
                    </a:lnTo>
                    <a:lnTo>
                      <a:pt x="1233091" y="1594450"/>
                    </a:lnTo>
                    <a:lnTo>
                      <a:pt x="1237126" y="1595381"/>
                    </a:lnTo>
                    <a:lnTo>
                      <a:pt x="1242404" y="1595381"/>
                    </a:lnTo>
                    <a:lnTo>
                      <a:pt x="1245508" y="1599727"/>
                    </a:lnTo>
                    <a:lnTo>
                      <a:pt x="1256995" y="1610283"/>
                    </a:lnTo>
                    <a:lnTo>
                      <a:pt x="1264135" y="1624873"/>
                    </a:lnTo>
                    <a:lnTo>
                      <a:pt x="1269413" y="1643811"/>
                    </a:lnTo>
                    <a:lnTo>
                      <a:pt x="1274690" y="1659643"/>
                    </a:lnTo>
                    <a:lnTo>
                      <a:pt x="1281831" y="1676407"/>
                    </a:lnTo>
                    <a:lnTo>
                      <a:pt x="1302630" y="1705900"/>
                    </a:lnTo>
                    <a:lnTo>
                      <a:pt x="1327777" y="1733219"/>
                    </a:lnTo>
                    <a:lnTo>
                      <a:pt x="1359132" y="1754329"/>
                    </a:lnTo>
                    <a:lnTo>
                      <a:pt x="1395454" y="1767989"/>
                    </a:lnTo>
                    <a:lnTo>
                      <a:pt x="1391418" y="1797481"/>
                    </a:lnTo>
                    <a:lnTo>
                      <a:pt x="1389245" y="1829147"/>
                    </a:lnTo>
                    <a:lnTo>
                      <a:pt x="1388314" y="1861744"/>
                    </a:lnTo>
                    <a:lnTo>
                      <a:pt x="1382105" y="1893409"/>
                    </a:lnTo>
                    <a:lnTo>
                      <a:pt x="1371549" y="1941839"/>
                    </a:lnTo>
                    <a:lnTo>
                      <a:pt x="1362236" y="1991199"/>
                    </a:lnTo>
                    <a:lnTo>
                      <a:pt x="1351681" y="2036214"/>
                    </a:lnTo>
                    <a:lnTo>
                      <a:pt x="1339263" y="2080297"/>
                    </a:lnTo>
                    <a:lnTo>
                      <a:pt x="1337090" y="2091784"/>
                    </a:lnTo>
                    <a:lnTo>
                      <a:pt x="1340194" y="2104512"/>
                    </a:lnTo>
                    <a:lnTo>
                      <a:pt x="1342368" y="2111963"/>
                    </a:lnTo>
                    <a:lnTo>
                      <a:pt x="1329950" y="2188643"/>
                    </a:lnTo>
                    <a:lnTo>
                      <a:pt x="1329950" y="2192989"/>
                    </a:lnTo>
                    <a:lnTo>
                      <a:pt x="1337090" y="2190816"/>
                    </a:lnTo>
                    <a:lnTo>
                      <a:pt x="1340194" y="2186470"/>
                    </a:lnTo>
                    <a:lnTo>
                      <a:pt x="1342368" y="2183365"/>
                    </a:lnTo>
                    <a:lnTo>
                      <a:pt x="1345472" y="2179019"/>
                    </a:lnTo>
                    <a:lnTo>
                      <a:pt x="1349508" y="2175915"/>
                    </a:lnTo>
                    <a:lnTo>
                      <a:pt x="1349508" y="2179019"/>
                    </a:lnTo>
                    <a:lnTo>
                      <a:pt x="1354785" y="2179019"/>
                    </a:lnTo>
                    <a:lnTo>
                      <a:pt x="1345472" y="2215652"/>
                    </a:lnTo>
                    <a:lnTo>
                      <a:pt x="1334917" y="2215652"/>
                    </a:lnTo>
                    <a:lnTo>
                      <a:pt x="1327777" y="2234589"/>
                    </a:lnTo>
                    <a:lnTo>
                      <a:pt x="1320636" y="2256631"/>
                    </a:lnTo>
                    <a:lnTo>
                      <a:pt x="1315359" y="2279604"/>
                    </a:lnTo>
                    <a:lnTo>
                      <a:pt x="1313186" y="2305992"/>
                    </a:lnTo>
                    <a:lnTo>
                      <a:pt x="1311012" y="2333311"/>
                    </a:lnTo>
                    <a:lnTo>
                      <a:pt x="1315048" y="2357525"/>
                    </a:lnTo>
                    <a:lnTo>
                      <a:pt x="1322189" y="2380499"/>
                    </a:lnTo>
                    <a:lnTo>
                      <a:pt x="1332744" y="2401609"/>
                    </a:lnTo>
                    <a:lnTo>
                      <a:pt x="1349508" y="2416200"/>
                    </a:lnTo>
                    <a:lnTo>
                      <a:pt x="1369376" y="2426755"/>
                    </a:lnTo>
                    <a:lnTo>
                      <a:pt x="1369376" y="2434206"/>
                    </a:lnTo>
                    <a:lnTo>
                      <a:pt x="1354785" y="2424892"/>
                    </a:lnTo>
                    <a:lnTo>
                      <a:pt x="1342368" y="2414337"/>
                    </a:lnTo>
                    <a:lnTo>
                      <a:pt x="1329950" y="2401609"/>
                    </a:lnTo>
                    <a:lnTo>
                      <a:pt x="1325914" y="2401609"/>
                    </a:lnTo>
                    <a:lnTo>
                      <a:pt x="1332123" y="2416200"/>
                    </a:lnTo>
                    <a:lnTo>
                      <a:pt x="1342678" y="2430791"/>
                    </a:lnTo>
                    <a:lnTo>
                      <a:pt x="1357269" y="2445382"/>
                    </a:lnTo>
                    <a:lnTo>
                      <a:pt x="1374033" y="2458110"/>
                    </a:lnTo>
                    <a:lnTo>
                      <a:pt x="1389555" y="2466492"/>
                    </a:lnTo>
                    <a:lnTo>
                      <a:pt x="1406319" y="2470838"/>
                    </a:lnTo>
                    <a:lnTo>
                      <a:pt x="1423083" y="2466492"/>
                    </a:lnTo>
                    <a:lnTo>
                      <a:pt x="1426188" y="2465561"/>
                    </a:lnTo>
                    <a:lnTo>
                      <a:pt x="1428361" y="2463388"/>
                    </a:lnTo>
                    <a:lnTo>
                      <a:pt x="1430534" y="2463388"/>
                    </a:lnTo>
                    <a:lnTo>
                      <a:pt x="1430534" y="2461214"/>
                    </a:lnTo>
                    <a:lnTo>
                      <a:pt x="1432707" y="2460283"/>
                    </a:lnTo>
                    <a:lnTo>
                      <a:pt x="1435812" y="2458110"/>
                    </a:lnTo>
                    <a:lnTo>
                      <a:pt x="1432707" y="2453764"/>
                    </a:lnTo>
                    <a:lnTo>
                      <a:pt x="1432707" y="2452832"/>
                    </a:lnTo>
                    <a:lnTo>
                      <a:pt x="1432707" y="2452832"/>
                    </a:lnTo>
                    <a:lnTo>
                      <a:pt x="1432707" y="2450659"/>
                    </a:lnTo>
                    <a:lnTo>
                      <a:pt x="1428671" y="2450659"/>
                    </a:lnTo>
                    <a:lnTo>
                      <a:pt x="1427740" y="2450659"/>
                    </a:lnTo>
                    <a:lnTo>
                      <a:pt x="1421531" y="2450659"/>
                    </a:lnTo>
                    <a:lnTo>
                      <a:pt x="1420600" y="2439173"/>
                    </a:lnTo>
                    <a:lnTo>
                      <a:pt x="1418427" y="2426444"/>
                    </a:lnTo>
                    <a:lnTo>
                      <a:pt x="1416254" y="2415889"/>
                    </a:lnTo>
                    <a:lnTo>
                      <a:pt x="1413149" y="2406576"/>
                    </a:lnTo>
                    <a:lnTo>
                      <a:pt x="1410976" y="2404403"/>
                    </a:lnTo>
                    <a:lnTo>
                      <a:pt x="1410976" y="2402230"/>
                    </a:lnTo>
                    <a:lnTo>
                      <a:pt x="1408803" y="2402230"/>
                    </a:lnTo>
                    <a:lnTo>
                      <a:pt x="1405698" y="2401298"/>
                    </a:lnTo>
                    <a:lnTo>
                      <a:pt x="1396385" y="2414027"/>
                    </a:lnTo>
                    <a:lnTo>
                      <a:pt x="1384899" y="2426755"/>
                    </a:lnTo>
                    <a:lnTo>
                      <a:pt x="1384899" y="2431101"/>
                    </a:lnTo>
                    <a:lnTo>
                      <a:pt x="1381794" y="2431101"/>
                    </a:lnTo>
                    <a:lnTo>
                      <a:pt x="1381794" y="2424892"/>
                    </a:lnTo>
                    <a:lnTo>
                      <a:pt x="1381794" y="2421788"/>
                    </a:lnTo>
                    <a:lnTo>
                      <a:pt x="1383967" y="2417442"/>
                    </a:lnTo>
                    <a:lnTo>
                      <a:pt x="1384899" y="2414337"/>
                    </a:lnTo>
                    <a:lnTo>
                      <a:pt x="1394212" y="2402851"/>
                    </a:lnTo>
                    <a:lnTo>
                      <a:pt x="1406630" y="2392295"/>
                    </a:lnTo>
                    <a:lnTo>
                      <a:pt x="1420289" y="2384845"/>
                    </a:lnTo>
                    <a:lnTo>
                      <a:pt x="1428671" y="2382672"/>
                    </a:lnTo>
                    <a:lnTo>
                      <a:pt x="1427740" y="2373358"/>
                    </a:lnTo>
                    <a:lnTo>
                      <a:pt x="1423704" y="2368081"/>
                    </a:lnTo>
                    <a:lnTo>
                      <a:pt x="1418427" y="2362803"/>
                    </a:lnTo>
                    <a:lnTo>
                      <a:pt x="1413149" y="2357525"/>
                    </a:lnTo>
                    <a:lnTo>
                      <a:pt x="1418427" y="2340761"/>
                    </a:lnTo>
                    <a:lnTo>
                      <a:pt x="1427740" y="2322756"/>
                    </a:lnTo>
                    <a:lnTo>
                      <a:pt x="1440158" y="2303818"/>
                    </a:lnTo>
                    <a:lnTo>
                      <a:pt x="1454749" y="2289227"/>
                    </a:lnTo>
                    <a:lnTo>
                      <a:pt x="1469340" y="2281777"/>
                    </a:lnTo>
                    <a:lnTo>
                      <a:pt x="1472444" y="2269048"/>
                    </a:lnTo>
                    <a:lnTo>
                      <a:pt x="1467167" y="2264702"/>
                    </a:lnTo>
                    <a:lnTo>
                      <a:pt x="1461889" y="2261598"/>
                    </a:lnTo>
                    <a:lnTo>
                      <a:pt x="1455680" y="2258493"/>
                    </a:lnTo>
                    <a:lnTo>
                      <a:pt x="1452576" y="2252284"/>
                    </a:lnTo>
                    <a:lnTo>
                      <a:pt x="1448540" y="2244834"/>
                    </a:lnTo>
                    <a:lnTo>
                      <a:pt x="1448540" y="2243902"/>
                    </a:lnTo>
                    <a:lnTo>
                      <a:pt x="1447609" y="2241729"/>
                    </a:lnTo>
                    <a:lnTo>
                      <a:pt x="1448540" y="2239556"/>
                    </a:lnTo>
                    <a:lnTo>
                      <a:pt x="1448540" y="2237383"/>
                    </a:lnTo>
                    <a:lnTo>
                      <a:pt x="1448540" y="2234279"/>
                    </a:lnTo>
                    <a:lnTo>
                      <a:pt x="1448540" y="2229001"/>
                    </a:lnTo>
                    <a:lnTo>
                      <a:pt x="1454749" y="2229001"/>
                    </a:lnTo>
                    <a:lnTo>
                      <a:pt x="1460026" y="2226828"/>
                    </a:lnTo>
                    <a:lnTo>
                      <a:pt x="1462200" y="2226828"/>
                    </a:lnTo>
                    <a:lnTo>
                      <a:pt x="1465304" y="2224655"/>
                    </a:lnTo>
                    <a:lnTo>
                      <a:pt x="1469340" y="2214100"/>
                    </a:lnTo>
                    <a:lnTo>
                      <a:pt x="1472444" y="2202613"/>
                    </a:lnTo>
                    <a:lnTo>
                      <a:pt x="1477722" y="2192058"/>
                    </a:lnTo>
                    <a:lnTo>
                      <a:pt x="1479895" y="2185849"/>
                    </a:lnTo>
                    <a:lnTo>
                      <a:pt x="1483931" y="2184918"/>
                    </a:lnTo>
                    <a:lnTo>
                      <a:pt x="1489208" y="2182745"/>
                    </a:lnTo>
                    <a:lnTo>
                      <a:pt x="1494486" y="2180571"/>
                    </a:lnTo>
                    <a:lnTo>
                      <a:pt x="1501626" y="2178398"/>
                    </a:lnTo>
                    <a:lnTo>
                      <a:pt x="1498522" y="2173121"/>
                    </a:lnTo>
                    <a:lnTo>
                      <a:pt x="1496349" y="2170016"/>
                    </a:lnTo>
                    <a:lnTo>
                      <a:pt x="1492313" y="2165670"/>
                    </a:lnTo>
                    <a:lnTo>
                      <a:pt x="1489208" y="2163497"/>
                    </a:lnTo>
                    <a:lnTo>
                      <a:pt x="1485173" y="2162566"/>
                    </a:lnTo>
                    <a:lnTo>
                      <a:pt x="1479895" y="2158219"/>
                    </a:lnTo>
                    <a:lnTo>
                      <a:pt x="1472755" y="2155115"/>
                    </a:lnTo>
                    <a:lnTo>
                      <a:pt x="1472755" y="2147664"/>
                    </a:lnTo>
                    <a:lnTo>
                      <a:pt x="1487346" y="2145491"/>
                    </a:lnTo>
                    <a:lnTo>
                      <a:pt x="1501937" y="2145491"/>
                    </a:lnTo>
                    <a:lnTo>
                      <a:pt x="1513423" y="2143318"/>
                    </a:lnTo>
                    <a:lnTo>
                      <a:pt x="1521805" y="2143318"/>
                    </a:lnTo>
                    <a:lnTo>
                      <a:pt x="1520874" y="2135867"/>
                    </a:lnTo>
                    <a:lnTo>
                      <a:pt x="1520874" y="2132763"/>
                    </a:lnTo>
                    <a:lnTo>
                      <a:pt x="1520874" y="2129037"/>
                    </a:lnTo>
                    <a:lnTo>
                      <a:pt x="1520874" y="2128106"/>
                    </a:lnTo>
                    <a:lnTo>
                      <a:pt x="1521805" y="2123760"/>
                    </a:lnTo>
                    <a:lnTo>
                      <a:pt x="1521805" y="2116309"/>
                    </a:lnTo>
                    <a:lnTo>
                      <a:pt x="1521805" y="2108858"/>
                    </a:lnTo>
                    <a:lnTo>
                      <a:pt x="1523978" y="2103581"/>
                    </a:lnTo>
                    <a:lnTo>
                      <a:pt x="1526151" y="2099235"/>
                    </a:lnTo>
                    <a:lnTo>
                      <a:pt x="1553160" y="2091784"/>
                    </a:lnTo>
                    <a:lnTo>
                      <a:pt x="1585447" y="2090853"/>
                    </a:lnTo>
                    <a:lnTo>
                      <a:pt x="1587620" y="2076262"/>
                    </a:lnTo>
                    <a:lnTo>
                      <a:pt x="1589793" y="2062602"/>
                    </a:lnTo>
                    <a:lnTo>
                      <a:pt x="1587620" y="2052047"/>
                    </a:lnTo>
                    <a:lnTo>
                      <a:pt x="1582342" y="2041492"/>
                    </a:lnTo>
                    <a:lnTo>
                      <a:pt x="1569924" y="2034041"/>
                    </a:lnTo>
                    <a:lnTo>
                      <a:pt x="1569924" y="2026590"/>
                    </a:lnTo>
                    <a:lnTo>
                      <a:pt x="1592897" y="2031868"/>
                    </a:lnTo>
                    <a:lnTo>
                      <a:pt x="1618975" y="2037145"/>
                    </a:lnTo>
                    <a:lnTo>
                      <a:pt x="1631393" y="2022554"/>
                    </a:lnTo>
                    <a:lnTo>
                      <a:pt x="1642879" y="2009826"/>
                    </a:lnTo>
                    <a:lnTo>
                      <a:pt x="1653434" y="1995235"/>
                    </a:lnTo>
                    <a:lnTo>
                      <a:pt x="1662747" y="1973194"/>
                    </a:lnTo>
                    <a:lnTo>
                      <a:pt x="1663679" y="1973194"/>
                    </a:lnTo>
                    <a:lnTo>
                      <a:pt x="1665852" y="1971020"/>
                    </a:lnTo>
                    <a:lnTo>
                      <a:pt x="1668025" y="1971020"/>
                    </a:lnTo>
                    <a:lnTo>
                      <a:pt x="1670198" y="1968847"/>
                    </a:lnTo>
                    <a:lnTo>
                      <a:pt x="1671130" y="1973194"/>
                    </a:lnTo>
                    <a:lnTo>
                      <a:pt x="1673303" y="1978471"/>
                    </a:lnTo>
                    <a:lnTo>
                      <a:pt x="1673303" y="1982817"/>
                    </a:lnTo>
                    <a:lnTo>
                      <a:pt x="1673303" y="1990268"/>
                    </a:lnTo>
                    <a:lnTo>
                      <a:pt x="1678580" y="1990268"/>
                    </a:lnTo>
                    <a:lnTo>
                      <a:pt x="1685721" y="1969158"/>
                    </a:lnTo>
                    <a:lnTo>
                      <a:pt x="1692861" y="1953325"/>
                    </a:lnTo>
                    <a:lnTo>
                      <a:pt x="1700001" y="1936561"/>
                    </a:lnTo>
                    <a:lnTo>
                      <a:pt x="1704037" y="1916692"/>
                    </a:lnTo>
                    <a:lnTo>
                      <a:pt x="1706210" y="1892478"/>
                    </a:lnTo>
                    <a:lnTo>
                      <a:pt x="1718628" y="1892478"/>
                    </a:lnTo>
                    <a:lnTo>
                      <a:pt x="1716455" y="1887200"/>
                    </a:lnTo>
                    <a:lnTo>
                      <a:pt x="1714282" y="1881923"/>
                    </a:lnTo>
                    <a:lnTo>
                      <a:pt x="1714282" y="1877576"/>
                    </a:lnTo>
                    <a:lnTo>
                      <a:pt x="1714282" y="1874472"/>
                    </a:lnTo>
                    <a:lnTo>
                      <a:pt x="1718317" y="1868263"/>
                    </a:lnTo>
                    <a:lnTo>
                      <a:pt x="1727631" y="1857708"/>
                    </a:lnTo>
                    <a:lnTo>
                      <a:pt x="1742222" y="1852430"/>
                    </a:lnTo>
                    <a:lnTo>
                      <a:pt x="1757744" y="1848084"/>
                    </a:lnTo>
                    <a:lnTo>
                      <a:pt x="1774508" y="1847153"/>
                    </a:lnTo>
                    <a:lnTo>
                      <a:pt x="1791272" y="1844979"/>
                    </a:lnTo>
                    <a:lnTo>
                      <a:pt x="1801827" y="1840633"/>
                    </a:lnTo>
                    <a:lnTo>
                      <a:pt x="1807105" y="1833183"/>
                    </a:lnTo>
                    <a:lnTo>
                      <a:pt x="1816418" y="1820454"/>
                    </a:lnTo>
                    <a:lnTo>
                      <a:pt x="1825732" y="1803690"/>
                    </a:lnTo>
                    <a:lnTo>
                      <a:pt x="1835045" y="1787857"/>
                    </a:lnTo>
                    <a:lnTo>
                      <a:pt x="1842185" y="1773267"/>
                    </a:lnTo>
                    <a:lnTo>
                      <a:pt x="1845290" y="1763953"/>
                    </a:lnTo>
                    <a:lnTo>
                      <a:pt x="1847463" y="1749362"/>
                    </a:lnTo>
                    <a:lnTo>
                      <a:pt x="1843427" y="1732598"/>
                    </a:lnTo>
                    <a:lnTo>
                      <a:pt x="1842496" y="1718007"/>
                    </a:lnTo>
                    <a:lnTo>
                      <a:pt x="1842496" y="1707452"/>
                    </a:lnTo>
                    <a:lnTo>
                      <a:pt x="1850878" y="1690688"/>
                    </a:lnTo>
                    <a:lnTo>
                      <a:pt x="1863296" y="1668646"/>
                    </a:lnTo>
                    <a:lnTo>
                      <a:pt x="1877887" y="1646605"/>
                    </a:lnTo>
                    <a:lnTo>
                      <a:pt x="1892477" y="1626736"/>
                    </a:lnTo>
                    <a:lnTo>
                      <a:pt x="1906137" y="1609972"/>
                    </a:lnTo>
                    <a:lnTo>
                      <a:pt x="1903964" y="1601590"/>
                    </a:lnTo>
                    <a:lnTo>
                      <a:pt x="1901480" y="1594450"/>
                    </a:lnTo>
                    <a:close/>
                    <a:moveTo>
                      <a:pt x="1340815" y="768043"/>
                    </a:moveTo>
                    <a:lnTo>
                      <a:pt x="1342988" y="765870"/>
                    </a:lnTo>
                    <a:lnTo>
                      <a:pt x="1345162" y="763697"/>
                    </a:lnTo>
                    <a:lnTo>
                      <a:pt x="1348266" y="760592"/>
                    </a:lnTo>
                    <a:lnTo>
                      <a:pt x="1350439" y="756246"/>
                    </a:lnTo>
                    <a:lnTo>
                      <a:pt x="1353544" y="756246"/>
                    </a:lnTo>
                    <a:lnTo>
                      <a:pt x="1352612" y="760592"/>
                    </a:lnTo>
                    <a:lnTo>
                      <a:pt x="1350439" y="762765"/>
                    </a:lnTo>
                    <a:lnTo>
                      <a:pt x="1348266" y="765870"/>
                    </a:lnTo>
                    <a:lnTo>
                      <a:pt x="1348266" y="768043"/>
                    </a:lnTo>
                    <a:lnTo>
                      <a:pt x="1347335" y="773320"/>
                    </a:lnTo>
                    <a:lnTo>
                      <a:pt x="1343299" y="771147"/>
                    </a:lnTo>
                    <a:lnTo>
                      <a:pt x="1341126" y="770216"/>
                    </a:lnTo>
                    <a:lnTo>
                      <a:pt x="1341126" y="768043"/>
                    </a:lnTo>
                    <a:close/>
                    <a:moveTo>
                      <a:pt x="1108602" y="713094"/>
                    </a:moveTo>
                    <a:lnTo>
                      <a:pt x="1117915" y="701608"/>
                    </a:lnTo>
                    <a:lnTo>
                      <a:pt x="1126297" y="688879"/>
                    </a:lnTo>
                    <a:lnTo>
                      <a:pt x="1144924" y="691052"/>
                    </a:lnTo>
                    <a:lnTo>
                      <a:pt x="1159515" y="698503"/>
                    </a:lnTo>
                    <a:lnTo>
                      <a:pt x="1167897" y="705954"/>
                    </a:lnTo>
                    <a:lnTo>
                      <a:pt x="1175037" y="716509"/>
                    </a:lnTo>
                    <a:lnTo>
                      <a:pt x="1181246" y="727995"/>
                    </a:lnTo>
                    <a:lnTo>
                      <a:pt x="1189628" y="736377"/>
                    </a:lnTo>
                    <a:lnTo>
                      <a:pt x="1203288" y="746001"/>
                    </a:lnTo>
                    <a:lnTo>
                      <a:pt x="1211670" y="749106"/>
                    </a:lnTo>
                    <a:lnTo>
                      <a:pt x="1218810" y="749106"/>
                    </a:lnTo>
                    <a:lnTo>
                      <a:pt x="1228124" y="751279"/>
                    </a:lnTo>
                    <a:lnTo>
                      <a:pt x="1237437" y="756556"/>
                    </a:lnTo>
                    <a:lnTo>
                      <a:pt x="1237437" y="766180"/>
                    </a:lnTo>
                    <a:lnTo>
                      <a:pt x="1235264" y="771458"/>
                    </a:lnTo>
                    <a:lnTo>
                      <a:pt x="1235264" y="775804"/>
                    </a:lnTo>
                    <a:lnTo>
                      <a:pt x="1233091" y="777977"/>
                    </a:lnTo>
                    <a:lnTo>
                      <a:pt x="1232159" y="778909"/>
                    </a:lnTo>
                    <a:lnTo>
                      <a:pt x="1229986" y="778909"/>
                    </a:lnTo>
                    <a:lnTo>
                      <a:pt x="1227813" y="778909"/>
                    </a:lnTo>
                    <a:lnTo>
                      <a:pt x="1225640" y="781082"/>
                    </a:lnTo>
                    <a:lnTo>
                      <a:pt x="1224709" y="783255"/>
                    </a:lnTo>
                    <a:lnTo>
                      <a:pt x="1222535" y="785428"/>
                    </a:lnTo>
                    <a:lnTo>
                      <a:pt x="1218500" y="795983"/>
                    </a:lnTo>
                    <a:lnTo>
                      <a:pt x="1220673" y="805607"/>
                    </a:lnTo>
                    <a:lnTo>
                      <a:pt x="1222846" y="810884"/>
                    </a:lnTo>
                    <a:lnTo>
                      <a:pt x="1222846" y="818335"/>
                    </a:lnTo>
                    <a:lnTo>
                      <a:pt x="1217568" y="827959"/>
                    </a:lnTo>
                    <a:lnTo>
                      <a:pt x="1218500" y="831063"/>
                    </a:lnTo>
                    <a:lnTo>
                      <a:pt x="1218500" y="833237"/>
                    </a:lnTo>
                    <a:lnTo>
                      <a:pt x="1218500" y="835410"/>
                    </a:lnTo>
                    <a:lnTo>
                      <a:pt x="1220673" y="837583"/>
                    </a:lnTo>
                    <a:lnTo>
                      <a:pt x="1222846" y="838514"/>
                    </a:lnTo>
                    <a:lnTo>
                      <a:pt x="1225950" y="837583"/>
                    </a:lnTo>
                    <a:lnTo>
                      <a:pt x="1237437" y="833237"/>
                    </a:lnTo>
                    <a:lnTo>
                      <a:pt x="1252959" y="825786"/>
                    </a:lnTo>
                    <a:lnTo>
                      <a:pt x="1269723" y="815231"/>
                    </a:lnTo>
                    <a:lnTo>
                      <a:pt x="1288350" y="805607"/>
                    </a:lnTo>
                    <a:lnTo>
                      <a:pt x="1302941" y="794120"/>
                    </a:lnTo>
                    <a:lnTo>
                      <a:pt x="1315359" y="786670"/>
                    </a:lnTo>
                    <a:lnTo>
                      <a:pt x="1322499" y="781392"/>
                    </a:lnTo>
                    <a:lnTo>
                      <a:pt x="1325603" y="783565"/>
                    </a:lnTo>
                    <a:lnTo>
                      <a:pt x="1327777" y="783565"/>
                    </a:lnTo>
                    <a:lnTo>
                      <a:pt x="1329950" y="783565"/>
                    </a:lnTo>
                    <a:lnTo>
                      <a:pt x="1332123" y="785738"/>
                    </a:lnTo>
                    <a:lnTo>
                      <a:pt x="1332123" y="786670"/>
                    </a:lnTo>
                    <a:lnTo>
                      <a:pt x="1333054" y="791016"/>
                    </a:lnTo>
                    <a:lnTo>
                      <a:pt x="1337090" y="791016"/>
                    </a:lnTo>
                    <a:lnTo>
                      <a:pt x="1329950" y="801571"/>
                    </a:lnTo>
                    <a:lnTo>
                      <a:pt x="1313186" y="811195"/>
                    </a:lnTo>
                    <a:lnTo>
                      <a:pt x="1295490" y="818646"/>
                    </a:lnTo>
                    <a:lnTo>
                      <a:pt x="1276863" y="826096"/>
                    </a:lnTo>
                    <a:lnTo>
                      <a:pt x="1259168" y="835720"/>
                    </a:lnTo>
                    <a:lnTo>
                      <a:pt x="1242404" y="845344"/>
                    </a:lnTo>
                    <a:lnTo>
                      <a:pt x="1233091" y="859004"/>
                    </a:lnTo>
                    <a:lnTo>
                      <a:pt x="1210118" y="855899"/>
                    </a:lnTo>
                    <a:lnTo>
                      <a:pt x="1207945" y="831684"/>
                    </a:lnTo>
                    <a:lnTo>
                      <a:pt x="1207945" y="809332"/>
                    </a:lnTo>
                    <a:lnTo>
                      <a:pt x="1207945" y="791326"/>
                    </a:lnTo>
                    <a:lnTo>
                      <a:pt x="1205771" y="771147"/>
                    </a:lnTo>
                    <a:lnTo>
                      <a:pt x="1193354" y="771147"/>
                    </a:lnTo>
                    <a:lnTo>
                      <a:pt x="1191180" y="778598"/>
                    </a:lnTo>
                    <a:lnTo>
                      <a:pt x="1185903" y="789153"/>
                    </a:lnTo>
                    <a:lnTo>
                      <a:pt x="1180625" y="801882"/>
                    </a:lnTo>
                    <a:lnTo>
                      <a:pt x="1174416" y="816783"/>
                    </a:lnTo>
                    <a:lnTo>
                      <a:pt x="1169139" y="828269"/>
                    </a:lnTo>
                    <a:lnTo>
                      <a:pt x="1166034" y="835720"/>
                    </a:lnTo>
                    <a:lnTo>
                      <a:pt x="1166034" y="838825"/>
                    </a:lnTo>
                    <a:lnTo>
                      <a:pt x="1159825" y="837893"/>
                    </a:lnTo>
                    <a:lnTo>
                      <a:pt x="1158894" y="835720"/>
                    </a:lnTo>
                    <a:lnTo>
                      <a:pt x="1156721" y="833547"/>
                    </a:lnTo>
                    <a:lnTo>
                      <a:pt x="1154548" y="831374"/>
                    </a:lnTo>
                    <a:lnTo>
                      <a:pt x="1154548" y="828269"/>
                    </a:lnTo>
                    <a:lnTo>
                      <a:pt x="1153306" y="822061"/>
                    </a:lnTo>
                    <a:lnTo>
                      <a:pt x="1153306" y="812747"/>
                    </a:lnTo>
                    <a:lnTo>
                      <a:pt x="1159515" y="797846"/>
                    </a:lnTo>
                    <a:lnTo>
                      <a:pt x="1166655" y="780771"/>
                    </a:lnTo>
                    <a:lnTo>
                      <a:pt x="1175037" y="768043"/>
                    </a:lnTo>
                    <a:lnTo>
                      <a:pt x="1182177" y="756556"/>
                    </a:lnTo>
                    <a:lnTo>
                      <a:pt x="1175037" y="748174"/>
                    </a:lnTo>
                    <a:lnTo>
                      <a:pt x="1167897" y="743828"/>
                    </a:lnTo>
                    <a:lnTo>
                      <a:pt x="1160757" y="740724"/>
                    </a:lnTo>
                    <a:lnTo>
                      <a:pt x="1152375" y="736377"/>
                    </a:lnTo>
                    <a:lnTo>
                      <a:pt x="1147097" y="723649"/>
                    </a:lnTo>
                    <a:lnTo>
                      <a:pt x="1137784" y="723649"/>
                    </a:lnTo>
                    <a:lnTo>
                      <a:pt x="1137784" y="728927"/>
                    </a:lnTo>
                    <a:lnTo>
                      <a:pt x="1135611" y="733273"/>
                    </a:lnTo>
                    <a:lnTo>
                      <a:pt x="1135611" y="738551"/>
                    </a:lnTo>
                    <a:lnTo>
                      <a:pt x="1133438" y="746001"/>
                    </a:lnTo>
                    <a:lnTo>
                      <a:pt x="1126297" y="736377"/>
                    </a:lnTo>
                    <a:lnTo>
                      <a:pt x="1121020" y="731100"/>
                    </a:lnTo>
                    <a:lnTo>
                      <a:pt x="1113879" y="727995"/>
                    </a:lnTo>
                    <a:lnTo>
                      <a:pt x="1103324" y="728927"/>
                    </a:lnTo>
                    <a:lnTo>
                      <a:pt x="1108602" y="713094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reeform: Shape 14">
                <a:extLst>
                  <a:ext uri="{FF2B5EF4-FFF2-40B4-BE49-F238E27FC236}">
                    <a16:creationId xmlns:a16="http://schemas.microsoft.com/office/drawing/2014/main" id="{39905345-FE7A-49CC-BE4D-FB602B0E52AB}"/>
                  </a:ext>
                </a:extLst>
              </p:cNvPr>
              <p:cNvSpPr/>
              <p:nvPr/>
            </p:nvSpPr>
            <p:spPr>
              <a:xfrm>
                <a:off x="3644576" y="3731096"/>
                <a:ext cx="2992697" cy="1030680"/>
              </a:xfrm>
              <a:custGeom>
                <a:avLst/>
                <a:gdLst>
                  <a:gd name="connsiteX0" fmla="*/ 7140 w 2992697"/>
                  <a:gd name="connsiteY0" fmla="*/ 256428 h 1030680"/>
                  <a:gd name="connsiteX1" fmla="*/ 26077 w 2992697"/>
                  <a:gd name="connsiteY1" fmla="*/ 261706 h 1030680"/>
                  <a:gd name="connsiteX2" fmla="*/ 38495 w 2992697"/>
                  <a:gd name="connsiteY2" fmla="*/ 271330 h 1030680"/>
                  <a:gd name="connsiteX3" fmla="*/ 49050 w 2992697"/>
                  <a:gd name="connsiteY3" fmla="*/ 279712 h 1030680"/>
                  <a:gd name="connsiteX4" fmla="*/ 60537 w 2992697"/>
                  <a:gd name="connsiteY4" fmla="*/ 291198 h 1030680"/>
                  <a:gd name="connsiteX5" fmla="*/ 71092 w 2992697"/>
                  <a:gd name="connsiteY5" fmla="*/ 299580 h 1030680"/>
                  <a:gd name="connsiteX6" fmla="*/ 71092 w 2992697"/>
                  <a:gd name="connsiteY6" fmla="*/ 296476 h 1030680"/>
                  <a:gd name="connsiteX7" fmla="*/ 77301 w 2992697"/>
                  <a:gd name="connsiteY7" fmla="*/ 296476 h 1030680"/>
                  <a:gd name="connsiteX8" fmla="*/ 77301 w 2992697"/>
                  <a:gd name="connsiteY8" fmla="*/ 299580 h 1030680"/>
                  <a:gd name="connsiteX9" fmla="*/ 78232 w 2992697"/>
                  <a:gd name="connsiteY9" fmla="*/ 303926 h 1030680"/>
                  <a:gd name="connsiteX10" fmla="*/ 82268 w 2992697"/>
                  <a:gd name="connsiteY10" fmla="*/ 309204 h 1030680"/>
                  <a:gd name="connsiteX11" fmla="*/ 84441 w 2992697"/>
                  <a:gd name="connsiteY11" fmla="*/ 316655 h 1030680"/>
                  <a:gd name="connsiteX12" fmla="*/ 76991 w 2992697"/>
                  <a:gd name="connsiteY12" fmla="*/ 316655 h 1030680"/>
                  <a:gd name="connsiteX13" fmla="*/ 72955 w 2992697"/>
                  <a:gd name="connsiteY13" fmla="*/ 316655 h 1030680"/>
                  <a:gd name="connsiteX14" fmla="*/ 72955 w 2992697"/>
                  <a:gd name="connsiteY14" fmla="*/ 318828 h 1030680"/>
                  <a:gd name="connsiteX15" fmla="*/ 70782 w 2992697"/>
                  <a:gd name="connsiteY15" fmla="*/ 318828 h 1030680"/>
                  <a:gd name="connsiteX16" fmla="*/ 67677 w 2992697"/>
                  <a:gd name="connsiteY16" fmla="*/ 318828 h 1030680"/>
                  <a:gd name="connsiteX17" fmla="*/ 63641 w 2992697"/>
                  <a:gd name="connsiteY17" fmla="*/ 321001 h 1030680"/>
                  <a:gd name="connsiteX18" fmla="*/ 49050 w 2992697"/>
                  <a:gd name="connsiteY18" fmla="*/ 309514 h 1030680"/>
                  <a:gd name="connsiteX19" fmla="*/ 34460 w 2992697"/>
                  <a:gd name="connsiteY19" fmla="*/ 304237 h 1030680"/>
                  <a:gd name="connsiteX20" fmla="*/ 16764 w 2992697"/>
                  <a:gd name="connsiteY20" fmla="*/ 299891 h 1030680"/>
                  <a:gd name="connsiteX21" fmla="*/ 0 w 2992697"/>
                  <a:gd name="connsiteY21" fmla="*/ 291509 h 1030680"/>
                  <a:gd name="connsiteX22" fmla="*/ 6209 w 2992697"/>
                  <a:gd name="connsiteY22" fmla="*/ 286231 h 1030680"/>
                  <a:gd name="connsiteX23" fmla="*/ 7140 w 2992697"/>
                  <a:gd name="connsiteY23" fmla="*/ 280022 h 1030680"/>
                  <a:gd name="connsiteX24" fmla="*/ 6209 w 2992697"/>
                  <a:gd name="connsiteY24" fmla="*/ 274745 h 1030680"/>
                  <a:gd name="connsiteX25" fmla="*/ 6209 w 2992697"/>
                  <a:gd name="connsiteY25" fmla="*/ 266983 h 1030680"/>
                  <a:gd name="connsiteX26" fmla="*/ 7140 w 2992697"/>
                  <a:gd name="connsiteY26" fmla="*/ 256428 h 1030680"/>
                  <a:gd name="connsiteX27" fmla="*/ 7140 w 2992697"/>
                  <a:gd name="connsiteY27" fmla="*/ 256428 h 1030680"/>
                  <a:gd name="connsiteX28" fmla="*/ 7140 w 2992697"/>
                  <a:gd name="connsiteY28" fmla="*/ 256428 h 1030680"/>
                  <a:gd name="connsiteX29" fmla="*/ 1275001 w 2992697"/>
                  <a:gd name="connsiteY29" fmla="*/ 248978 h 1030680"/>
                  <a:gd name="connsiteX30" fmla="*/ 1279037 w 2992697"/>
                  <a:gd name="connsiteY30" fmla="*/ 248978 h 1030680"/>
                  <a:gd name="connsiteX31" fmla="*/ 1282141 w 2992697"/>
                  <a:gd name="connsiteY31" fmla="*/ 249909 h 1030680"/>
                  <a:gd name="connsiteX32" fmla="*/ 1284314 w 2992697"/>
                  <a:gd name="connsiteY32" fmla="*/ 252082 h 1030680"/>
                  <a:gd name="connsiteX33" fmla="*/ 1286487 w 2992697"/>
                  <a:gd name="connsiteY33" fmla="*/ 254255 h 1030680"/>
                  <a:gd name="connsiteX34" fmla="*/ 1287419 w 2992697"/>
                  <a:gd name="connsiteY34" fmla="*/ 256428 h 1030680"/>
                  <a:gd name="connsiteX35" fmla="*/ 1287419 w 2992697"/>
                  <a:gd name="connsiteY35" fmla="*/ 257670 h 1030680"/>
                  <a:gd name="connsiteX36" fmla="*/ 1287419 w 2992697"/>
                  <a:gd name="connsiteY36" fmla="*/ 259843 h 1030680"/>
                  <a:gd name="connsiteX37" fmla="*/ 1289592 w 2992697"/>
                  <a:gd name="connsiteY37" fmla="*/ 264189 h 1030680"/>
                  <a:gd name="connsiteX38" fmla="*/ 1282141 w 2992697"/>
                  <a:gd name="connsiteY38" fmla="*/ 264189 h 1030680"/>
                  <a:gd name="connsiteX39" fmla="*/ 1279037 w 2992697"/>
                  <a:gd name="connsiteY39" fmla="*/ 265121 h 1030680"/>
                  <a:gd name="connsiteX40" fmla="*/ 1275001 w 2992697"/>
                  <a:gd name="connsiteY40" fmla="*/ 265121 h 1030680"/>
                  <a:gd name="connsiteX41" fmla="*/ 1271896 w 2992697"/>
                  <a:gd name="connsiteY41" fmla="*/ 267294 h 1030680"/>
                  <a:gd name="connsiteX42" fmla="*/ 1265687 w 2992697"/>
                  <a:gd name="connsiteY42" fmla="*/ 267294 h 1030680"/>
                  <a:gd name="connsiteX43" fmla="*/ 1265687 w 2992697"/>
                  <a:gd name="connsiteY43" fmla="*/ 264189 h 1030680"/>
                  <a:gd name="connsiteX44" fmla="*/ 1262583 w 2992697"/>
                  <a:gd name="connsiteY44" fmla="*/ 264189 h 1030680"/>
                  <a:gd name="connsiteX45" fmla="*/ 1262583 w 2992697"/>
                  <a:gd name="connsiteY45" fmla="*/ 250530 h 1030680"/>
                  <a:gd name="connsiteX46" fmla="*/ 1267861 w 2992697"/>
                  <a:gd name="connsiteY46" fmla="*/ 250530 h 1030680"/>
                  <a:gd name="connsiteX47" fmla="*/ 1273138 w 2992697"/>
                  <a:gd name="connsiteY47" fmla="*/ 249598 h 1030680"/>
                  <a:gd name="connsiteX48" fmla="*/ 1275001 w 2992697"/>
                  <a:gd name="connsiteY48" fmla="*/ 249598 h 1030680"/>
                  <a:gd name="connsiteX49" fmla="*/ 1275001 w 2992697"/>
                  <a:gd name="connsiteY49" fmla="*/ 248978 h 1030680"/>
                  <a:gd name="connsiteX50" fmla="*/ 1275001 w 2992697"/>
                  <a:gd name="connsiteY50" fmla="*/ 248978 h 1030680"/>
                  <a:gd name="connsiteX51" fmla="*/ 63641 w 2992697"/>
                  <a:gd name="connsiteY51" fmla="*/ 239664 h 1030680"/>
                  <a:gd name="connsiteX52" fmla="*/ 80405 w 2992697"/>
                  <a:gd name="connsiteY52" fmla="*/ 239664 h 1030680"/>
                  <a:gd name="connsiteX53" fmla="*/ 80405 w 2992697"/>
                  <a:gd name="connsiteY53" fmla="*/ 242769 h 1030680"/>
                  <a:gd name="connsiteX54" fmla="*/ 77301 w 2992697"/>
                  <a:gd name="connsiteY54" fmla="*/ 242769 h 1030680"/>
                  <a:gd name="connsiteX55" fmla="*/ 73265 w 2992697"/>
                  <a:gd name="connsiteY55" fmla="*/ 242769 h 1030680"/>
                  <a:gd name="connsiteX56" fmla="*/ 71092 w 2992697"/>
                  <a:gd name="connsiteY56" fmla="*/ 244942 h 1030680"/>
                  <a:gd name="connsiteX57" fmla="*/ 70161 w 2992697"/>
                  <a:gd name="connsiteY57" fmla="*/ 244942 h 1030680"/>
                  <a:gd name="connsiteX58" fmla="*/ 70161 w 2992697"/>
                  <a:gd name="connsiteY58" fmla="*/ 244942 h 1030680"/>
                  <a:gd name="connsiteX59" fmla="*/ 67988 w 2992697"/>
                  <a:gd name="connsiteY59" fmla="*/ 244942 h 1030680"/>
                  <a:gd name="connsiteX60" fmla="*/ 65815 w 2992697"/>
                  <a:gd name="connsiteY60" fmla="*/ 242769 h 1030680"/>
                  <a:gd name="connsiteX61" fmla="*/ 63641 w 2992697"/>
                  <a:gd name="connsiteY61" fmla="*/ 239664 h 1030680"/>
                  <a:gd name="connsiteX62" fmla="*/ 63641 w 2992697"/>
                  <a:gd name="connsiteY62" fmla="*/ 239664 h 1030680"/>
                  <a:gd name="connsiteX63" fmla="*/ 63641 w 2992697"/>
                  <a:gd name="connsiteY63" fmla="*/ 239664 h 1030680"/>
                  <a:gd name="connsiteX64" fmla="*/ 1790651 w 2992697"/>
                  <a:gd name="connsiteY64" fmla="*/ 213276 h 1030680"/>
                  <a:gd name="connsiteX65" fmla="*/ 1803069 w 2992697"/>
                  <a:gd name="connsiteY65" fmla="*/ 213276 h 1030680"/>
                  <a:gd name="connsiteX66" fmla="*/ 1807105 w 2992697"/>
                  <a:gd name="connsiteY66" fmla="*/ 228178 h 1030680"/>
                  <a:gd name="connsiteX67" fmla="*/ 1810209 w 2992697"/>
                  <a:gd name="connsiteY67" fmla="*/ 237801 h 1030680"/>
                  <a:gd name="connsiteX68" fmla="*/ 1817660 w 2992697"/>
                  <a:gd name="connsiteY68" fmla="*/ 242148 h 1030680"/>
                  <a:gd name="connsiteX69" fmla="*/ 1830078 w 2992697"/>
                  <a:gd name="connsiteY69" fmla="*/ 247425 h 1030680"/>
                  <a:gd name="connsiteX70" fmla="*/ 1824800 w 2992697"/>
                  <a:gd name="connsiteY70" fmla="*/ 269467 h 1030680"/>
                  <a:gd name="connsiteX71" fmla="*/ 1817350 w 2992697"/>
                  <a:gd name="connsiteY71" fmla="*/ 291509 h 1030680"/>
                  <a:gd name="connsiteX72" fmla="*/ 1806794 w 2992697"/>
                  <a:gd name="connsiteY72" fmla="*/ 307341 h 1030680"/>
                  <a:gd name="connsiteX73" fmla="*/ 1806794 w 2992697"/>
                  <a:gd name="connsiteY73" fmla="*/ 287162 h 1030680"/>
                  <a:gd name="connsiteX74" fmla="*/ 1782890 w 2992697"/>
                  <a:gd name="connsiteY74" fmla="*/ 287162 h 1030680"/>
                  <a:gd name="connsiteX75" fmla="*/ 1785063 w 2992697"/>
                  <a:gd name="connsiteY75" fmla="*/ 263879 h 1030680"/>
                  <a:gd name="connsiteX76" fmla="*/ 1787236 w 2992697"/>
                  <a:gd name="connsiteY76" fmla="*/ 241837 h 1030680"/>
                  <a:gd name="connsiteX77" fmla="*/ 1790651 w 2992697"/>
                  <a:gd name="connsiteY77" fmla="*/ 213276 h 1030680"/>
                  <a:gd name="connsiteX78" fmla="*/ 1790651 w 2992697"/>
                  <a:gd name="connsiteY78" fmla="*/ 213276 h 1030680"/>
                  <a:gd name="connsiteX79" fmla="*/ 1790651 w 2992697"/>
                  <a:gd name="connsiteY79" fmla="*/ 213276 h 1030680"/>
                  <a:gd name="connsiteX80" fmla="*/ 2941784 w 2992697"/>
                  <a:gd name="connsiteY80" fmla="*/ 165778 h 1030680"/>
                  <a:gd name="connsiteX81" fmla="*/ 2945820 w 2992697"/>
                  <a:gd name="connsiteY81" fmla="*/ 165778 h 1030680"/>
                  <a:gd name="connsiteX82" fmla="*/ 2945820 w 2992697"/>
                  <a:gd name="connsiteY82" fmla="*/ 170124 h 1030680"/>
                  <a:gd name="connsiteX83" fmla="*/ 2946751 w 2992697"/>
                  <a:gd name="connsiteY83" fmla="*/ 175402 h 1030680"/>
                  <a:gd name="connsiteX84" fmla="*/ 2948925 w 2992697"/>
                  <a:gd name="connsiteY84" fmla="*/ 177575 h 1030680"/>
                  <a:gd name="connsiteX85" fmla="*/ 2951098 w 2992697"/>
                  <a:gd name="connsiteY85" fmla="*/ 180679 h 1030680"/>
                  <a:gd name="connsiteX86" fmla="*/ 2953271 w 2992697"/>
                  <a:gd name="connsiteY86" fmla="*/ 182853 h 1030680"/>
                  <a:gd name="connsiteX87" fmla="*/ 2956375 w 2992697"/>
                  <a:gd name="connsiteY87" fmla="*/ 185957 h 1030680"/>
                  <a:gd name="connsiteX88" fmla="*/ 2960411 w 2992697"/>
                  <a:gd name="connsiteY88" fmla="*/ 182853 h 1030680"/>
                  <a:gd name="connsiteX89" fmla="*/ 2961342 w 2992697"/>
                  <a:gd name="connsiteY89" fmla="*/ 178506 h 1030680"/>
                  <a:gd name="connsiteX90" fmla="*/ 2963515 w 2992697"/>
                  <a:gd name="connsiteY90" fmla="*/ 177575 h 1030680"/>
                  <a:gd name="connsiteX91" fmla="*/ 2967551 w 2992697"/>
                  <a:gd name="connsiteY91" fmla="*/ 177575 h 1030680"/>
                  <a:gd name="connsiteX92" fmla="*/ 2972829 w 2992697"/>
                  <a:gd name="connsiteY92" fmla="*/ 175402 h 1030680"/>
                  <a:gd name="connsiteX93" fmla="*/ 2975933 w 2992697"/>
                  <a:gd name="connsiteY93" fmla="*/ 185957 h 1030680"/>
                  <a:gd name="connsiteX94" fmla="*/ 2982142 w 2992697"/>
                  <a:gd name="connsiteY94" fmla="*/ 193408 h 1030680"/>
                  <a:gd name="connsiteX95" fmla="*/ 2987420 w 2992697"/>
                  <a:gd name="connsiteY95" fmla="*/ 200858 h 1030680"/>
                  <a:gd name="connsiteX96" fmla="*/ 2990524 w 2992697"/>
                  <a:gd name="connsiteY96" fmla="*/ 210482 h 1030680"/>
                  <a:gd name="connsiteX97" fmla="*/ 2992697 w 2992697"/>
                  <a:gd name="connsiteY97" fmla="*/ 223211 h 1030680"/>
                  <a:gd name="connsiteX98" fmla="*/ 2992697 w 2992697"/>
                  <a:gd name="connsiteY98" fmla="*/ 225384 h 1030680"/>
                  <a:gd name="connsiteX99" fmla="*/ 2990524 w 2992697"/>
                  <a:gd name="connsiteY99" fmla="*/ 227557 h 1030680"/>
                  <a:gd name="connsiteX100" fmla="*/ 2990524 w 2992697"/>
                  <a:gd name="connsiteY100" fmla="*/ 228488 h 1030680"/>
                  <a:gd name="connsiteX101" fmla="*/ 2990524 w 2992697"/>
                  <a:gd name="connsiteY101" fmla="*/ 230661 h 1030680"/>
                  <a:gd name="connsiteX102" fmla="*/ 2990524 w 2992697"/>
                  <a:gd name="connsiteY102" fmla="*/ 232834 h 1030680"/>
                  <a:gd name="connsiteX103" fmla="*/ 2989593 w 2992697"/>
                  <a:gd name="connsiteY103" fmla="*/ 235939 h 1030680"/>
                  <a:gd name="connsiteX104" fmla="*/ 2978106 w 2992697"/>
                  <a:gd name="connsiteY104" fmla="*/ 243390 h 1030680"/>
                  <a:gd name="connsiteX105" fmla="*/ 2961342 w 2992697"/>
                  <a:gd name="connsiteY105" fmla="*/ 250840 h 1030680"/>
                  <a:gd name="connsiteX106" fmla="*/ 2941474 w 2992697"/>
                  <a:gd name="connsiteY106" fmla="*/ 255186 h 1030680"/>
                  <a:gd name="connsiteX107" fmla="*/ 2921605 w 2992697"/>
                  <a:gd name="connsiteY107" fmla="*/ 258291 h 1030680"/>
                  <a:gd name="connsiteX108" fmla="*/ 2904841 w 2992697"/>
                  <a:gd name="connsiteY108" fmla="*/ 260464 h 1030680"/>
                  <a:gd name="connsiteX109" fmla="*/ 2907014 w 2992697"/>
                  <a:gd name="connsiteY109" fmla="*/ 250840 h 1030680"/>
                  <a:gd name="connsiteX110" fmla="*/ 2909187 w 2992697"/>
                  <a:gd name="connsiteY110" fmla="*/ 247736 h 1030680"/>
                  <a:gd name="connsiteX111" fmla="*/ 2911360 w 2992697"/>
                  <a:gd name="connsiteY111" fmla="*/ 243390 h 1030680"/>
                  <a:gd name="connsiteX112" fmla="*/ 2912292 w 2992697"/>
                  <a:gd name="connsiteY112" fmla="*/ 242458 h 1030680"/>
                  <a:gd name="connsiteX113" fmla="*/ 2914465 w 2992697"/>
                  <a:gd name="connsiteY113" fmla="*/ 242458 h 1030680"/>
                  <a:gd name="connsiteX114" fmla="*/ 2918501 w 2992697"/>
                  <a:gd name="connsiteY114" fmla="*/ 240285 h 1030680"/>
                  <a:gd name="connsiteX115" fmla="*/ 2919432 w 2992697"/>
                  <a:gd name="connsiteY115" fmla="*/ 240285 h 1030680"/>
                  <a:gd name="connsiteX116" fmla="*/ 2921605 w 2992697"/>
                  <a:gd name="connsiteY116" fmla="*/ 238112 h 1030680"/>
                  <a:gd name="connsiteX117" fmla="*/ 2925641 w 2992697"/>
                  <a:gd name="connsiteY117" fmla="*/ 235939 h 1030680"/>
                  <a:gd name="connsiteX118" fmla="*/ 2930919 w 2992697"/>
                  <a:gd name="connsiteY118" fmla="*/ 221037 h 1030680"/>
                  <a:gd name="connsiteX119" fmla="*/ 2930919 w 2992697"/>
                  <a:gd name="connsiteY119" fmla="*/ 206136 h 1030680"/>
                  <a:gd name="connsiteX120" fmla="*/ 2928746 w 2992697"/>
                  <a:gd name="connsiteY120" fmla="*/ 192476 h 1030680"/>
                  <a:gd name="connsiteX121" fmla="*/ 2931850 w 2992697"/>
                  <a:gd name="connsiteY121" fmla="*/ 180990 h 1030680"/>
                  <a:gd name="connsiteX122" fmla="*/ 2941163 w 2992697"/>
                  <a:gd name="connsiteY122" fmla="*/ 170435 h 1030680"/>
                  <a:gd name="connsiteX123" fmla="*/ 2941163 w 2992697"/>
                  <a:gd name="connsiteY123" fmla="*/ 165778 h 1030680"/>
                  <a:gd name="connsiteX124" fmla="*/ 2941784 w 2992697"/>
                  <a:gd name="connsiteY124" fmla="*/ 165778 h 1030680"/>
                  <a:gd name="connsiteX125" fmla="*/ 2941784 w 2992697"/>
                  <a:gd name="connsiteY125" fmla="*/ 165778 h 1030680"/>
                  <a:gd name="connsiteX126" fmla="*/ 148083 w 2992697"/>
                  <a:gd name="connsiteY126" fmla="*/ 158327 h 1030680"/>
                  <a:gd name="connsiteX127" fmla="*/ 167951 w 2992697"/>
                  <a:gd name="connsiteY127" fmla="*/ 180369 h 1030680"/>
                  <a:gd name="connsiteX128" fmla="*/ 193097 w 2992697"/>
                  <a:gd name="connsiteY128" fmla="*/ 197133 h 1030680"/>
                  <a:gd name="connsiteX129" fmla="*/ 224452 w 2992697"/>
                  <a:gd name="connsiteY129" fmla="*/ 209861 h 1030680"/>
                  <a:gd name="connsiteX130" fmla="*/ 226625 w 2992697"/>
                  <a:gd name="connsiteY130" fmla="*/ 227867 h 1030680"/>
                  <a:gd name="connsiteX131" fmla="*/ 231903 w 2992697"/>
                  <a:gd name="connsiteY131" fmla="*/ 241527 h 1030680"/>
                  <a:gd name="connsiteX132" fmla="*/ 237181 w 2992697"/>
                  <a:gd name="connsiteY132" fmla="*/ 248978 h 1030680"/>
                  <a:gd name="connsiteX133" fmla="*/ 244631 w 2992697"/>
                  <a:gd name="connsiteY133" fmla="*/ 256428 h 1030680"/>
                  <a:gd name="connsiteX134" fmla="*/ 252082 w 2992697"/>
                  <a:gd name="connsiteY134" fmla="*/ 266983 h 1030680"/>
                  <a:gd name="connsiteX135" fmla="*/ 239664 w 2992697"/>
                  <a:gd name="connsiteY135" fmla="*/ 269157 h 1030680"/>
                  <a:gd name="connsiteX136" fmla="*/ 227246 w 2992697"/>
                  <a:gd name="connsiteY136" fmla="*/ 271330 h 1030680"/>
                  <a:gd name="connsiteX137" fmla="*/ 215760 w 2992697"/>
                  <a:gd name="connsiteY137" fmla="*/ 276607 h 1030680"/>
                  <a:gd name="connsiteX138" fmla="*/ 208309 w 2992697"/>
                  <a:gd name="connsiteY138" fmla="*/ 284058 h 1030680"/>
                  <a:gd name="connsiteX139" fmla="*/ 207378 w 2992697"/>
                  <a:gd name="connsiteY139" fmla="*/ 287162 h 1030680"/>
                  <a:gd name="connsiteX140" fmla="*/ 205205 w 2992697"/>
                  <a:gd name="connsiteY140" fmla="*/ 291509 h 1030680"/>
                  <a:gd name="connsiteX141" fmla="*/ 203032 w 2992697"/>
                  <a:gd name="connsiteY141" fmla="*/ 294613 h 1030680"/>
                  <a:gd name="connsiteX142" fmla="*/ 200858 w 2992697"/>
                  <a:gd name="connsiteY142" fmla="*/ 296786 h 1030680"/>
                  <a:gd name="connsiteX143" fmla="*/ 197754 w 2992697"/>
                  <a:gd name="connsiteY143" fmla="*/ 299891 h 1030680"/>
                  <a:gd name="connsiteX144" fmla="*/ 186267 w 2992697"/>
                  <a:gd name="connsiteY144" fmla="*/ 302064 h 1030680"/>
                  <a:gd name="connsiteX145" fmla="*/ 170745 w 2992697"/>
                  <a:gd name="connsiteY145" fmla="*/ 304237 h 1030680"/>
                  <a:gd name="connsiteX146" fmla="*/ 151808 w 2992697"/>
                  <a:gd name="connsiteY146" fmla="*/ 302064 h 1030680"/>
                  <a:gd name="connsiteX147" fmla="*/ 137217 w 2992697"/>
                  <a:gd name="connsiteY147" fmla="*/ 299891 h 1030680"/>
                  <a:gd name="connsiteX148" fmla="*/ 134113 w 2992697"/>
                  <a:gd name="connsiteY148" fmla="*/ 289335 h 1030680"/>
                  <a:gd name="connsiteX149" fmla="*/ 131939 w 2992697"/>
                  <a:gd name="connsiteY149" fmla="*/ 281885 h 1030680"/>
                  <a:gd name="connsiteX150" fmla="*/ 129766 w 2992697"/>
                  <a:gd name="connsiteY150" fmla="*/ 276607 h 1030680"/>
                  <a:gd name="connsiteX151" fmla="*/ 124489 w 2992697"/>
                  <a:gd name="connsiteY151" fmla="*/ 266983 h 1030680"/>
                  <a:gd name="connsiteX152" fmla="*/ 148393 w 2992697"/>
                  <a:gd name="connsiteY152" fmla="*/ 259533 h 1030680"/>
                  <a:gd name="connsiteX153" fmla="*/ 148393 w 2992697"/>
                  <a:gd name="connsiteY153" fmla="*/ 256428 h 1030680"/>
                  <a:gd name="connsiteX154" fmla="*/ 129456 w 2992697"/>
                  <a:gd name="connsiteY154" fmla="*/ 254255 h 1030680"/>
                  <a:gd name="connsiteX155" fmla="*/ 117038 w 2992697"/>
                  <a:gd name="connsiteY155" fmla="*/ 249909 h 1030680"/>
                  <a:gd name="connsiteX156" fmla="*/ 107725 w 2992697"/>
                  <a:gd name="connsiteY156" fmla="*/ 242458 h 1030680"/>
                  <a:gd name="connsiteX157" fmla="*/ 106793 w 2992697"/>
                  <a:gd name="connsiteY157" fmla="*/ 237181 h 1030680"/>
                  <a:gd name="connsiteX158" fmla="*/ 102758 w 2992697"/>
                  <a:gd name="connsiteY158" fmla="*/ 231903 h 1030680"/>
                  <a:gd name="connsiteX159" fmla="*/ 100584 w 2992697"/>
                  <a:gd name="connsiteY159" fmla="*/ 226625 h 1030680"/>
                  <a:gd name="connsiteX160" fmla="*/ 100584 w 2992697"/>
                  <a:gd name="connsiteY160" fmla="*/ 220417 h 1030680"/>
                  <a:gd name="connsiteX161" fmla="*/ 100584 w 2992697"/>
                  <a:gd name="connsiteY161" fmla="*/ 217312 h 1030680"/>
                  <a:gd name="connsiteX162" fmla="*/ 100584 w 2992697"/>
                  <a:gd name="connsiteY162" fmla="*/ 212966 h 1030680"/>
                  <a:gd name="connsiteX163" fmla="*/ 102758 w 2992697"/>
                  <a:gd name="connsiteY163" fmla="*/ 212966 h 1030680"/>
                  <a:gd name="connsiteX164" fmla="*/ 104931 w 2992697"/>
                  <a:gd name="connsiteY164" fmla="*/ 212034 h 1030680"/>
                  <a:gd name="connsiteX165" fmla="*/ 107104 w 2992697"/>
                  <a:gd name="connsiteY165" fmla="*/ 212034 h 1030680"/>
                  <a:gd name="connsiteX166" fmla="*/ 108035 w 2992697"/>
                  <a:gd name="connsiteY166" fmla="*/ 212034 h 1030680"/>
                  <a:gd name="connsiteX167" fmla="*/ 112071 w 2992697"/>
                  <a:gd name="connsiteY167" fmla="*/ 209861 h 1030680"/>
                  <a:gd name="connsiteX168" fmla="*/ 113623 w 2992697"/>
                  <a:gd name="connsiteY168" fmla="*/ 204894 h 1030680"/>
                  <a:gd name="connsiteX169" fmla="*/ 113623 w 2992697"/>
                  <a:gd name="connsiteY169" fmla="*/ 198685 h 1030680"/>
                  <a:gd name="connsiteX170" fmla="*/ 113623 w 2992697"/>
                  <a:gd name="connsiteY170" fmla="*/ 195581 h 1030680"/>
                  <a:gd name="connsiteX171" fmla="*/ 114554 w 2992697"/>
                  <a:gd name="connsiteY171" fmla="*/ 193408 h 1030680"/>
                  <a:gd name="connsiteX172" fmla="*/ 116728 w 2992697"/>
                  <a:gd name="connsiteY172" fmla="*/ 190303 h 1030680"/>
                  <a:gd name="connsiteX173" fmla="*/ 118901 w 2992697"/>
                  <a:gd name="connsiteY173" fmla="*/ 190303 h 1030680"/>
                  <a:gd name="connsiteX174" fmla="*/ 121074 w 2992697"/>
                  <a:gd name="connsiteY174" fmla="*/ 188130 h 1030680"/>
                  <a:gd name="connsiteX175" fmla="*/ 122005 w 2992697"/>
                  <a:gd name="connsiteY175" fmla="*/ 188130 h 1030680"/>
                  <a:gd name="connsiteX176" fmla="*/ 124178 w 2992697"/>
                  <a:gd name="connsiteY176" fmla="*/ 188130 h 1030680"/>
                  <a:gd name="connsiteX177" fmla="*/ 127283 w 2992697"/>
                  <a:gd name="connsiteY177" fmla="*/ 185957 h 1030680"/>
                  <a:gd name="connsiteX178" fmla="*/ 129456 w 2992697"/>
                  <a:gd name="connsiteY178" fmla="*/ 178506 h 1030680"/>
                  <a:gd name="connsiteX179" fmla="*/ 131629 w 2992697"/>
                  <a:gd name="connsiteY179" fmla="*/ 173229 h 1030680"/>
                  <a:gd name="connsiteX180" fmla="*/ 133802 w 2992697"/>
                  <a:gd name="connsiteY180" fmla="*/ 167951 h 1030680"/>
                  <a:gd name="connsiteX181" fmla="*/ 136907 w 2992697"/>
                  <a:gd name="connsiteY181" fmla="*/ 162674 h 1030680"/>
                  <a:gd name="connsiteX182" fmla="*/ 139080 w 2992697"/>
                  <a:gd name="connsiteY182" fmla="*/ 160500 h 1030680"/>
                  <a:gd name="connsiteX183" fmla="*/ 141253 w 2992697"/>
                  <a:gd name="connsiteY183" fmla="*/ 160500 h 1030680"/>
                  <a:gd name="connsiteX184" fmla="*/ 142184 w 2992697"/>
                  <a:gd name="connsiteY184" fmla="*/ 158327 h 1030680"/>
                  <a:gd name="connsiteX185" fmla="*/ 144357 w 2992697"/>
                  <a:gd name="connsiteY185" fmla="*/ 158327 h 1030680"/>
                  <a:gd name="connsiteX186" fmla="*/ 148083 w 2992697"/>
                  <a:gd name="connsiteY186" fmla="*/ 158327 h 1030680"/>
                  <a:gd name="connsiteX187" fmla="*/ 148083 w 2992697"/>
                  <a:gd name="connsiteY187" fmla="*/ 158327 h 1030680"/>
                  <a:gd name="connsiteX188" fmla="*/ 148083 w 2992697"/>
                  <a:gd name="connsiteY188" fmla="*/ 158327 h 1030680"/>
                  <a:gd name="connsiteX189" fmla="*/ 1222846 w 2992697"/>
                  <a:gd name="connsiteY189" fmla="*/ 138148 h 1030680"/>
                  <a:gd name="connsiteX190" fmla="*/ 1228124 w 2992697"/>
                  <a:gd name="connsiteY190" fmla="*/ 140322 h 1030680"/>
                  <a:gd name="connsiteX191" fmla="*/ 1233401 w 2992697"/>
                  <a:gd name="connsiteY191" fmla="*/ 141253 h 1030680"/>
                  <a:gd name="connsiteX192" fmla="*/ 1236506 w 2992697"/>
                  <a:gd name="connsiteY192" fmla="*/ 143426 h 1030680"/>
                  <a:gd name="connsiteX193" fmla="*/ 1242714 w 2992697"/>
                  <a:gd name="connsiteY193" fmla="*/ 145599 h 1030680"/>
                  <a:gd name="connsiteX194" fmla="*/ 1242714 w 2992697"/>
                  <a:gd name="connsiteY194" fmla="*/ 150877 h 1030680"/>
                  <a:gd name="connsiteX195" fmla="*/ 1243646 w 2992697"/>
                  <a:gd name="connsiteY195" fmla="*/ 155223 h 1030680"/>
                  <a:gd name="connsiteX196" fmla="*/ 1243646 w 2992697"/>
                  <a:gd name="connsiteY196" fmla="*/ 158327 h 1030680"/>
                  <a:gd name="connsiteX197" fmla="*/ 1245819 w 2992697"/>
                  <a:gd name="connsiteY197" fmla="*/ 162674 h 1030680"/>
                  <a:gd name="connsiteX198" fmla="*/ 1233401 w 2992697"/>
                  <a:gd name="connsiteY198" fmla="*/ 162674 h 1030680"/>
                  <a:gd name="connsiteX199" fmla="*/ 1231228 w 2992697"/>
                  <a:gd name="connsiteY199" fmla="*/ 158327 h 1030680"/>
                  <a:gd name="connsiteX200" fmla="*/ 1229055 w 2992697"/>
                  <a:gd name="connsiteY200" fmla="*/ 155223 h 1030680"/>
                  <a:gd name="connsiteX201" fmla="*/ 1225950 w 2992697"/>
                  <a:gd name="connsiteY201" fmla="*/ 150877 h 1030680"/>
                  <a:gd name="connsiteX202" fmla="*/ 1223777 w 2992697"/>
                  <a:gd name="connsiteY202" fmla="*/ 148704 h 1030680"/>
                  <a:gd name="connsiteX203" fmla="*/ 1223777 w 2992697"/>
                  <a:gd name="connsiteY203" fmla="*/ 143426 h 1030680"/>
                  <a:gd name="connsiteX204" fmla="*/ 1222846 w 2992697"/>
                  <a:gd name="connsiteY204" fmla="*/ 138148 h 1030680"/>
                  <a:gd name="connsiteX205" fmla="*/ 1222846 w 2992697"/>
                  <a:gd name="connsiteY205" fmla="*/ 138148 h 1030680"/>
                  <a:gd name="connsiteX206" fmla="*/ 1222846 w 2992697"/>
                  <a:gd name="connsiteY206" fmla="*/ 138148 h 1030680"/>
                  <a:gd name="connsiteX207" fmla="*/ 1730114 w 2992697"/>
                  <a:gd name="connsiteY207" fmla="*/ 113934 h 1030680"/>
                  <a:gd name="connsiteX208" fmla="*/ 1736323 w 2992697"/>
                  <a:gd name="connsiteY208" fmla="*/ 123557 h 1030680"/>
                  <a:gd name="connsiteX209" fmla="*/ 1741601 w 2992697"/>
                  <a:gd name="connsiteY209" fmla="*/ 141563 h 1030680"/>
                  <a:gd name="connsiteX210" fmla="*/ 1749051 w 2992697"/>
                  <a:gd name="connsiteY210" fmla="*/ 158327 h 1030680"/>
                  <a:gd name="connsiteX211" fmla="*/ 1758365 w 2992697"/>
                  <a:gd name="connsiteY211" fmla="*/ 175091 h 1030680"/>
                  <a:gd name="connsiteX212" fmla="*/ 1763642 w 2992697"/>
                  <a:gd name="connsiteY212" fmla="*/ 182542 h 1030680"/>
                  <a:gd name="connsiteX213" fmla="*/ 1766747 w 2992697"/>
                  <a:gd name="connsiteY213" fmla="*/ 178196 h 1030680"/>
                  <a:gd name="connsiteX214" fmla="*/ 1768920 w 2992697"/>
                  <a:gd name="connsiteY214" fmla="*/ 177265 h 1030680"/>
                  <a:gd name="connsiteX215" fmla="*/ 1772956 w 2992697"/>
                  <a:gd name="connsiteY215" fmla="*/ 177265 h 1030680"/>
                  <a:gd name="connsiteX216" fmla="*/ 1776060 w 2992697"/>
                  <a:gd name="connsiteY216" fmla="*/ 175091 h 1030680"/>
                  <a:gd name="connsiteX217" fmla="*/ 1783511 w 2992697"/>
                  <a:gd name="connsiteY217" fmla="*/ 175091 h 1030680"/>
                  <a:gd name="connsiteX218" fmla="*/ 1783511 w 2992697"/>
                  <a:gd name="connsiteY218" fmla="*/ 178196 h 1030680"/>
                  <a:gd name="connsiteX219" fmla="*/ 1787547 w 2992697"/>
                  <a:gd name="connsiteY219" fmla="*/ 178196 h 1030680"/>
                  <a:gd name="connsiteX220" fmla="*/ 1787547 w 2992697"/>
                  <a:gd name="connsiteY220" fmla="*/ 189682 h 1030680"/>
                  <a:gd name="connsiteX221" fmla="*/ 1759296 w 2992697"/>
                  <a:gd name="connsiteY221" fmla="*/ 192787 h 1030680"/>
                  <a:gd name="connsiteX222" fmla="*/ 1756192 w 2992697"/>
                  <a:gd name="connsiteY222" fmla="*/ 222279 h 1030680"/>
                  <a:gd name="connsiteX223" fmla="*/ 1746878 w 2992697"/>
                  <a:gd name="connsiteY223" fmla="*/ 246494 h 1030680"/>
                  <a:gd name="connsiteX224" fmla="*/ 1739428 w 2992697"/>
                  <a:gd name="connsiteY224" fmla="*/ 270709 h 1030680"/>
                  <a:gd name="connsiteX225" fmla="*/ 1736323 w 2992697"/>
                  <a:gd name="connsiteY225" fmla="*/ 290888 h 1030680"/>
                  <a:gd name="connsiteX226" fmla="*/ 1734150 w 2992697"/>
                  <a:gd name="connsiteY226" fmla="*/ 311067 h 1030680"/>
                  <a:gd name="connsiteX227" fmla="*/ 1734150 w 2992697"/>
                  <a:gd name="connsiteY227" fmla="*/ 327831 h 1030680"/>
                  <a:gd name="connsiteX228" fmla="*/ 1730114 w 2992697"/>
                  <a:gd name="connsiteY228" fmla="*/ 343664 h 1030680"/>
                  <a:gd name="connsiteX229" fmla="*/ 1727010 w 2992697"/>
                  <a:gd name="connsiteY229" fmla="*/ 343664 h 1030680"/>
                  <a:gd name="connsiteX230" fmla="*/ 1727010 w 2992697"/>
                  <a:gd name="connsiteY230" fmla="*/ 340559 h 1030680"/>
                  <a:gd name="connsiteX231" fmla="*/ 1721732 w 2992697"/>
                  <a:gd name="connsiteY231" fmla="*/ 333108 h 1030680"/>
                  <a:gd name="connsiteX232" fmla="*/ 1712419 w 2992697"/>
                  <a:gd name="connsiteY232" fmla="*/ 323485 h 1030680"/>
                  <a:gd name="connsiteX233" fmla="*/ 1701864 w 2992697"/>
                  <a:gd name="connsiteY233" fmla="*/ 310756 h 1030680"/>
                  <a:gd name="connsiteX234" fmla="*/ 1692550 w 2992697"/>
                  <a:gd name="connsiteY234" fmla="*/ 298028 h 1030680"/>
                  <a:gd name="connsiteX235" fmla="*/ 1685100 w 2992697"/>
                  <a:gd name="connsiteY235" fmla="*/ 285300 h 1030680"/>
                  <a:gd name="connsiteX236" fmla="*/ 1681064 w 2992697"/>
                  <a:gd name="connsiteY236" fmla="*/ 273813 h 1030680"/>
                  <a:gd name="connsiteX237" fmla="*/ 1683237 w 2992697"/>
                  <a:gd name="connsiteY237" fmla="*/ 266363 h 1030680"/>
                  <a:gd name="connsiteX238" fmla="*/ 1687273 w 2992697"/>
                  <a:gd name="connsiteY238" fmla="*/ 264189 h 1030680"/>
                  <a:gd name="connsiteX239" fmla="*/ 1690377 w 2992697"/>
                  <a:gd name="connsiteY239" fmla="*/ 264189 h 1030680"/>
                  <a:gd name="connsiteX240" fmla="*/ 1692550 w 2992697"/>
                  <a:gd name="connsiteY240" fmla="*/ 264189 h 1030680"/>
                  <a:gd name="connsiteX241" fmla="*/ 1694723 w 2992697"/>
                  <a:gd name="connsiteY241" fmla="*/ 264189 h 1030680"/>
                  <a:gd name="connsiteX242" fmla="*/ 1695655 w 2992697"/>
                  <a:gd name="connsiteY242" fmla="*/ 264189 h 1030680"/>
                  <a:gd name="connsiteX243" fmla="*/ 1697828 w 2992697"/>
                  <a:gd name="connsiteY243" fmla="*/ 264189 h 1030680"/>
                  <a:gd name="connsiteX244" fmla="*/ 1700001 w 2992697"/>
                  <a:gd name="connsiteY244" fmla="*/ 263879 h 1030680"/>
                  <a:gd name="connsiteX245" fmla="*/ 1703106 w 2992697"/>
                  <a:gd name="connsiteY245" fmla="*/ 259533 h 1030680"/>
                  <a:gd name="connsiteX246" fmla="*/ 1700001 w 2992697"/>
                  <a:gd name="connsiteY246" fmla="*/ 259533 h 1030680"/>
                  <a:gd name="connsiteX247" fmla="*/ 1700001 w 2992697"/>
                  <a:gd name="connsiteY247" fmla="*/ 256428 h 1030680"/>
                  <a:gd name="connsiteX248" fmla="*/ 1683237 w 2992697"/>
                  <a:gd name="connsiteY248" fmla="*/ 254255 h 1030680"/>
                  <a:gd name="connsiteX249" fmla="*/ 1673924 w 2992697"/>
                  <a:gd name="connsiteY249" fmla="*/ 248978 h 1030680"/>
                  <a:gd name="connsiteX250" fmla="*/ 1666473 w 2992697"/>
                  <a:gd name="connsiteY250" fmla="*/ 239354 h 1030680"/>
                  <a:gd name="connsiteX251" fmla="*/ 1673924 w 2992697"/>
                  <a:gd name="connsiteY251" fmla="*/ 237181 h 1030680"/>
                  <a:gd name="connsiteX252" fmla="*/ 1680132 w 2992697"/>
                  <a:gd name="connsiteY252" fmla="*/ 235007 h 1030680"/>
                  <a:gd name="connsiteX253" fmla="*/ 1683237 w 2992697"/>
                  <a:gd name="connsiteY253" fmla="*/ 234076 h 1030680"/>
                  <a:gd name="connsiteX254" fmla="*/ 1687273 w 2992697"/>
                  <a:gd name="connsiteY254" fmla="*/ 231903 h 1030680"/>
                  <a:gd name="connsiteX255" fmla="*/ 1690377 w 2992697"/>
                  <a:gd name="connsiteY255" fmla="*/ 229730 h 1030680"/>
                  <a:gd name="connsiteX256" fmla="*/ 1694413 w 2992697"/>
                  <a:gd name="connsiteY256" fmla="*/ 226625 h 1030680"/>
                  <a:gd name="connsiteX257" fmla="*/ 1694413 w 2992697"/>
                  <a:gd name="connsiteY257" fmla="*/ 222279 h 1030680"/>
                  <a:gd name="connsiteX258" fmla="*/ 1679822 w 2992697"/>
                  <a:gd name="connsiteY258" fmla="*/ 222279 h 1030680"/>
                  <a:gd name="connsiteX259" fmla="*/ 1675786 w 2992697"/>
                  <a:gd name="connsiteY259" fmla="*/ 224452 h 1030680"/>
                  <a:gd name="connsiteX260" fmla="*/ 1672682 w 2992697"/>
                  <a:gd name="connsiteY260" fmla="*/ 224452 h 1030680"/>
                  <a:gd name="connsiteX261" fmla="*/ 1668646 w 2992697"/>
                  <a:gd name="connsiteY261" fmla="*/ 226625 h 1030680"/>
                  <a:gd name="connsiteX262" fmla="*/ 1663369 w 2992697"/>
                  <a:gd name="connsiteY262" fmla="*/ 226625 h 1030680"/>
                  <a:gd name="connsiteX263" fmla="*/ 1654055 w 2992697"/>
                  <a:gd name="connsiteY263" fmla="*/ 209861 h 1030680"/>
                  <a:gd name="connsiteX264" fmla="*/ 1643500 w 2992697"/>
                  <a:gd name="connsiteY264" fmla="*/ 193097 h 1030680"/>
                  <a:gd name="connsiteX265" fmla="*/ 1644431 w 2992697"/>
                  <a:gd name="connsiteY265" fmla="*/ 187820 h 1030680"/>
                  <a:gd name="connsiteX266" fmla="*/ 1644431 w 2992697"/>
                  <a:gd name="connsiteY266" fmla="*/ 184715 h 1030680"/>
                  <a:gd name="connsiteX267" fmla="*/ 1646604 w 2992697"/>
                  <a:gd name="connsiteY267" fmla="*/ 182542 h 1030680"/>
                  <a:gd name="connsiteX268" fmla="*/ 1648778 w 2992697"/>
                  <a:gd name="connsiteY268" fmla="*/ 178196 h 1030680"/>
                  <a:gd name="connsiteX269" fmla="*/ 1648778 w 2992697"/>
                  <a:gd name="connsiteY269" fmla="*/ 175091 h 1030680"/>
                  <a:gd name="connsiteX270" fmla="*/ 1650951 w 2992697"/>
                  <a:gd name="connsiteY270" fmla="*/ 169814 h 1030680"/>
                  <a:gd name="connsiteX271" fmla="*/ 1646915 w 2992697"/>
                  <a:gd name="connsiteY271" fmla="*/ 169814 h 1030680"/>
                  <a:gd name="connsiteX272" fmla="*/ 1646915 w 2992697"/>
                  <a:gd name="connsiteY272" fmla="*/ 165468 h 1030680"/>
                  <a:gd name="connsiteX273" fmla="*/ 1643810 w 2992697"/>
                  <a:gd name="connsiteY273" fmla="*/ 167641 h 1030680"/>
                  <a:gd name="connsiteX274" fmla="*/ 1641637 w 2992697"/>
                  <a:gd name="connsiteY274" fmla="*/ 167641 h 1030680"/>
                  <a:gd name="connsiteX275" fmla="*/ 1639464 w 2992697"/>
                  <a:gd name="connsiteY275" fmla="*/ 167641 h 1030680"/>
                  <a:gd name="connsiteX276" fmla="*/ 1639464 w 2992697"/>
                  <a:gd name="connsiteY276" fmla="*/ 167641 h 1030680"/>
                  <a:gd name="connsiteX277" fmla="*/ 1637291 w 2992697"/>
                  <a:gd name="connsiteY277" fmla="*/ 167641 h 1030680"/>
                  <a:gd name="connsiteX278" fmla="*/ 1637291 w 2992697"/>
                  <a:gd name="connsiteY278" fmla="*/ 165468 h 1030680"/>
                  <a:gd name="connsiteX279" fmla="*/ 1634187 w 2992697"/>
                  <a:gd name="connsiteY279" fmla="*/ 162363 h 1030680"/>
                  <a:gd name="connsiteX280" fmla="*/ 1632013 w 2992697"/>
                  <a:gd name="connsiteY280" fmla="*/ 158017 h 1030680"/>
                  <a:gd name="connsiteX281" fmla="*/ 1629840 w 2992697"/>
                  <a:gd name="connsiteY281" fmla="*/ 154912 h 1030680"/>
                  <a:gd name="connsiteX282" fmla="*/ 1628909 w 2992697"/>
                  <a:gd name="connsiteY282" fmla="*/ 152739 h 1030680"/>
                  <a:gd name="connsiteX283" fmla="*/ 1628909 w 2992697"/>
                  <a:gd name="connsiteY283" fmla="*/ 147462 h 1030680"/>
                  <a:gd name="connsiteX284" fmla="*/ 1626736 w 2992697"/>
                  <a:gd name="connsiteY284" fmla="*/ 141253 h 1030680"/>
                  <a:gd name="connsiteX285" fmla="*/ 1646604 w 2992697"/>
                  <a:gd name="connsiteY285" fmla="*/ 128525 h 1030680"/>
                  <a:gd name="connsiteX286" fmla="*/ 1666473 w 2992697"/>
                  <a:gd name="connsiteY286" fmla="*/ 117969 h 1030680"/>
                  <a:gd name="connsiteX287" fmla="*/ 1668646 w 2992697"/>
                  <a:gd name="connsiteY287" fmla="*/ 123247 h 1030680"/>
                  <a:gd name="connsiteX288" fmla="*/ 1670819 w 2992697"/>
                  <a:gd name="connsiteY288" fmla="*/ 128525 h 1030680"/>
                  <a:gd name="connsiteX289" fmla="*/ 1672992 w 2992697"/>
                  <a:gd name="connsiteY289" fmla="*/ 130698 h 1030680"/>
                  <a:gd name="connsiteX290" fmla="*/ 1676097 w 2992697"/>
                  <a:gd name="connsiteY290" fmla="*/ 132871 h 1030680"/>
                  <a:gd name="connsiteX291" fmla="*/ 1678270 w 2992697"/>
                  <a:gd name="connsiteY291" fmla="*/ 132871 h 1030680"/>
                  <a:gd name="connsiteX292" fmla="*/ 1680443 w 2992697"/>
                  <a:gd name="connsiteY292" fmla="*/ 133802 h 1030680"/>
                  <a:gd name="connsiteX293" fmla="*/ 1683547 w 2992697"/>
                  <a:gd name="connsiteY293" fmla="*/ 135975 h 1030680"/>
                  <a:gd name="connsiteX294" fmla="*/ 1687583 w 2992697"/>
                  <a:gd name="connsiteY294" fmla="*/ 138148 h 1030680"/>
                  <a:gd name="connsiteX295" fmla="*/ 1690688 w 2992697"/>
                  <a:gd name="connsiteY295" fmla="*/ 148704 h 1030680"/>
                  <a:gd name="connsiteX296" fmla="*/ 1692861 w 2992697"/>
                  <a:gd name="connsiteY296" fmla="*/ 162363 h 1030680"/>
                  <a:gd name="connsiteX297" fmla="*/ 1695034 w 2992697"/>
                  <a:gd name="connsiteY297" fmla="*/ 175091 h 1030680"/>
                  <a:gd name="connsiteX298" fmla="*/ 1703416 w 2992697"/>
                  <a:gd name="connsiteY298" fmla="*/ 175091 h 1030680"/>
                  <a:gd name="connsiteX299" fmla="*/ 1703416 w 2992697"/>
                  <a:gd name="connsiteY299" fmla="*/ 165468 h 1030680"/>
                  <a:gd name="connsiteX300" fmla="*/ 1700311 w 2992697"/>
                  <a:gd name="connsiteY300" fmla="*/ 154912 h 1030680"/>
                  <a:gd name="connsiteX301" fmla="*/ 1700311 w 2992697"/>
                  <a:gd name="connsiteY301" fmla="*/ 141253 h 1030680"/>
                  <a:gd name="connsiteX302" fmla="*/ 1703416 w 2992697"/>
                  <a:gd name="connsiteY302" fmla="*/ 128525 h 1030680"/>
                  <a:gd name="connsiteX303" fmla="*/ 1707452 w 2992697"/>
                  <a:gd name="connsiteY303" fmla="*/ 117969 h 1030680"/>
                  <a:gd name="connsiteX304" fmla="*/ 1730114 w 2992697"/>
                  <a:gd name="connsiteY304" fmla="*/ 113934 h 1030680"/>
                  <a:gd name="connsiteX305" fmla="*/ 1730114 w 2992697"/>
                  <a:gd name="connsiteY305" fmla="*/ 113934 h 1030680"/>
                  <a:gd name="connsiteX306" fmla="*/ 1730114 w 2992697"/>
                  <a:gd name="connsiteY306" fmla="*/ 113934 h 1030680"/>
                  <a:gd name="connsiteX307" fmla="*/ 2755827 w 2992697"/>
                  <a:gd name="connsiteY307" fmla="*/ 104620 h 1030680"/>
                  <a:gd name="connsiteX308" fmla="*/ 2761105 w 2992697"/>
                  <a:gd name="connsiteY308" fmla="*/ 108966 h 1030680"/>
                  <a:gd name="connsiteX309" fmla="*/ 2765140 w 2992697"/>
                  <a:gd name="connsiteY309" fmla="*/ 112071 h 1030680"/>
                  <a:gd name="connsiteX310" fmla="*/ 2770418 w 2992697"/>
                  <a:gd name="connsiteY310" fmla="*/ 112071 h 1030680"/>
                  <a:gd name="connsiteX311" fmla="*/ 2775696 w 2992697"/>
                  <a:gd name="connsiteY311" fmla="*/ 112071 h 1030680"/>
                  <a:gd name="connsiteX312" fmla="*/ 2785009 w 2992697"/>
                  <a:gd name="connsiteY312" fmla="*/ 114244 h 1030680"/>
                  <a:gd name="connsiteX313" fmla="*/ 2782836 w 2992697"/>
                  <a:gd name="connsiteY313" fmla="*/ 118590 h 1030680"/>
                  <a:gd name="connsiteX314" fmla="*/ 2782836 w 2992697"/>
                  <a:gd name="connsiteY314" fmla="*/ 119522 h 1030680"/>
                  <a:gd name="connsiteX315" fmla="*/ 2782836 w 2992697"/>
                  <a:gd name="connsiteY315" fmla="*/ 121695 h 1030680"/>
                  <a:gd name="connsiteX316" fmla="*/ 2781905 w 2992697"/>
                  <a:gd name="connsiteY316" fmla="*/ 123868 h 1030680"/>
                  <a:gd name="connsiteX317" fmla="*/ 2781905 w 2992697"/>
                  <a:gd name="connsiteY317" fmla="*/ 126041 h 1030680"/>
                  <a:gd name="connsiteX318" fmla="*/ 2768245 w 2992697"/>
                  <a:gd name="connsiteY318" fmla="*/ 133492 h 1030680"/>
                  <a:gd name="connsiteX319" fmla="*/ 2750550 w 2992697"/>
                  <a:gd name="connsiteY319" fmla="*/ 136596 h 1030680"/>
                  <a:gd name="connsiteX320" fmla="*/ 2731613 w 2992697"/>
                  <a:gd name="connsiteY320" fmla="*/ 138769 h 1030680"/>
                  <a:gd name="connsiteX321" fmla="*/ 2730681 w 2992697"/>
                  <a:gd name="connsiteY321" fmla="*/ 134423 h 1030680"/>
                  <a:gd name="connsiteX322" fmla="*/ 2730681 w 2992697"/>
                  <a:gd name="connsiteY322" fmla="*/ 131319 h 1030680"/>
                  <a:gd name="connsiteX323" fmla="*/ 2728508 w 2992697"/>
                  <a:gd name="connsiteY323" fmla="*/ 126972 h 1030680"/>
                  <a:gd name="connsiteX324" fmla="*/ 2728508 w 2992697"/>
                  <a:gd name="connsiteY324" fmla="*/ 121695 h 1030680"/>
                  <a:gd name="connsiteX325" fmla="*/ 2733786 w 2992697"/>
                  <a:gd name="connsiteY325" fmla="*/ 118590 h 1030680"/>
                  <a:gd name="connsiteX326" fmla="*/ 2737821 w 2992697"/>
                  <a:gd name="connsiteY326" fmla="*/ 114244 h 1030680"/>
                  <a:gd name="connsiteX327" fmla="*/ 2740926 w 2992697"/>
                  <a:gd name="connsiteY327" fmla="*/ 112071 h 1030680"/>
                  <a:gd name="connsiteX328" fmla="*/ 2744961 w 2992697"/>
                  <a:gd name="connsiteY328" fmla="*/ 108966 h 1030680"/>
                  <a:gd name="connsiteX329" fmla="*/ 2748066 w 2992697"/>
                  <a:gd name="connsiteY329" fmla="*/ 106793 h 1030680"/>
                  <a:gd name="connsiteX330" fmla="*/ 2755827 w 2992697"/>
                  <a:gd name="connsiteY330" fmla="*/ 104620 h 1030680"/>
                  <a:gd name="connsiteX331" fmla="*/ 2755827 w 2992697"/>
                  <a:gd name="connsiteY331" fmla="*/ 104620 h 1030680"/>
                  <a:gd name="connsiteX332" fmla="*/ 2755827 w 2992697"/>
                  <a:gd name="connsiteY332" fmla="*/ 104620 h 1030680"/>
                  <a:gd name="connsiteX333" fmla="*/ 2195472 w 2992697"/>
                  <a:gd name="connsiteY333" fmla="*/ 104620 h 1030680"/>
                  <a:gd name="connsiteX334" fmla="*/ 2210063 w 2992697"/>
                  <a:gd name="connsiteY334" fmla="*/ 106793 h 1030680"/>
                  <a:gd name="connsiteX335" fmla="*/ 2220619 w 2992697"/>
                  <a:gd name="connsiteY335" fmla="*/ 112071 h 1030680"/>
                  <a:gd name="connsiteX336" fmla="*/ 2231174 w 2992697"/>
                  <a:gd name="connsiteY336" fmla="*/ 118280 h 1030680"/>
                  <a:gd name="connsiteX337" fmla="*/ 2228069 w 2992697"/>
                  <a:gd name="connsiteY337" fmla="*/ 121384 h 1030680"/>
                  <a:gd name="connsiteX338" fmla="*/ 2225896 w 2992697"/>
                  <a:gd name="connsiteY338" fmla="*/ 126662 h 1030680"/>
                  <a:gd name="connsiteX339" fmla="*/ 2222792 w 2992697"/>
                  <a:gd name="connsiteY339" fmla="*/ 128835 h 1030680"/>
                  <a:gd name="connsiteX340" fmla="*/ 2217514 w 2992697"/>
                  <a:gd name="connsiteY340" fmla="*/ 131008 h 1030680"/>
                  <a:gd name="connsiteX341" fmla="*/ 2211305 w 2992697"/>
                  <a:gd name="connsiteY341" fmla="*/ 133181 h 1030680"/>
                  <a:gd name="connsiteX342" fmla="*/ 2203855 w 2992697"/>
                  <a:gd name="connsiteY342" fmla="*/ 133181 h 1030680"/>
                  <a:gd name="connsiteX343" fmla="*/ 2198577 w 2992697"/>
                  <a:gd name="connsiteY343" fmla="*/ 136286 h 1030680"/>
                  <a:gd name="connsiteX344" fmla="*/ 2193300 w 2992697"/>
                  <a:gd name="connsiteY344" fmla="*/ 136286 h 1030680"/>
                  <a:gd name="connsiteX345" fmla="*/ 2188022 w 2992697"/>
                  <a:gd name="connsiteY345" fmla="*/ 138459 h 1030680"/>
                  <a:gd name="connsiteX346" fmla="*/ 2180571 w 2992697"/>
                  <a:gd name="connsiteY346" fmla="*/ 138459 h 1030680"/>
                  <a:gd name="connsiteX347" fmla="*/ 2180571 w 2992697"/>
                  <a:gd name="connsiteY347" fmla="*/ 126972 h 1030680"/>
                  <a:gd name="connsiteX348" fmla="*/ 2181502 w 2992697"/>
                  <a:gd name="connsiteY348" fmla="*/ 119522 h 1030680"/>
                  <a:gd name="connsiteX349" fmla="*/ 2188953 w 2992697"/>
                  <a:gd name="connsiteY349" fmla="*/ 114244 h 1030680"/>
                  <a:gd name="connsiteX350" fmla="*/ 2195472 w 2992697"/>
                  <a:gd name="connsiteY350" fmla="*/ 104620 h 1030680"/>
                  <a:gd name="connsiteX351" fmla="*/ 2195472 w 2992697"/>
                  <a:gd name="connsiteY351" fmla="*/ 104620 h 1030680"/>
                  <a:gd name="connsiteX352" fmla="*/ 2195472 w 2992697"/>
                  <a:gd name="connsiteY352" fmla="*/ 104620 h 1030680"/>
                  <a:gd name="connsiteX353" fmla="*/ 798156 w 2992697"/>
                  <a:gd name="connsiteY353" fmla="*/ 104620 h 1030680"/>
                  <a:gd name="connsiteX354" fmla="*/ 812747 w 2992697"/>
                  <a:gd name="connsiteY354" fmla="*/ 104620 h 1030680"/>
                  <a:gd name="connsiteX355" fmla="*/ 815852 w 2992697"/>
                  <a:gd name="connsiteY355" fmla="*/ 114244 h 1030680"/>
                  <a:gd name="connsiteX356" fmla="*/ 819887 w 2992697"/>
                  <a:gd name="connsiteY356" fmla="*/ 119522 h 1030680"/>
                  <a:gd name="connsiteX357" fmla="*/ 822992 w 2992697"/>
                  <a:gd name="connsiteY357" fmla="*/ 126972 h 1030680"/>
                  <a:gd name="connsiteX358" fmla="*/ 825165 w 2992697"/>
                  <a:gd name="connsiteY358" fmla="*/ 138459 h 1030680"/>
                  <a:gd name="connsiteX359" fmla="*/ 822060 w 2992697"/>
                  <a:gd name="connsiteY359" fmla="*/ 138459 h 1030680"/>
                  <a:gd name="connsiteX360" fmla="*/ 810574 w 2992697"/>
                  <a:gd name="connsiteY360" fmla="*/ 131008 h 1030680"/>
                  <a:gd name="connsiteX361" fmla="*/ 803123 w 2992697"/>
                  <a:gd name="connsiteY361" fmla="*/ 123557 h 1030680"/>
                  <a:gd name="connsiteX362" fmla="*/ 797846 w 2992697"/>
                  <a:gd name="connsiteY362" fmla="*/ 116107 h 1030680"/>
                  <a:gd name="connsiteX363" fmla="*/ 797846 w 2992697"/>
                  <a:gd name="connsiteY363" fmla="*/ 104620 h 1030680"/>
                  <a:gd name="connsiteX364" fmla="*/ 798156 w 2992697"/>
                  <a:gd name="connsiteY364" fmla="*/ 104620 h 1030680"/>
                  <a:gd name="connsiteX365" fmla="*/ 798156 w 2992697"/>
                  <a:gd name="connsiteY365" fmla="*/ 104620 h 1030680"/>
                  <a:gd name="connsiteX366" fmla="*/ 2852997 w 2992697"/>
                  <a:gd name="connsiteY366" fmla="*/ 81337 h 1030680"/>
                  <a:gd name="connsiteX367" fmla="*/ 2856101 w 2992697"/>
                  <a:gd name="connsiteY367" fmla="*/ 81337 h 1030680"/>
                  <a:gd name="connsiteX368" fmla="*/ 2860137 w 2992697"/>
                  <a:gd name="connsiteY368" fmla="*/ 83510 h 1030680"/>
                  <a:gd name="connsiteX369" fmla="*/ 2861068 w 2992697"/>
                  <a:gd name="connsiteY369" fmla="*/ 83510 h 1030680"/>
                  <a:gd name="connsiteX370" fmla="*/ 2863241 w 2992697"/>
                  <a:gd name="connsiteY370" fmla="*/ 83510 h 1030680"/>
                  <a:gd name="connsiteX371" fmla="*/ 2865415 w 2992697"/>
                  <a:gd name="connsiteY371" fmla="*/ 84441 h 1030680"/>
                  <a:gd name="connsiteX372" fmla="*/ 2861379 w 2992697"/>
                  <a:gd name="connsiteY372" fmla="*/ 88788 h 1030680"/>
                  <a:gd name="connsiteX373" fmla="*/ 2858274 w 2992697"/>
                  <a:gd name="connsiteY373" fmla="*/ 91892 h 1030680"/>
                  <a:gd name="connsiteX374" fmla="*/ 2856101 w 2992697"/>
                  <a:gd name="connsiteY374" fmla="*/ 97170 h 1030680"/>
                  <a:gd name="connsiteX375" fmla="*/ 2853928 w 2992697"/>
                  <a:gd name="connsiteY375" fmla="*/ 101516 h 1030680"/>
                  <a:gd name="connsiteX376" fmla="*/ 2852997 w 2992697"/>
                  <a:gd name="connsiteY376" fmla="*/ 108966 h 1030680"/>
                  <a:gd name="connsiteX377" fmla="*/ 2856101 w 2992697"/>
                  <a:gd name="connsiteY377" fmla="*/ 108966 h 1030680"/>
                  <a:gd name="connsiteX378" fmla="*/ 2860137 w 2992697"/>
                  <a:gd name="connsiteY378" fmla="*/ 103689 h 1030680"/>
                  <a:gd name="connsiteX379" fmla="*/ 2863241 w 2992697"/>
                  <a:gd name="connsiteY379" fmla="*/ 99343 h 1030680"/>
                  <a:gd name="connsiteX380" fmla="*/ 2867277 w 2992697"/>
                  <a:gd name="connsiteY380" fmla="*/ 96238 h 1030680"/>
                  <a:gd name="connsiteX381" fmla="*/ 2872555 w 2992697"/>
                  <a:gd name="connsiteY381" fmla="*/ 94065 h 1030680"/>
                  <a:gd name="connsiteX382" fmla="*/ 2883110 w 2992697"/>
                  <a:gd name="connsiteY382" fmla="*/ 104620 h 1030680"/>
                  <a:gd name="connsiteX383" fmla="*/ 2896770 w 2992697"/>
                  <a:gd name="connsiteY383" fmla="*/ 114244 h 1030680"/>
                  <a:gd name="connsiteX384" fmla="*/ 2905151 w 2992697"/>
                  <a:gd name="connsiteY384" fmla="*/ 121695 h 1030680"/>
                  <a:gd name="connsiteX385" fmla="*/ 2905151 w 2992697"/>
                  <a:gd name="connsiteY385" fmla="*/ 145910 h 1030680"/>
                  <a:gd name="connsiteX386" fmla="*/ 2911360 w 2992697"/>
                  <a:gd name="connsiteY386" fmla="*/ 151187 h 1030680"/>
                  <a:gd name="connsiteX387" fmla="*/ 2916638 w 2992697"/>
                  <a:gd name="connsiteY387" fmla="*/ 155533 h 1030680"/>
                  <a:gd name="connsiteX388" fmla="*/ 2921916 w 2992697"/>
                  <a:gd name="connsiteY388" fmla="*/ 156465 h 1030680"/>
                  <a:gd name="connsiteX389" fmla="*/ 2925952 w 2992697"/>
                  <a:gd name="connsiteY389" fmla="*/ 163915 h 1030680"/>
                  <a:gd name="connsiteX390" fmla="*/ 2929056 w 2992697"/>
                  <a:gd name="connsiteY390" fmla="*/ 178817 h 1030680"/>
                  <a:gd name="connsiteX391" fmla="*/ 2921605 w 2992697"/>
                  <a:gd name="connsiteY391" fmla="*/ 188441 h 1030680"/>
                  <a:gd name="connsiteX392" fmla="*/ 2918501 w 2992697"/>
                  <a:gd name="connsiteY392" fmla="*/ 198064 h 1030680"/>
                  <a:gd name="connsiteX393" fmla="*/ 2911050 w 2992697"/>
                  <a:gd name="connsiteY393" fmla="*/ 203342 h 1030680"/>
                  <a:gd name="connsiteX394" fmla="*/ 2901737 w 2992697"/>
                  <a:gd name="connsiteY394" fmla="*/ 205515 h 1030680"/>
                  <a:gd name="connsiteX395" fmla="*/ 2884972 w 2992697"/>
                  <a:gd name="connsiteY395" fmla="*/ 206446 h 1030680"/>
                  <a:gd name="connsiteX396" fmla="*/ 2872555 w 2992697"/>
                  <a:gd name="connsiteY396" fmla="*/ 195891 h 1030680"/>
                  <a:gd name="connsiteX397" fmla="*/ 2853618 w 2992697"/>
                  <a:gd name="connsiteY397" fmla="*/ 186267 h 1030680"/>
                  <a:gd name="connsiteX398" fmla="*/ 2833749 w 2992697"/>
                  <a:gd name="connsiteY398" fmla="*/ 180990 h 1030680"/>
                  <a:gd name="connsiteX399" fmla="*/ 2813881 w 2992697"/>
                  <a:gd name="connsiteY399" fmla="*/ 173539 h 1030680"/>
                  <a:gd name="connsiteX400" fmla="*/ 2796185 w 2992697"/>
                  <a:gd name="connsiteY400" fmla="*/ 166089 h 1030680"/>
                  <a:gd name="connsiteX401" fmla="*/ 2784699 w 2992697"/>
                  <a:gd name="connsiteY401" fmla="*/ 155533 h 1030680"/>
                  <a:gd name="connsiteX402" fmla="*/ 2792149 w 2992697"/>
                  <a:gd name="connsiteY402" fmla="*/ 151187 h 1030680"/>
                  <a:gd name="connsiteX403" fmla="*/ 2797427 w 2992697"/>
                  <a:gd name="connsiteY403" fmla="*/ 148083 h 1030680"/>
                  <a:gd name="connsiteX404" fmla="*/ 2801463 w 2992697"/>
                  <a:gd name="connsiteY404" fmla="*/ 143736 h 1030680"/>
                  <a:gd name="connsiteX405" fmla="*/ 2803636 w 2992697"/>
                  <a:gd name="connsiteY405" fmla="*/ 138459 h 1030680"/>
                  <a:gd name="connsiteX406" fmla="*/ 2804567 w 2992697"/>
                  <a:gd name="connsiteY406" fmla="*/ 128835 h 1030680"/>
                  <a:gd name="connsiteX407" fmla="*/ 2803636 w 2992697"/>
                  <a:gd name="connsiteY407" fmla="*/ 125731 h 1030680"/>
                  <a:gd name="connsiteX408" fmla="*/ 2801463 w 2992697"/>
                  <a:gd name="connsiteY408" fmla="*/ 119522 h 1030680"/>
                  <a:gd name="connsiteX409" fmla="*/ 2801463 w 2992697"/>
                  <a:gd name="connsiteY409" fmla="*/ 111760 h 1030680"/>
                  <a:gd name="connsiteX410" fmla="*/ 2801463 w 2992697"/>
                  <a:gd name="connsiteY410" fmla="*/ 104310 h 1030680"/>
                  <a:gd name="connsiteX411" fmla="*/ 2801463 w 2992697"/>
                  <a:gd name="connsiteY411" fmla="*/ 103378 h 1030680"/>
                  <a:gd name="connsiteX412" fmla="*/ 2803636 w 2992697"/>
                  <a:gd name="connsiteY412" fmla="*/ 103378 h 1030680"/>
                  <a:gd name="connsiteX413" fmla="*/ 2803636 w 2992697"/>
                  <a:gd name="connsiteY413" fmla="*/ 103378 h 1030680"/>
                  <a:gd name="connsiteX414" fmla="*/ 2803636 w 2992697"/>
                  <a:gd name="connsiteY414" fmla="*/ 103378 h 1030680"/>
                  <a:gd name="connsiteX415" fmla="*/ 2803636 w 2992697"/>
                  <a:gd name="connsiteY415" fmla="*/ 103378 h 1030680"/>
                  <a:gd name="connsiteX416" fmla="*/ 2804567 w 2992697"/>
                  <a:gd name="connsiteY416" fmla="*/ 101205 h 1030680"/>
                  <a:gd name="connsiteX417" fmla="*/ 2821331 w 2992697"/>
                  <a:gd name="connsiteY417" fmla="*/ 96859 h 1030680"/>
                  <a:gd name="connsiteX418" fmla="*/ 2839027 w 2992697"/>
                  <a:gd name="connsiteY418" fmla="*/ 88477 h 1030680"/>
                  <a:gd name="connsiteX419" fmla="*/ 2852997 w 2992697"/>
                  <a:gd name="connsiteY419" fmla="*/ 81337 h 1030680"/>
                  <a:gd name="connsiteX420" fmla="*/ 2852997 w 2992697"/>
                  <a:gd name="connsiteY420" fmla="*/ 81337 h 1030680"/>
                  <a:gd name="connsiteX421" fmla="*/ 2852997 w 2992697"/>
                  <a:gd name="connsiteY421" fmla="*/ 81337 h 1030680"/>
                  <a:gd name="connsiteX422" fmla="*/ 2621404 w 2992697"/>
                  <a:gd name="connsiteY422" fmla="*/ 76991 h 1030680"/>
                  <a:gd name="connsiteX423" fmla="*/ 2631959 w 2992697"/>
                  <a:gd name="connsiteY423" fmla="*/ 76991 h 1030680"/>
                  <a:gd name="connsiteX424" fmla="*/ 2646550 w 2992697"/>
                  <a:gd name="connsiteY424" fmla="*/ 91892 h 1030680"/>
                  <a:gd name="connsiteX425" fmla="*/ 2665487 w 2992697"/>
                  <a:gd name="connsiteY425" fmla="*/ 104620 h 1030680"/>
                  <a:gd name="connsiteX426" fmla="*/ 2665487 w 2992697"/>
                  <a:gd name="connsiteY426" fmla="*/ 108656 h 1030680"/>
                  <a:gd name="connsiteX427" fmla="*/ 2661451 w 2992697"/>
                  <a:gd name="connsiteY427" fmla="*/ 108656 h 1030680"/>
                  <a:gd name="connsiteX428" fmla="*/ 2661451 w 2992697"/>
                  <a:gd name="connsiteY428" fmla="*/ 113934 h 1030680"/>
                  <a:gd name="connsiteX429" fmla="*/ 2643756 w 2992697"/>
                  <a:gd name="connsiteY429" fmla="*/ 104310 h 1030680"/>
                  <a:gd name="connsiteX430" fmla="*/ 2631338 w 2992697"/>
                  <a:gd name="connsiteY430" fmla="*/ 91582 h 1030680"/>
                  <a:gd name="connsiteX431" fmla="*/ 2621404 w 2992697"/>
                  <a:gd name="connsiteY431" fmla="*/ 76991 h 1030680"/>
                  <a:gd name="connsiteX432" fmla="*/ 2621404 w 2992697"/>
                  <a:gd name="connsiteY432" fmla="*/ 76991 h 1030680"/>
                  <a:gd name="connsiteX433" fmla="*/ 2621404 w 2992697"/>
                  <a:gd name="connsiteY433" fmla="*/ 76991 h 1030680"/>
                  <a:gd name="connsiteX434" fmla="*/ 2255078 w 2992697"/>
                  <a:gd name="connsiteY434" fmla="*/ 71713 h 1030680"/>
                  <a:gd name="connsiteX435" fmla="*/ 2269669 w 2992697"/>
                  <a:gd name="connsiteY435" fmla="*/ 76059 h 1030680"/>
                  <a:gd name="connsiteX436" fmla="*/ 2281155 w 2992697"/>
                  <a:gd name="connsiteY436" fmla="*/ 79164 h 1030680"/>
                  <a:gd name="connsiteX437" fmla="*/ 2291711 w 2992697"/>
                  <a:gd name="connsiteY437" fmla="*/ 84441 h 1030680"/>
                  <a:gd name="connsiteX438" fmla="*/ 2291711 w 2992697"/>
                  <a:gd name="connsiteY438" fmla="*/ 94065 h 1030680"/>
                  <a:gd name="connsiteX439" fmla="*/ 2282397 w 2992697"/>
                  <a:gd name="connsiteY439" fmla="*/ 96238 h 1030680"/>
                  <a:gd name="connsiteX440" fmla="*/ 2274015 w 2992697"/>
                  <a:gd name="connsiteY440" fmla="*/ 99343 h 1030680"/>
                  <a:gd name="connsiteX441" fmla="*/ 2260356 w 2992697"/>
                  <a:gd name="connsiteY441" fmla="*/ 101516 h 1030680"/>
                  <a:gd name="connsiteX442" fmla="*/ 2255078 w 2992697"/>
                  <a:gd name="connsiteY442" fmla="*/ 103689 h 1030680"/>
                  <a:gd name="connsiteX443" fmla="*/ 2251974 w 2992697"/>
                  <a:gd name="connsiteY443" fmla="*/ 104620 h 1030680"/>
                  <a:gd name="connsiteX444" fmla="*/ 2245765 w 2992697"/>
                  <a:gd name="connsiteY444" fmla="*/ 104620 h 1030680"/>
                  <a:gd name="connsiteX445" fmla="*/ 2240487 w 2992697"/>
                  <a:gd name="connsiteY445" fmla="*/ 104620 h 1030680"/>
                  <a:gd name="connsiteX446" fmla="*/ 2240487 w 2992697"/>
                  <a:gd name="connsiteY446" fmla="*/ 94065 h 1030680"/>
                  <a:gd name="connsiteX447" fmla="*/ 2244523 w 2992697"/>
                  <a:gd name="connsiteY447" fmla="*/ 88788 h 1030680"/>
                  <a:gd name="connsiteX448" fmla="*/ 2249800 w 2992697"/>
                  <a:gd name="connsiteY448" fmla="*/ 81337 h 1030680"/>
                  <a:gd name="connsiteX449" fmla="*/ 2255078 w 2992697"/>
                  <a:gd name="connsiteY449" fmla="*/ 71713 h 1030680"/>
                  <a:gd name="connsiteX450" fmla="*/ 2255078 w 2992697"/>
                  <a:gd name="connsiteY450" fmla="*/ 71713 h 1030680"/>
                  <a:gd name="connsiteX451" fmla="*/ 2255078 w 2992697"/>
                  <a:gd name="connsiteY451" fmla="*/ 71713 h 1030680"/>
                  <a:gd name="connsiteX452" fmla="*/ 1810520 w 2992697"/>
                  <a:gd name="connsiteY452" fmla="*/ 61158 h 1030680"/>
                  <a:gd name="connsiteX453" fmla="*/ 1810520 w 2992697"/>
                  <a:gd name="connsiteY453" fmla="*/ 81337 h 1030680"/>
                  <a:gd name="connsiteX454" fmla="*/ 1817970 w 2992697"/>
                  <a:gd name="connsiteY454" fmla="*/ 81337 h 1030680"/>
                  <a:gd name="connsiteX455" fmla="*/ 1822006 w 2992697"/>
                  <a:gd name="connsiteY455" fmla="*/ 79164 h 1030680"/>
                  <a:gd name="connsiteX456" fmla="*/ 1825111 w 2992697"/>
                  <a:gd name="connsiteY456" fmla="*/ 79164 h 1030680"/>
                  <a:gd name="connsiteX457" fmla="*/ 1829146 w 2992697"/>
                  <a:gd name="connsiteY457" fmla="*/ 79164 h 1030680"/>
                  <a:gd name="connsiteX458" fmla="*/ 1830078 w 2992697"/>
                  <a:gd name="connsiteY458" fmla="*/ 79164 h 1030680"/>
                  <a:gd name="connsiteX459" fmla="*/ 1834114 w 2992697"/>
                  <a:gd name="connsiteY459" fmla="*/ 81337 h 1030680"/>
                  <a:gd name="connsiteX460" fmla="*/ 1839391 w 2992697"/>
                  <a:gd name="connsiteY460" fmla="*/ 84441 h 1030680"/>
                  <a:gd name="connsiteX461" fmla="*/ 1839391 w 2992697"/>
                  <a:gd name="connsiteY461" fmla="*/ 94065 h 1030680"/>
                  <a:gd name="connsiteX462" fmla="*/ 1843427 w 2992697"/>
                  <a:gd name="connsiteY462" fmla="*/ 96238 h 1030680"/>
                  <a:gd name="connsiteX463" fmla="*/ 1848705 w 2992697"/>
                  <a:gd name="connsiteY463" fmla="*/ 96238 h 1030680"/>
                  <a:gd name="connsiteX464" fmla="*/ 1851809 w 2992697"/>
                  <a:gd name="connsiteY464" fmla="*/ 94065 h 1030680"/>
                  <a:gd name="connsiteX465" fmla="*/ 1858018 w 2992697"/>
                  <a:gd name="connsiteY465" fmla="*/ 94065 h 1030680"/>
                  <a:gd name="connsiteX466" fmla="*/ 1858949 w 2992697"/>
                  <a:gd name="connsiteY466" fmla="*/ 91892 h 1030680"/>
                  <a:gd name="connsiteX467" fmla="*/ 1862985 w 2992697"/>
                  <a:gd name="connsiteY467" fmla="*/ 94065 h 1030680"/>
                  <a:gd name="connsiteX468" fmla="*/ 1866090 w 2992697"/>
                  <a:gd name="connsiteY468" fmla="*/ 97170 h 1030680"/>
                  <a:gd name="connsiteX469" fmla="*/ 1870125 w 2992697"/>
                  <a:gd name="connsiteY469" fmla="*/ 103378 h 1030680"/>
                  <a:gd name="connsiteX470" fmla="*/ 1873230 w 2992697"/>
                  <a:gd name="connsiteY470" fmla="*/ 108656 h 1030680"/>
                  <a:gd name="connsiteX471" fmla="*/ 1867952 w 2992697"/>
                  <a:gd name="connsiteY471" fmla="*/ 121384 h 1030680"/>
                  <a:gd name="connsiteX472" fmla="*/ 1862675 w 2992697"/>
                  <a:gd name="connsiteY472" fmla="*/ 134113 h 1030680"/>
                  <a:gd name="connsiteX473" fmla="*/ 1858639 w 2992697"/>
                  <a:gd name="connsiteY473" fmla="*/ 149014 h 1030680"/>
                  <a:gd name="connsiteX474" fmla="*/ 1846221 w 2992697"/>
                  <a:gd name="connsiteY474" fmla="*/ 149014 h 1030680"/>
                  <a:gd name="connsiteX475" fmla="*/ 1836908 w 2992697"/>
                  <a:gd name="connsiteY475" fmla="*/ 153360 h 1030680"/>
                  <a:gd name="connsiteX476" fmla="*/ 1828526 w 2992697"/>
                  <a:gd name="connsiteY476" fmla="*/ 158638 h 1030680"/>
                  <a:gd name="connsiteX477" fmla="*/ 1813935 w 2992697"/>
                  <a:gd name="connsiteY477" fmla="*/ 162984 h 1030680"/>
                  <a:gd name="connsiteX478" fmla="*/ 1804621 w 2992697"/>
                  <a:gd name="connsiteY478" fmla="*/ 155533 h 1030680"/>
                  <a:gd name="connsiteX479" fmla="*/ 1792203 w 2992697"/>
                  <a:gd name="connsiteY479" fmla="*/ 151187 h 1030680"/>
                  <a:gd name="connsiteX480" fmla="*/ 1779786 w 2992697"/>
                  <a:gd name="connsiteY480" fmla="*/ 145910 h 1030680"/>
                  <a:gd name="connsiteX481" fmla="*/ 1777613 w 2992697"/>
                  <a:gd name="connsiteY481" fmla="*/ 141563 h 1030680"/>
                  <a:gd name="connsiteX482" fmla="*/ 1777613 w 2992697"/>
                  <a:gd name="connsiteY482" fmla="*/ 138459 h 1030680"/>
                  <a:gd name="connsiteX483" fmla="*/ 1775439 w 2992697"/>
                  <a:gd name="connsiteY483" fmla="*/ 134113 h 1030680"/>
                  <a:gd name="connsiteX484" fmla="*/ 1773266 w 2992697"/>
                  <a:gd name="connsiteY484" fmla="*/ 128835 h 1030680"/>
                  <a:gd name="connsiteX485" fmla="*/ 1767989 w 2992697"/>
                  <a:gd name="connsiteY485" fmla="*/ 123557 h 1030680"/>
                  <a:gd name="connsiteX486" fmla="*/ 1762711 w 2992697"/>
                  <a:gd name="connsiteY486" fmla="*/ 118280 h 1030680"/>
                  <a:gd name="connsiteX487" fmla="*/ 1758675 w 2992697"/>
                  <a:gd name="connsiteY487" fmla="*/ 113934 h 1030680"/>
                  <a:gd name="connsiteX488" fmla="*/ 1755571 w 2992697"/>
                  <a:gd name="connsiteY488" fmla="*/ 106483 h 1030680"/>
                  <a:gd name="connsiteX489" fmla="*/ 1753398 w 2992697"/>
                  <a:gd name="connsiteY489" fmla="*/ 93755 h 1030680"/>
                  <a:gd name="connsiteX490" fmla="*/ 1760848 w 2992697"/>
                  <a:gd name="connsiteY490" fmla="*/ 84131 h 1030680"/>
                  <a:gd name="connsiteX491" fmla="*/ 1766126 w 2992697"/>
                  <a:gd name="connsiteY491" fmla="*/ 76680 h 1030680"/>
                  <a:gd name="connsiteX492" fmla="*/ 1773577 w 2992697"/>
                  <a:gd name="connsiteY492" fmla="*/ 76680 h 1030680"/>
                  <a:gd name="connsiteX493" fmla="*/ 1779786 w 2992697"/>
                  <a:gd name="connsiteY493" fmla="*/ 78853 h 1030680"/>
                  <a:gd name="connsiteX494" fmla="*/ 1787236 w 2992697"/>
                  <a:gd name="connsiteY494" fmla="*/ 81026 h 1030680"/>
                  <a:gd name="connsiteX495" fmla="*/ 1794687 w 2992697"/>
                  <a:gd name="connsiteY495" fmla="*/ 81026 h 1030680"/>
                  <a:gd name="connsiteX496" fmla="*/ 1794687 w 2992697"/>
                  <a:gd name="connsiteY496" fmla="*/ 68298 h 1030680"/>
                  <a:gd name="connsiteX497" fmla="*/ 1797791 w 2992697"/>
                  <a:gd name="connsiteY497" fmla="*/ 66125 h 1030680"/>
                  <a:gd name="connsiteX498" fmla="*/ 1801827 w 2992697"/>
                  <a:gd name="connsiteY498" fmla="*/ 63952 h 1030680"/>
                  <a:gd name="connsiteX499" fmla="*/ 1802759 w 2992697"/>
                  <a:gd name="connsiteY499" fmla="*/ 63952 h 1030680"/>
                  <a:gd name="connsiteX500" fmla="*/ 1806794 w 2992697"/>
                  <a:gd name="connsiteY500" fmla="*/ 61779 h 1030680"/>
                  <a:gd name="connsiteX501" fmla="*/ 1810520 w 2992697"/>
                  <a:gd name="connsiteY501" fmla="*/ 61158 h 1030680"/>
                  <a:gd name="connsiteX502" fmla="*/ 1810520 w 2992697"/>
                  <a:gd name="connsiteY502" fmla="*/ 61158 h 1030680"/>
                  <a:gd name="connsiteX503" fmla="*/ 1810520 w 2992697"/>
                  <a:gd name="connsiteY503" fmla="*/ 61158 h 1030680"/>
                  <a:gd name="connsiteX504" fmla="*/ 2281155 w 2992697"/>
                  <a:gd name="connsiteY504" fmla="*/ 47498 h 1030680"/>
                  <a:gd name="connsiteX505" fmla="*/ 2295747 w 2992697"/>
                  <a:gd name="connsiteY505" fmla="*/ 47498 h 1030680"/>
                  <a:gd name="connsiteX506" fmla="*/ 2304129 w 2992697"/>
                  <a:gd name="connsiteY506" fmla="*/ 57122 h 1030680"/>
                  <a:gd name="connsiteX507" fmla="*/ 2313442 w 2992697"/>
                  <a:gd name="connsiteY507" fmla="*/ 62400 h 1030680"/>
                  <a:gd name="connsiteX508" fmla="*/ 2320893 w 2992697"/>
                  <a:gd name="connsiteY508" fmla="*/ 69850 h 1030680"/>
                  <a:gd name="connsiteX509" fmla="*/ 2328343 w 2992697"/>
                  <a:gd name="connsiteY509" fmla="*/ 81337 h 1030680"/>
                  <a:gd name="connsiteX510" fmla="*/ 2311579 w 2992697"/>
                  <a:gd name="connsiteY510" fmla="*/ 81337 h 1030680"/>
                  <a:gd name="connsiteX511" fmla="*/ 2301024 w 2992697"/>
                  <a:gd name="connsiteY511" fmla="*/ 69850 h 1030680"/>
                  <a:gd name="connsiteX512" fmla="*/ 2289538 w 2992697"/>
                  <a:gd name="connsiteY512" fmla="*/ 61468 h 1030680"/>
                  <a:gd name="connsiteX513" fmla="*/ 2281155 w 2992697"/>
                  <a:gd name="connsiteY513" fmla="*/ 47498 h 1030680"/>
                  <a:gd name="connsiteX514" fmla="*/ 2281155 w 2992697"/>
                  <a:gd name="connsiteY514" fmla="*/ 47498 h 1030680"/>
                  <a:gd name="connsiteX515" fmla="*/ 2281155 w 2992697"/>
                  <a:gd name="connsiteY515" fmla="*/ 47498 h 1030680"/>
                  <a:gd name="connsiteX516" fmla="*/ 439281 w 2992697"/>
                  <a:gd name="connsiteY516" fmla="*/ 47498 h 1030680"/>
                  <a:gd name="connsiteX517" fmla="*/ 451699 w 2992697"/>
                  <a:gd name="connsiteY517" fmla="*/ 47498 h 1030680"/>
                  <a:gd name="connsiteX518" fmla="*/ 456976 w 2992697"/>
                  <a:gd name="connsiteY518" fmla="*/ 51844 h 1030680"/>
                  <a:gd name="connsiteX519" fmla="*/ 461012 w 2992697"/>
                  <a:gd name="connsiteY519" fmla="*/ 54949 h 1030680"/>
                  <a:gd name="connsiteX520" fmla="*/ 463185 w 2992697"/>
                  <a:gd name="connsiteY520" fmla="*/ 59295 h 1030680"/>
                  <a:gd name="connsiteX521" fmla="*/ 466290 w 2992697"/>
                  <a:gd name="connsiteY521" fmla="*/ 64573 h 1030680"/>
                  <a:gd name="connsiteX522" fmla="*/ 468463 w 2992697"/>
                  <a:gd name="connsiteY522" fmla="*/ 68919 h 1030680"/>
                  <a:gd name="connsiteX523" fmla="*/ 477776 w 2992697"/>
                  <a:gd name="connsiteY523" fmla="*/ 59295 h 1030680"/>
                  <a:gd name="connsiteX524" fmla="*/ 488331 w 2992697"/>
                  <a:gd name="connsiteY524" fmla="*/ 54949 h 1030680"/>
                  <a:gd name="connsiteX525" fmla="*/ 505095 w 2992697"/>
                  <a:gd name="connsiteY525" fmla="*/ 57122 h 1030680"/>
                  <a:gd name="connsiteX526" fmla="*/ 505095 w 2992697"/>
                  <a:gd name="connsiteY526" fmla="*/ 72023 h 1030680"/>
                  <a:gd name="connsiteX527" fmla="*/ 528068 w 2992697"/>
                  <a:gd name="connsiteY527" fmla="*/ 74197 h 1030680"/>
                  <a:gd name="connsiteX528" fmla="*/ 548868 w 2992697"/>
                  <a:gd name="connsiteY528" fmla="*/ 77301 h 1030680"/>
                  <a:gd name="connsiteX529" fmla="*/ 566564 w 2992697"/>
                  <a:gd name="connsiteY529" fmla="*/ 81647 h 1030680"/>
                  <a:gd name="connsiteX530" fmla="*/ 586432 w 2992697"/>
                  <a:gd name="connsiteY530" fmla="*/ 83820 h 1030680"/>
                  <a:gd name="connsiteX531" fmla="*/ 608474 w 2992697"/>
                  <a:gd name="connsiteY531" fmla="*/ 81647 h 1030680"/>
                  <a:gd name="connsiteX532" fmla="*/ 608474 w 2992697"/>
                  <a:gd name="connsiteY532" fmla="*/ 94376 h 1030680"/>
                  <a:gd name="connsiteX533" fmla="*/ 612510 w 2992697"/>
                  <a:gd name="connsiteY533" fmla="*/ 94376 h 1030680"/>
                  <a:gd name="connsiteX534" fmla="*/ 615614 w 2992697"/>
                  <a:gd name="connsiteY534" fmla="*/ 94376 h 1030680"/>
                  <a:gd name="connsiteX535" fmla="*/ 617787 w 2992697"/>
                  <a:gd name="connsiteY535" fmla="*/ 94376 h 1030680"/>
                  <a:gd name="connsiteX536" fmla="*/ 619960 w 2992697"/>
                  <a:gd name="connsiteY536" fmla="*/ 96549 h 1030680"/>
                  <a:gd name="connsiteX537" fmla="*/ 622133 w 2992697"/>
                  <a:gd name="connsiteY537" fmla="*/ 97480 h 1030680"/>
                  <a:gd name="connsiteX538" fmla="*/ 618098 w 2992697"/>
                  <a:gd name="connsiteY538" fmla="*/ 97480 h 1030680"/>
                  <a:gd name="connsiteX539" fmla="*/ 601023 w 2992697"/>
                  <a:gd name="connsiteY539" fmla="*/ 108656 h 1030680"/>
                  <a:gd name="connsiteX540" fmla="*/ 581155 w 2992697"/>
                  <a:gd name="connsiteY540" fmla="*/ 121384 h 1030680"/>
                  <a:gd name="connsiteX541" fmla="*/ 557250 w 2992697"/>
                  <a:gd name="connsiteY541" fmla="*/ 132871 h 1030680"/>
                  <a:gd name="connsiteX542" fmla="*/ 535209 w 2992697"/>
                  <a:gd name="connsiteY542" fmla="*/ 145599 h 1030680"/>
                  <a:gd name="connsiteX543" fmla="*/ 519686 w 2992697"/>
                  <a:gd name="connsiteY543" fmla="*/ 156154 h 1030680"/>
                  <a:gd name="connsiteX544" fmla="*/ 508200 w 2992697"/>
                  <a:gd name="connsiteY544" fmla="*/ 165778 h 1030680"/>
                  <a:gd name="connsiteX545" fmla="*/ 524964 w 2992697"/>
                  <a:gd name="connsiteY545" fmla="*/ 165778 h 1030680"/>
                  <a:gd name="connsiteX546" fmla="*/ 530241 w 2992697"/>
                  <a:gd name="connsiteY546" fmla="*/ 162674 h 1030680"/>
                  <a:gd name="connsiteX547" fmla="*/ 535519 w 2992697"/>
                  <a:gd name="connsiteY547" fmla="*/ 160500 h 1030680"/>
                  <a:gd name="connsiteX548" fmla="*/ 541728 w 2992697"/>
                  <a:gd name="connsiteY548" fmla="*/ 158327 h 1030680"/>
                  <a:gd name="connsiteX549" fmla="*/ 549179 w 2992697"/>
                  <a:gd name="connsiteY549" fmla="*/ 158327 h 1030680"/>
                  <a:gd name="connsiteX550" fmla="*/ 549179 w 2992697"/>
                  <a:gd name="connsiteY550" fmla="*/ 162674 h 1030680"/>
                  <a:gd name="connsiteX551" fmla="*/ 527137 w 2992697"/>
                  <a:gd name="connsiteY551" fmla="*/ 178506 h 1030680"/>
                  <a:gd name="connsiteX552" fmla="*/ 508200 w 2992697"/>
                  <a:gd name="connsiteY552" fmla="*/ 195270 h 1030680"/>
                  <a:gd name="connsiteX553" fmla="*/ 492677 w 2992697"/>
                  <a:gd name="connsiteY553" fmla="*/ 212034 h 1030680"/>
                  <a:gd name="connsiteX554" fmla="*/ 473740 w 2992697"/>
                  <a:gd name="connsiteY554" fmla="*/ 226936 h 1030680"/>
                  <a:gd name="connsiteX555" fmla="*/ 453872 w 2992697"/>
                  <a:gd name="connsiteY555" fmla="*/ 239664 h 1030680"/>
                  <a:gd name="connsiteX556" fmla="*/ 427794 w 2992697"/>
                  <a:gd name="connsiteY556" fmla="*/ 247115 h 1030680"/>
                  <a:gd name="connsiteX557" fmla="*/ 427794 w 2992697"/>
                  <a:gd name="connsiteY557" fmla="*/ 259843 h 1030680"/>
                  <a:gd name="connsiteX558" fmla="*/ 415377 w 2992697"/>
                  <a:gd name="connsiteY558" fmla="*/ 262016 h 1030680"/>
                  <a:gd name="connsiteX559" fmla="*/ 400786 w 2992697"/>
                  <a:gd name="connsiteY559" fmla="*/ 267294 h 1030680"/>
                  <a:gd name="connsiteX560" fmla="*/ 392403 w 2992697"/>
                  <a:gd name="connsiteY560" fmla="*/ 274745 h 1030680"/>
                  <a:gd name="connsiteX561" fmla="*/ 397681 w 2992697"/>
                  <a:gd name="connsiteY561" fmla="*/ 279091 h 1030680"/>
                  <a:gd name="connsiteX562" fmla="*/ 400786 w 2992697"/>
                  <a:gd name="connsiteY562" fmla="*/ 282195 h 1030680"/>
                  <a:gd name="connsiteX563" fmla="*/ 402959 w 2992697"/>
                  <a:gd name="connsiteY563" fmla="*/ 284368 h 1030680"/>
                  <a:gd name="connsiteX564" fmla="*/ 402959 w 2992697"/>
                  <a:gd name="connsiteY564" fmla="*/ 287473 h 1030680"/>
                  <a:gd name="connsiteX565" fmla="*/ 402959 w 2992697"/>
                  <a:gd name="connsiteY565" fmla="*/ 291819 h 1030680"/>
                  <a:gd name="connsiteX566" fmla="*/ 400786 w 2992697"/>
                  <a:gd name="connsiteY566" fmla="*/ 297097 h 1030680"/>
                  <a:gd name="connsiteX567" fmla="*/ 400786 w 2992697"/>
                  <a:gd name="connsiteY567" fmla="*/ 304547 h 1030680"/>
                  <a:gd name="connsiteX568" fmla="*/ 361048 w 2992697"/>
                  <a:gd name="connsiteY568" fmla="*/ 307652 h 1030680"/>
                  <a:gd name="connsiteX569" fmla="*/ 361048 w 2992697"/>
                  <a:gd name="connsiteY569" fmla="*/ 311998 h 1030680"/>
                  <a:gd name="connsiteX570" fmla="*/ 366326 w 2992697"/>
                  <a:gd name="connsiteY570" fmla="*/ 314171 h 1030680"/>
                  <a:gd name="connsiteX571" fmla="*/ 368499 w 2992697"/>
                  <a:gd name="connsiteY571" fmla="*/ 314171 h 1030680"/>
                  <a:gd name="connsiteX572" fmla="*/ 371604 w 2992697"/>
                  <a:gd name="connsiteY572" fmla="*/ 314171 h 1030680"/>
                  <a:gd name="connsiteX573" fmla="*/ 371604 w 2992697"/>
                  <a:gd name="connsiteY573" fmla="*/ 314171 h 1030680"/>
                  <a:gd name="connsiteX574" fmla="*/ 373777 w 2992697"/>
                  <a:gd name="connsiteY574" fmla="*/ 315103 h 1030680"/>
                  <a:gd name="connsiteX575" fmla="*/ 373777 w 2992697"/>
                  <a:gd name="connsiteY575" fmla="*/ 317276 h 1030680"/>
                  <a:gd name="connsiteX576" fmla="*/ 377813 w 2992697"/>
                  <a:gd name="connsiteY576" fmla="*/ 321622 h 1030680"/>
                  <a:gd name="connsiteX577" fmla="*/ 371604 w 2992697"/>
                  <a:gd name="connsiteY577" fmla="*/ 321622 h 1030680"/>
                  <a:gd name="connsiteX578" fmla="*/ 363222 w 2992697"/>
                  <a:gd name="connsiteY578" fmla="*/ 324726 h 1030680"/>
                  <a:gd name="connsiteX579" fmla="*/ 351735 w 2992697"/>
                  <a:gd name="connsiteY579" fmla="*/ 329073 h 1030680"/>
                  <a:gd name="connsiteX580" fmla="*/ 341180 w 2992697"/>
                  <a:gd name="connsiteY580" fmla="*/ 332177 h 1030680"/>
                  <a:gd name="connsiteX581" fmla="*/ 344284 w 2992697"/>
                  <a:gd name="connsiteY581" fmla="*/ 334350 h 1030680"/>
                  <a:gd name="connsiteX582" fmla="*/ 346458 w 2992697"/>
                  <a:gd name="connsiteY582" fmla="*/ 334350 h 1030680"/>
                  <a:gd name="connsiteX583" fmla="*/ 348631 w 2992697"/>
                  <a:gd name="connsiteY583" fmla="*/ 334350 h 1030680"/>
                  <a:gd name="connsiteX584" fmla="*/ 349562 w 2992697"/>
                  <a:gd name="connsiteY584" fmla="*/ 336523 h 1030680"/>
                  <a:gd name="connsiteX585" fmla="*/ 351735 w 2992697"/>
                  <a:gd name="connsiteY585" fmla="*/ 336523 h 1030680"/>
                  <a:gd name="connsiteX586" fmla="*/ 349562 w 2992697"/>
                  <a:gd name="connsiteY586" fmla="*/ 339628 h 1030680"/>
                  <a:gd name="connsiteX587" fmla="*/ 348631 w 2992697"/>
                  <a:gd name="connsiteY587" fmla="*/ 343974 h 1030680"/>
                  <a:gd name="connsiteX588" fmla="*/ 346458 w 2992697"/>
                  <a:gd name="connsiteY588" fmla="*/ 344905 h 1030680"/>
                  <a:gd name="connsiteX589" fmla="*/ 348631 w 2992697"/>
                  <a:gd name="connsiteY589" fmla="*/ 347078 h 1030680"/>
                  <a:gd name="connsiteX590" fmla="*/ 348631 w 2992697"/>
                  <a:gd name="connsiteY590" fmla="*/ 349252 h 1030680"/>
                  <a:gd name="connsiteX591" fmla="*/ 349562 w 2992697"/>
                  <a:gd name="connsiteY591" fmla="*/ 352356 h 1030680"/>
                  <a:gd name="connsiteX592" fmla="*/ 351735 w 2992697"/>
                  <a:gd name="connsiteY592" fmla="*/ 356702 h 1030680"/>
                  <a:gd name="connsiteX593" fmla="*/ 344284 w 2992697"/>
                  <a:gd name="connsiteY593" fmla="*/ 358875 h 1030680"/>
                  <a:gd name="connsiteX594" fmla="*/ 339007 w 2992697"/>
                  <a:gd name="connsiteY594" fmla="*/ 358875 h 1030680"/>
                  <a:gd name="connsiteX595" fmla="*/ 333729 w 2992697"/>
                  <a:gd name="connsiteY595" fmla="*/ 358875 h 1030680"/>
                  <a:gd name="connsiteX596" fmla="*/ 327520 w 2992697"/>
                  <a:gd name="connsiteY596" fmla="*/ 361980 h 1030680"/>
                  <a:gd name="connsiteX597" fmla="*/ 346458 w 2992697"/>
                  <a:gd name="connsiteY597" fmla="*/ 361980 h 1030680"/>
                  <a:gd name="connsiteX598" fmla="*/ 361048 w 2992697"/>
                  <a:gd name="connsiteY598" fmla="*/ 366326 h 1030680"/>
                  <a:gd name="connsiteX599" fmla="*/ 361048 w 2992697"/>
                  <a:gd name="connsiteY599" fmla="*/ 373777 h 1030680"/>
                  <a:gd name="connsiteX600" fmla="*/ 337144 w 2992697"/>
                  <a:gd name="connsiteY600" fmla="*/ 373777 h 1030680"/>
                  <a:gd name="connsiteX601" fmla="*/ 334971 w 2992697"/>
                  <a:gd name="connsiteY601" fmla="*/ 379054 h 1030680"/>
                  <a:gd name="connsiteX602" fmla="*/ 334971 w 2992697"/>
                  <a:gd name="connsiteY602" fmla="*/ 381227 h 1030680"/>
                  <a:gd name="connsiteX603" fmla="*/ 334971 w 2992697"/>
                  <a:gd name="connsiteY603" fmla="*/ 382159 h 1030680"/>
                  <a:gd name="connsiteX604" fmla="*/ 334040 w 2992697"/>
                  <a:gd name="connsiteY604" fmla="*/ 384332 h 1030680"/>
                  <a:gd name="connsiteX605" fmla="*/ 331867 w 2992697"/>
                  <a:gd name="connsiteY605" fmla="*/ 386505 h 1030680"/>
                  <a:gd name="connsiteX606" fmla="*/ 322553 w 2992697"/>
                  <a:gd name="connsiteY606" fmla="*/ 389609 h 1030680"/>
                  <a:gd name="connsiteX607" fmla="*/ 310135 w 2992697"/>
                  <a:gd name="connsiteY607" fmla="*/ 389609 h 1030680"/>
                  <a:gd name="connsiteX608" fmla="*/ 297717 w 2992697"/>
                  <a:gd name="connsiteY608" fmla="*/ 389609 h 1030680"/>
                  <a:gd name="connsiteX609" fmla="*/ 285300 w 2992697"/>
                  <a:gd name="connsiteY609" fmla="*/ 382159 h 1030680"/>
                  <a:gd name="connsiteX610" fmla="*/ 268536 w 2992697"/>
                  <a:gd name="connsiteY610" fmla="*/ 382159 h 1030680"/>
                  <a:gd name="connsiteX611" fmla="*/ 251772 w 2992697"/>
                  <a:gd name="connsiteY611" fmla="*/ 384332 h 1030680"/>
                  <a:gd name="connsiteX612" fmla="*/ 234076 w 2992697"/>
                  <a:gd name="connsiteY612" fmla="*/ 386505 h 1030680"/>
                  <a:gd name="connsiteX613" fmla="*/ 217312 w 2992697"/>
                  <a:gd name="connsiteY613" fmla="*/ 384332 h 1030680"/>
                  <a:gd name="connsiteX614" fmla="*/ 200548 w 2992697"/>
                  <a:gd name="connsiteY614" fmla="*/ 379054 h 1030680"/>
                  <a:gd name="connsiteX615" fmla="*/ 199617 w 2992697"/>
                  <a:gd name="connsiteY615" fmla="*/ 376881 h 1030680"/>
                  <a:gd name="connsiteX616" fmla="*/ 199617 w 2992697"/>
                  <a:gd name="connsiteY616" fmla="*/ 374708 h 1030680"/>
                  <a:gd name="connsiteX617" fmla="*/ 197444 w 2992697"/>
                  <a:gd name="connsiteY617" fmla="*/ 374708 h 1030680"/>
                  <a:gd name="connsiteX618" fmla="*/ 197444 w 2992697"/>
                  <a:gd name="connsiteY618" fmla="*/ 372535 h 1030680"/>
                  <a:gd name="connsiteX619" fmla="*/ 197444 w 2992697"/>
                  <a:gd name="connsiteY619" fmla="*/ 368189 h 1030680"/>
                  <a:gd name="connsiteX620" fmla="*/ 200548 w 2992697"/>
                  <a:gd name="connsiteY620" fmla="*/ 368189 h 1030680"/>
                  <a:gd name="connsiteX621" fmla="*/ 202721 w 2992697"/>
                  <a:gd name="connsiteY621" fmla="*/ 365084 h 1030680"/>
                  <a:gd name="connsiteX622" fmla="*/ 206757 w 2992697"/>
                  <a:gd name="connsiteY622" fmla="*/ 360738 h 1030680"/>
                  <a:gd name="connsiteX623" fmla="*/ 207688 w 2992697"/>
                  <a:gd name="connsiteY623" fmla="*/ 358565 h 1030680"/>
                  <a:gd name="connsiteX624" fmla="*/ 211724 w 2992697"/>
                  <a:gd name="connsiteY624" fmla="*/ 357634 h 1030680"/>
                  <a:gd name="connsiteX625" fmla="*/ 213897 w 2992697"/>
                  <a:gd name="connsiteY625" fmla="*/ 353287 h 1030680"/>
                  <a:gd name="connsiteX626" fmla="*/ 217002 w 2992697"/>
                  <a:gd name="connsiteY626" fmla="*/ 348010 h 1030680"/>
                  <a:gd name="connsiteX627" fmla="*/ 209551 w 2992697"/>
                  <a:gd name="connsiteY627" fmla="*/ 345837 h 1030680"/>
                  <a:gd name="connsiteX628" fmla="*/ 204273 w 2992697"/>
                  <a:gd name="connsiteY628" fmla="*/ 342732 h 1030680"/>
                  <a:gd name="connsiteX629" fmla="*/ 200238 w 2992697"/>
                  <a:gd name="connsiteY629" fmla="*/ 336523 h 1030680"/>
                  <a:gd name="connsiteX630" fmla="*/ 199306 w 2992697"/>
                  <a:gd name="connsiteY630" fmla="*/ 331246 h 1030680"/>
                  <a:gd name="connsiteX631" fmla="*/ 197133 w 2992697"/>
                  <a:gd name="connsiteY631" fmla="*/ 323795 h 1030680"/>
                  <a:gd name="connsiteX632" fmla="*/ 204584 w 2992697"/>
                  <a:gd name="connsiteY632" fmla="*/ 323795 h 1030680"/>
                  <a:gd name="connsiteX633" fmla="*/ 217002 w 2992697"/>
                  <a:gd name="connsiteY633" fmla="*/ 320691 h 1030680"/>
                  <a:gd name="connsiteX634" fmla="*/ 231593 w 2992697"/>
                  <a:gd name="connsiteY634" fmla="*/ 323795 h 1030680"/>
                  <a:gd name="connsiteX635" fmla="*/ 244010 w 2992697"/>
                  <a:gd name="connsiteY635" fmla="*/ 329073 h 1030680"/>
                  <a:gd name="connsiteX636" fmla="*/ 256428 w 2992697"/>
                  <a:gd name="connsiteY636" fmla="*/ 335281 h 1030680"/>
                  <a:gd name="connsiteX637" fmla="*/ 256428 w 2992697"/>
                  <a:gd name="connsiteY637" fmla="*/ 327831 h 1030680"/>
                  <a:gd name="connsiteX638" fmla="*/ 244010 w 2992697"/>
                  <a:gd name="connsiteY638" fmla="*/ 321622 h 1030680"/>
                  <a:gd name="connsiteX639" fmla="*/ 233455 w 2992697"/>
                  <a:gd name="connsiteY639" fmla="*/ 316344 h 1030680"/>
                  <a:gd name="connsiteX640" fmla="*/ 224142 w 2992697"/>
                  <a:gd name="connsiteY640" fmla="*/ 306720 h 1030680"/>
                  <a:gd name="connsiteX641" fmla="*/ 227246 w 2992697"/>
                  <a:gd name="connsiteY641" fmla="*/ 306720 h 1030680"/>
                  <a:gd name="connsiteX642" fmla="*/ 236560 w 2992697"/>
                  <a:gd name="connsiteY642" fmla="*/ 293061 h 1030680"/>
                  <a:gd name="connsiteX643" fmla="*/ 248046 w 2992697"/>
                  <a:gd name="connsiteY643" fmla="*/ 283437 h 1030680"/>
                  <a:gd name="connsiteX644" fmla="*/ 262637 w 2992697"/>
                  <a:gd name="connsiteY644" fmla="*/ 275986 h 1030680"/>
                  <a:gd name="connsiteX645" fmla="*/ 280333 w 2992697"/>
                  <a:gd name="connsiteY645" fmla="*/ 270709 h 1030680"/>
                  <a:gd name="connsiteX646" fmla="*/ 280333 w 2992697"/>
                  <a:gd name="connsiteY646" fmla="*/ 266983 h 1030680"/>
                  <a:gd name="connsiteX647" fmla="*/ 263568 w 2992697"/>
                  <a:gd name="connsiteY647" fmla="*/ 261706 h 1030680"/>
                  <a:gd name="connsiteX648" fmla="*/ 251151 w 2992697"/>
                  <a:gd name="connsiteY648" fmla="*/ 252082 h 1030680"/>
                  <a:gd name="connsiteX649" fmla="*/ 240595 w 2992697"/>
                  <a:gd name="connsiteY649" fmla="*/ 239354 h 1030680"/>
                  <a:gd name="connsiteX650" fmla="*/ 231282 w 2992697"/>
                  <a:gd name="connsiteY650" fmla="*/ 226625 h 1030680"/>
                  <a:gd name="connsiteX651" fmla="*/ 236560 w 2992697"/>
                  <a:gd name="connsiteY651" fmla="*/ 224452 h 1030680"/>
                  <a:gd name="connsiteX652" fmla="*/ 240595 w 2992697"/>
                  <a:gd name="connsiteY652" fmla="*/ 224452 h 1030680"/>
                  <a:gd name="connsiteX653" fmla="*/ 245873 w 2992697"/>
                  <a:gd name="connsiteY653" fmla="*/ 222279 h 1030680"/>
                  <a:gd name="connsiteX654" fmla="*/ 251151 w 2992697"/>
                  <a:gd name="connsiteY654" fmla="*/ 222279 h 1030680"/>
                  <a:gd name="connsiteX655" fmla="*/ 258601 w 2992697"/>
                  <a:gd name="connsiteY655" fmla="*/ 227557 h 1030680"/>
                  <a:gd name="connsiteX656" fmla="*/ 263879 w 2992697"/>
                  <a:gd name="connsiteY656" fmla="*/ 233766 h 1030680"/>
                  <a:gd name="connsiteX657" fmla="*/ 271330 w 2992697"/>
                  <a:gd name="connsiteY657" fmla="*/ 239043 h 1030680"/>
                  <a:gd name="connsiteX658" fmla="*/ 271330 w 2992697"/>
                  <a:gd name="connsiteY658" fmla="*/ 234697 h 1030680"/>
                  <a:gd name="connsiteX659" fmla="*/ 270398 w 2992697"/>
                  <a:gd name="connsiteY659" fmla="*/ 231593 h 1030680"/>
                  <a:gd name="connsiteX660" fmla="*/ 268225 w 2992697"/>
                  <a:gd name="connsiteY660" fmla="*/ 231593 h 1030680"/>
                  <a:gd name="connsiteX661" fmla="*/ 268225 w 2992697"/>
                  <a:gd name="connsiteY661" fmla="*/ 229419 h 1030680"/>
                  <a:gd name="connsiteX662" fmla="*/ 266052 w 2992697"/>
                  <a:gd name="connsiteY662" fmla="*/ 227246 h 1030680"/>
                  <a:gd name="connsiteX663" fmla="*/ 266052 w 2992697"/>
                  <a:gd name="connsiteY663" fmla="*/ 226315 h 1030680"/>
                  <a:gd name="connsiteX664" fmla="*/ 263879 w 2992697"/>
                  <a:gd name="connsiteY664" fmla="*/ 221969 h 1030680"/>
                  <a:gd name="connsiteX665" fmla="*/ 267915 w 2992697"/>
                  <a:gd name="connsiteY665" fmla="*/ 221969 h 1030680"/>
                  <a:gd name="connsiteX666" fmla="*/ 267915 w 2992697"/>
                  <a:gd name="connsiteY666" fmla="*/ 218864 h 1030680"/>
                  <a:gd name="connsiteX667" fmla="*/ 284679 w 2992697"/>
                  <a:gd name="connsiteY667" fmla="*/ 212655 h 1030680"/>
                  <a:gd name="connsiteX668" fmla="*/ 300201 w 2992697"/>
                  <a:gd name="connsiteY668" fmla="*/ 209551 h 1030680"/>
                  <a:gd name="connsiteX669" fmla="*/ 316965 w 2992697"/>
                  <a:gd name="connsiteY669" fmla="*/ 207378 h 1030680"/>
                  <a:gd name="connsiteX670" fmla="*/ 336834 w 2992697"/>
                  <a:gd name="connsiteY670" fmla="*/ 209551 h 1030680"/>
                  <a:gd name="connsiteX671" fmla="*/ 327520 w 2992697"/>
                  <a:gd name="connsiteY671" fmla="*/ 198064 h 1030680"/>
                  <a:gd name="connsiteX672" fmla="*/ 339007 w 2992697"/>
                  <a:gd name="connsiteY672" fmla="*/ 194960 h 1030680"/>
                  <a:gd name="connsiteX673" fmla="*/ 351425 w 2992697"/>
                  <a:gd name="connsiteY673" fmla="*/ 189682 h 1030680"/>
                  <a:gd name="connsiteX674" fmla="*/ 363842 w 2992697"/>
                  <a:gd name="connsiteY674" fmla="*/ 184405 h 1030680"/>
                  <a:gd name="connsiteX675" fmla="*/ 371293 w 2992697"/>
                  <a:gd name="connsiteY675" fmla="*/ 178196 h 1030680"/>
                  <a:gd name="connsiteX676" fmla="*/ 377502 w 2992697"/>
                  <a:gd name="connsiteY676" fmla="*/ 178196 h 1030680"/>
                  <a:gd name="connsiteX677" fmla="*/ 377502 w 2992697"/>
                  <a:gd name="connsiteY677" fmla="*/ 175091 h 1030680"/>
                  <a:gd name="connsiteX678" fmla="*/ 368189 w 2992697"/>
                  <a:gd name="connsiteY678" fmla="*/ 175091 h 1030680"/>
                  <a:gd name="connsiteX679" fmla="*/ 364153 w 2992697"/>
                  <a:gd name="connsiteY679" fmla="*/ 177265 h 1030680"/>
                  <a:gd name="connsiteX680" fmla="*/ 361048 w 2992697"/>
                  <a:gd name="connsiteY680" fmla="*/ 178196 h 1030680"/>
                  <a:gd name="connsiteX681" fmla="*/ 358875 w 2992697"/>
                  <a:gd name="connsiteY681" fmla="*/ 178196 h 1030680"/>
                  <a:gd name="connsiteX682" fmla="*/ 356702 w 2992697"/>
                  <a:gd name="connsiteY682" fmla="*/ 178196 h 1030680"/>
                  <a:gd name="connsiteX683" fmla="*/ 355771 w 2992697"/>
                  <a:gd name="connsiteY683" fmla="*/ 178196 h 1030680"/>
                  <a:gd name="connsiteX684" fmla="*/ 353598 w 2992697"/>
                  <a:gd name="connsiteY684" fmla="*/ 177265 h 1030680"/>
                  <a:gd name="connsiteX685" fmla="*/ 351425 w 2992697"/>
                  <a:gd name="connsiteY685" fmla="*/ 175091 h 1030680"/>
                  <a:gd name="connsiteX686" fmla="*/ 348320 w 2992697"/>
                  <a:gd name="connsiteY686" fmla="*/ 175091 h 1030680"/>
                  <a:gd name="connsiteX687" fmla="*/ 344284 w 2992697"/>
                  <a:gd name="connsiteY687" fmla="*/ 178196 h 1030680"/>
                  <a:gd name="connsiteX688" fmla="*/ 339007 w 2992697"/>
                  <a:gd name="connsiteY688" fmla="*/ 184405 h 1030680"/>
                  <a:gd name="connsiteX689" fmla="*/ 333729 w 2992697"/>
                  <a:gd name="connsiteY689" fmla="*/ 189682 h 1030680"/>
                  <a:gd name="connsiteX690" fmla="*/ 329693 w 2992697"/>
                  <a:gd name="connsiteY690" fmla="*/ 194960 h 1030680"/>
                  <a:gd name="connsiteX691" fmla="*/ 324416 w 2992697"/>
                  <a:gd name="connsiteY691" fmla="*/ 198064 h 1030680"/>
                  <a:gd name="connsiteX692" fmla="*/ 304547 w 2992697"/>
                  <a:gd name="connsiteY692" fmla="*/ 204273 h 1030680"/>
                  <a:gd name="connsiteX693" fmla="*/ 285610 w 2992697"/>
                  <a:gd name="connsiteY693" fmla="*/ 204273 h 1030680"/>
                  <a:gd name="connsiteX694" fmla="*/ 267915 w 2992697"/>
                  <a:gd name="connsiteY694" fmla="*/ 199927 h 1030680"/>
                  <a:gd name="connsiteX695" fmla="*/ 251151 w 2992697"/>
                  <a:gd name="connsiteY695" fmla="*/ 192476 h 1030680"/>
                  <a:gd name="connsiteX696" fmla="*/ 248978 w 2992697"/>
                  <a:gd name="connsiteY696" fmla="*/ 192476 h 1030680"/>
                  <a:gd name="connsiteX697" fmla="*/ 245873 w 2992697"/>
                  <a:gd name="connsiteY697" fmla="*/ 194650 h 1030680"/>
                  <a:gd name="connsiteX698" fmla="*/ 240595 w 2992697"/>
                  <a:gd name="connsiteY698" fmla="*/ 196823 h 1030680"/>
                  <a:gd name="connsiteX699" fmla="*/ 236560 w 2992697"/>
                  <a:gd name="connsiteY699" fmla="*/ 197754 h 1030680"/>
                  <a:gd name="connsiteX700" fmla="*/ 233455 w 2992697"/>
                  <a:gd name="connsiteY700" fmla="*/ 199927 h 1030680"/>
                  <a:gd name="connsiteX701" fmla="*/ 227246 w 2992697"/>
                  <a:gd name="connsiteY701" fmla="*/ 202100 h 1030680"/>
                  <a:gd name="connsiteX702" fmla="*/ 224142 w 2992697"/>
                  <a:gd name="connsiteY702" fmla="*/ 192476 h 1030680"/>
                  <a:gd name="connsiteX703" fmla="*/ 227246 w 2992697"/>
                  <a:gd name="connsiteY703" fmla="*/ 191545 h 1030680"/>
                  <a:gd name="connsiteX704" fmla="*/ 227246 w 2992697"/>
                  <a:gd name="connsiteY704" fmla="*/ 191545 h 1030680"/>
                  <a:gd name="connsiteX705" fmla="*/ 229419 w 2992697"/>
                  <a:gd name="connsiteY705" fmla="*/ 189372 h 1030680"/>
                  <a:gd name="connsiteX706" fmla="*/ 231593 w 2992697"/>
                  <a:gd name="connsiteY706" fmla="*/ 185026 h 1030680"/>
                  <a:gd name="connsiteX707" fmla="*/ 221037 w 2992697"/>
                  <a:gd name="connsiteY707" fmla="*/ 185026 h 1030680"/>
                  <a:gd name="connsiteX708" fmla="*/ 217002 w 2992697"/>
                  <a:gd name="connsiteY708" fmla="*/ 187199 h 1030680"/>
                  <a:gd name="connsiteX709" fmla="*/ 211724 w 2992697"/>
                  <a:gd name="connsiteY709" fmla="*/ 189372 h 1030680"/>
                  <a:gd name="connsiteX710" fmla="*/ 206446 w 2992697"/>
                  <a:gd name="connsiteY710" fmla="*/ 189372 h 1030680"/>
                  <a:gd name="connsiteX711" fmla="*/ 200238 w 2992697"/>
                  <a:gd name="connsiteY711" fmla="*/ 189372 h 1030680"/>
                  <a:gd name="connsiteX712" fmla="*/ 197133 w 2992697"/>
                  <a:gd name="connsiteY712" fmla="*/ 177885 h 1030680"/>
                  <a:gd name="connsiteX713" fmla="*/ 200238 w 2992697"/>
                  <a:gd name="connsiteY713" fmla="*/ 176954 h 1030680"/>
                  <a:gd name="connsiteX714" fmla="*/ 202411 w 2992697"/>
                  <a:gd name="connsiteY714" fmla="*/ 176954 h 1030680"/>
                  <a:gd name="connsiteX715" fmla="*/ 204584 w 2992697"/>
                  <a:gd name="connsiteY715" fmla="*/ 176954 h 1030680"/>
                  <a:gd name="connsiteX716" fmla="*/ 206757 w 2992697"/>
                  <a:gd name="connsiteY716" fmla="*/ 174781 h 1030680"/>
                  <a:gd name="connsiteX717" fmla="*/ 207688 w 2992697"/>
                  <a:gd name="connsiteY717" fmla="*/ 174781 h 1030680"/>
                  <a:gd name="connsiteX718" fmla="*/ 184715 w 2992697"/>
                  <a:gd name="connsiteY718" fmla="*/ 177885 h 1030680"/>
                  <a:gd name="connsiteX719" fmla="*/ 182542 w 2992697"/>
                  <a:gd name="connsiteY719" fmla="*/ 172608 h 1030680"/>
                  <a:gd name="connsiteX720" fmla="*/ 178506 w 2992697"/>
                  <a:gd name="connsiteY720" fmla="*/ 169503 h 1030680"/>
                  <a:gd name="connsiteX721" fmla="*/ 177575 w 2992697"/>
                  <a:gd name="connsiteY721" fmla="*/ 167330 h 1030680"/>
                  <a:gd name="connsiteX722" fmla="*/ 175402 w 2992697"/>
                  <a:gd name="connsiteY722" fmla="*/ 162984 h 1030680"/>
                  <a:gd name="connsiteX723" fmla="*/ 171366 w 2992697"/>
                  <a:gd name="connsiteY723" fmla="*/ 157706 h 1030680"/>
                  <a:gd name="connsiteX724" fmla="*/ 177575 w 2992697"/>
                  <a:gd name="connsiteY724" fmla="*/ 155533 h 1030680"/>
                  <a:gd name="connsiteX725" fmla="*/ 180679 w 2992697"/>
                  <a:gd name="connsiteY725" fmla="*/ 155533 h 1030680"/>
                  <a:gd name="connsiteX726" fmla="*/ 182853 w 2992697"/>
                  <a:gd name="connsiteY726" fmla="*/ 155533 h 1030680"/>
                  <a:gd name="connsiteX727" fmla="*/ 185026 w 2992697"/>
                  <a:gd name="connsiteY727" fmla="*/ 155533 h 1030680"/>
                  <a:gd name="connsiteX728" fmla="*/ 185026 w 2992697"/>
                  <a:gd name="connsiteY728" fmla="*/ 155223 h 1030680"/>
                  <a:gd name="connsiteX729" fmla="*/ 185957 w 2992697"/>
                  <a:gd name="connsiteY729" fmla="*/ 153050 h 1030680"/>
                  <a:gd name="connsiteX730" fmla="*/ 188130 w 2992697"/>
                  <a:gd name="connsiteY730" fmla="*/ 148704 h 1030680"/>
                  <a:gd name="connsiteX731" fmla="*/ 180679 w 2992697"/>
                  <a:gd name="connsiteY731" fmla="*/ 147772 h 1030680"/>
                  <a:gd name="connsiteX732" fmla="*/ 173229 w 2992697"/>
                  <a:gd name="connsiteY732" fmla="*/ 145599 h 1030680"/>
                  <a:gd name="connsiteX733" fmla="*/ 170124 w 2992697"/>
                  <a:gd name="connsiteY733" fmla="*/ 141253 h 1030680"/>
                  <a:gd name="connsiteX734" fmla="*/ 163915 w 2992697"/>
                  <a:gd name="connsiteY734" fmla="*/ 138148 h 1030680"/>
                  <a:gd name="connsiteX735" fmla="*/ 167951 w 2992697"/>
                  <a:gd name="connsiteY735" fmla="*/ 138148 h 1030680"/>
                  <a:gd name="connsiteX736" fmla="*/ 167951 w 2992697"/>
                  <a:gd name="connsiteY736" fmla="*/ 132871 h 1030680"/>
                  <a:gd name="connsiteX737" fmla="*/ 185647 w 2992697"/>
                  <a:gd name="connsiteY737" fmla="*/ 135975 h 1030680"/>
                  <a:gd name="connsiteX738" fmla="*/ 194960 w 2992697"/>
                  <a:gd name="connsiteY738" fmla="*/ 133802 h 1030680"/>
                  <a:gd name="connsiteX739" fmla="*/ 202411 w 2992697"/>
                  <a:gd name="connsiteY739" fmla="*/ 130698 h 1030680"/>
                  <a:gd name="connsiteX740" fmla="*/ 206446 w 2992697"/>
                  <a:gd name="connsiteY740" fmla="*/ 125420 h 1030680"/>
                  <a:gd name="connsiteX741" fmla="*/ 211724 w 2992697"/>
                  <a:gd name="connsiteY741" fmla="*/ 117969 h 1030680"/>
                  <a:gd name="connsiteX742" fmla="*/ 221037 w 2992697"/>
                  <a:gd name="connsiteY742" fmla="*/ 113623 h 1030680"/>
                  <a:gd name="connsiteX743" fmla="*/ 231593 w 2992697"/>
                  <a:gd name="connsiteY743" fmla="*/ 110519 h 1030680"/>
                  <a:gd name="connsiteX744" fmla="*/ 239043 w 2992697"/>
                  <a:gd name="connsiteY744" fmla="*/ 113623 h 1030680"/>
                  <a:gd name="connsiteX745" fmla="*/ 248357 w 2992697"/>
                  <a:gd name="connsiteY745" fmla="*/ 117969 h 1030680"/>
                  <a:gd name="connsiteX746" fmla="*/ 255807 w 2992697"/>
                  <a:gd name="connsiteY746" fmla="*/ 118901 h 1030680"/>
                  <a:gd name="connsiteX747" fmla="*/ 264189 w 2992697"/>
                  <a:gd name="connsiteY747" fmla="*/ 117969 h 1030680"/>
                  <a:gd name="connsiteX748" fmla="*/ 261085 w 2992697"/>
                  <a:gd name="connsiteY748" fmla="*/ 115796 h 1030680"/>
                  <a:gd name="connsiteX749" fmla="*/ 257049 w 2992697"/>
                  <a:gd name="connsiteY749" fmla="*/ 113623 h 1030680"/>
                  <a:gd name="connsiteX750" fmla="*/ 256118 w 2992697"/>
                  <a:gd name="connsiteY750" fmla="*/ 113623 h 1030680"/>
                  <a:gd name="connsiteX751" fmla="*/ 256118 w 2992697"/>
                  <a:gd name="connsiteY751" fmla="*/ 111760 h 1030680"/>
                  <a:gd name="connsiteX752" fmla="*/ 253945 w 2992697"/>
                  <a:gd name="connsiteY752" fmla="*/ 110829 h 1030680"/>
                  <a:gd name="connsiteX753" fmla="*/ 253945 w 2992697"/>
                  <a:gd name="connsiteY753" fmla="*/ 106483 h 1030680"/>
                  <a:gd name="connsiteX754" fmla="*/ 251772 w 2992697"/>
                  <a:gd name="connsiteY754" fmla="*/ 101205 h 1030680"/>
                  <a:gd name="connsiteX755" fmla="*/ 257049 w 2992697"/>
                  <a:gd name="connsiteY755" fmla="*/ 99032 h 1030680"/>
                  <a:gd name="connsiteX756" fmla="*/ 261085 w 2992697"/>
                  <a:gd name="connsiteY756" fmla="*/ 96859 h 1030680"/>
                  <a:gd name="connsiteX757" fmla="*/ 264189 w 2992697"/>
                  <a:gd name="connsiteY757" fmla="*/ 96859 h 1030680"/>
                  <a:gd name="connsiteX758" fmla="*/ 266363 w 2992697"/>
                  <a:gd name="connsiteY758" fmla="*/ 95928 h 1030680"/>
                  <a:gd name="connsiteX759" fmla="*/ 270398 w 2992697"/>
                  <a:gd name="connsiteY759" fmla="*/ 93755 h 1030680"/>
                  <a:gd name="connsiteX760" fmla="*/ 277849 w 2992697"/>
                  <a:gd name="connsiteY760" fmla="*/ 93755 h 1030680"/>
                  <a:gd name="connsiteX761" fmla="*/ 280953 w 2992697"/>
                  <a:gd name="connsiteY761" fmla="*/ 95928 h 1030680"/>
                  <a:gd name="connsiteX762" fmla="*/ 284989 w 2992697"/>
                  <a:gd name="connsiteY762" fmla="*/ 99032 h 1030680"/>
                  <a:gd name="connsiteX763" fmla="*/ 288094 w 2992697"/>
                  <a:gd name="connsiteY763" fmla="*/ 101205 h 1030680"/>
                  <a:gd name="connsiteX764" fmla="*/ 288094 w 2992697"/>
                  <a:gd name="connsiteY764" fmla="*/ 96859 h 1030680"/>
                  <a:gd name="connsiteX765" fmla="*/ 285921 w 2992697"/>
                  <a:gd name="connsiteY765" fmla="*/ 95928 h 1030680"/>
                  <a:gd name="connsiteX766" fmla="*/ 285921 w 2992697"/>
                  <a:gd name="connsiteY766" fmla="*/ 93755 h 1030680"/>
                  <a:gd name="connsiteX767" fmla="*/ 285921 w 2992697"/>
                  <a:gd name="connsiteY767" fmla="*/ 93755 h 1030680"/>
                  <a:gd name="connsiteX768" fmla="*/ 285921 w 2992697"/>
                  <a:gd name="connsiteY768" fmla="*/ 91582 h 1030680"/>
                  <a:gd name="connsiteX769" fmla="*/ 284989 w 2992697"/>
                  <a:gd name="connsiteY769" fmla="*/ 88477 h 1030680"/>
                  <a:gd name="connsiteX770" fmla="*/ 290267 w 2992697"/>
                  <a:gd name="connsiteY770" fmla="*/ 86304 h 1030680"/>
                  <a:gd name="connsiteX771" fmla="*/ 293371 w 2992697"/>
                  <a:gd name="connsiteY771" fmla="*/ 84131 h 1030680"/>
                  <a:gd name="connsiteX772" fmla="*/ 299580 w 2992697"/>
                  <a:gd name="connsiteY772" fmla="*/ 81026 h 1030680"/>
                  <a:gd name="connsiteX773" fmla="*/ 302685 w 2992697"/>
                  <a:gd name="connsiteY773" fmla="*/ 76680 h 1030680"/>
                  <a:gd name="connsiteX774" fmla="*/ 304858 w 2992697"/>
                  <a:gd name="connsiteY774" fmla="*/ 76680 h 1030680"/>
                  <a:gd name="connsiteX775" fmla="*/ 312308 w 2992697"/>
                  <a:gd name="connsiteY775" fmla="*/ 76680 h 1030680"/>
                  <a:gd name="connsiteX776" fmla="*/ 317586 w 2992697"/>
                  <a:gd name="connsiteY776" fmla="*/ 78853 h 1030680"/>
                  <a:gd name="connsiteX777" fmla="*/ 321622 w 2992697"/>
                  <a:gd name="connsiteY777" fmla="*/ 83199 h 1030680"/>
                  <a:gd name="connsiteX778" fmla="*/ 327831 w 2992697"/>
                  <a:gd name="connsiteY778" fmla="*/ 83199 h 1030680"/>
                  <a:gd name="connsiteX779" fmla="*/ 337144 w 2992697"/>
                  <a:gd name="connsiteY779" fmla="*/ 81026 h 1030680"/>
                  <a:gd name="connsiteX780" fmla="*/ 341180 w 2992697"/>
                  <a:gd name="connsiteY780" fmla="*/ 68298 h 1030680"/>
                  <a:gd name="connsiteX781" fmla="*/ 346458 w 2992697"/>
                  <a:gd name="connsiteY781" fmla="*/ 66125 h 1030680"/>
                  <a:gd name="connsiteX782" fmla="*/ 351735 w 2992697"/>
                  <a:gd name="connsiteY782" fmla="*/ 66125 h 1030680"/>
                  <a:gd name="connsiteX783" fmla="*/ 357013 w 2992697"/>
                  <a:gd name="connsiteY783" fmla="*/ 66125 h 1030680"/>
                  <a:gd name="connsiteX784" fmla="*/ 361048 w 2992697"/>
                  <a:gd name="connsiteY784" fmla="*/ 68298 h 1030680"/>
                  <a:gd name="connsiteX785" fmla="*/ 364153 w 2992697"/>
                  <a:gd name="connsiteY785" fmla="*/ 68298 h 1030680"/>
                  <a:gd name="connsiteX786" fmla="*/ 371604 w 2992697"/>
                  <a:gd name="connsiteY786" fmla="*/ 56812 h 1030680"/>
                  <a:gd name="connsiteX787" fmla="*/ 383090 w 2992697"/>
                  <a:gd name="connsiteY787" fmla="*/ 54638 h 1030680"/>
                  <a:gd name="connsiteX788" fmla="*/ 390541 w 2992697"/>
                  <a:gd name="connsiteY788" fmla="*/ 58985 h 1030680"/>
                  <a:gd name="connsiteX789" fmla="*/ 397992 w 2992697"/>
                  <a:gd name="connsiteY789" fmla="*/ 62089 h 1030680"/>
                  <a:gd name="connsiteX790" fmla="*/ 405442 w 2992697"/>
                  <a:gd name="connsiteY790" fmla="*/ 64262 h 1030680"/>
                  <a:gd name="connsiteX791" fmla="*/ 414756 w 2992697"/>
                  <a:gd name="connsiteY791" fmla="*/ 61158 h 1030680"/>
                  <a:gd name="connsiteX792" fmla="*/ 427173 w 2992697"/>
                  <a:gd name="connsiteY792" fmla="*/ 53707 h 1030680"/>
                  <a:gd name="connsiteX793" fmla="*/ 439281 w 2992697"/>
                  <a:gd name="connsiteY793" fmla="*/ 47498 h 1030680"/>
                  <a:gd name="connsiteX794" fmla="*/ 439281 w 2992697"/>
                  <a:gd name="connsiteY794" fmla="*/ 47498 h 1030680"/>
                  <a:gd name="connsiteX795" fmla="*/ 439281 w 2992697"/>
                  <a:gd name="connsiteY795" fmla="*/ 47498 h 1030680"/>
                  <a:gd name="connsiteX796" fmla="*/ 2195472 w 2992697"/>
                  <a:gd name="connsiteY796" fmla="*/ 44394 h 1030680"/>
                  <a:gd name="connsiteX797" fmla="*/ 2202923 w 2992697"/>
                  <a:gd name="connsiteY797" fmla="*/ 46567 h 1030680"/>
                  <a:gd name="connsiteX798" fmla="*/ 2210374 w 2992697"/>
                  <a:gd name="connsiteY798" fmla="*/ 49671 h 1030680"/>
                  <a:gd name="connsiteX799" fmla="*/ 2213478 w 2992697"/>
                  <a:gd name="connsiteY799" fmla="*/ 54018 h 1030680"/>
                  <a:gd name="connsiteX800" fmla="*/ 2218756 w 2992697"/>
                  <a:gd name="connsiteY800" fmla="*/ 57122 h 1030680"/>
                  <a:gd name="connsiteX801" fmla="*/ 2224965 w 2992697"/>
                  <a:gd name="connsiteY801" fmla="*/ 61468 h 1030680"/>
                  <a:gd name="connsiteX802" fmla="*/ 2220929 w 2992697"/>
                  <a:gd name="connsiteY802" fmla="*/ 72023 h 1030680"/>
                  <a:gd name="connsiteX803" fmla="*/ 2198888 w 2992697"/>
                  <a:gd name="connsiteY803" fmla="*/ 84752 h 1030680"/>
                  <a:gd name="connsiteX804" fmla="*/ 2182123 w 2992697"/>
                  <a:gd name="connsiteY804" fmla="*/ 99653 h 1030680"/>
                  <a:gd name="connsiteX805" fmla="*/ 2167532 w 2992697"/>
                  <a:gd name="connsiteY805" fmla="*/ 118590 h 1030680"/>
                  <a:gd name="connsiteX806" fmla="*/ 2164428 w 2992697"/>
                  <a:gd name="connsiteY806" fmla="*/ 118590 h 1030680"/>
                  <a:gd name="connsiteX807" fmla="*/ 2164428 w 2992697"/>
                  <a:gd name="connsiteY807" fmla="*/ 114244 h 1030680"/>
                  <a:gd name="connsiteX808" fmla="*/ 2159150 w 2992697"/>
                  <a:gd name="connsiteY808" fmla="*/ 111140 h 1030680"/>
                  <a:gd name="connsiteX809" fmla="*/ 2155115 w 2992697"/>
                  <a:gd name="connsiteY809" fmla="*/ 106793 h 1030680"/>
                  <a:gd name="connsiteX810" fmla="*/ 2152942 w 2992697"/>
                  <a:gd name="connsiteY810" fmla="*/ 103689 h 1030680"/>
                  <a:gd name="connsiteX811" fmla="*/ 2149837 w 2992697"/>
                  <a:gd name="connsiteY811" fmla="*/ 99343 h 1030680"/>
                  <a:gd name="connsiteX812" fmla="*/ 2147664 w 2992697"/>
                  <a:gd name="connsiteY812" fmla="*/ 94065 h 1030680"/>
                  <a:gd name="connsiteX813" fmla="*/ 2151700 w 2992697"/>
                  <a:gd name="connsiteY813" fmla="*/ 86614 h 1030680"/>
                  <a:gd name="connsiteX814" fmla="*/ 2152631 w 2992697"/>
                  <a:gd name="connsiteY814" fmla="*/ 81337 h 1030680"/>
                  <a:gd name="connsiteX815" fmla="*/ 2154804 w 2992697"/>
                  <a:gd name="connsiteY815" fmla="*/ 71713 h 1030680"/>
                  <a:gd name="connsiteX816" fmla="*/ 2127795 w 2992697"/>
                  <a:gd name="connsiteY816" fmla="*/ 71713 h 1030680"/>
                  <a:gd name="connsiteX817" fmla="*/ 2127795 w 2992697"/>
                  <a:gd name="connsiteY817" fmla="*/ 64262 h 1030680"/>
                  <a:gd name="connsiteX818" fmla="*/ 2142386 w 2992697"/>
                  <a:gd name="connsiteY818" fmla="*/ 58985 h 1030680"/>
                  <a:gd name="connsiteX819" fmla="*/ 2156977 w 2992697"/>
                  <a:gd name="connsiteY819" fmla="*/ 54638 h 1030680"/>
                  <a:gd name="connsiteX820" fmla="*/ 2174673 w 2992697"/>
                  <a:gd name="connsiteY820" fmla="*/ 51534 h 1030680"/>
                  <a:gd name="connsiteX821" fmla="*/ 2176846 w 2992697"/>
                  <a:gd name="connsiteY821" fmla="*/ 56812 h 1030680"/>
                  <a:gd name="connsiteX822" fmla="*/ 2179019 w 2992697"/>
                  <a:gd name="connsiteY822" fmla="*/ 58985 h 1030680"/>
                  <a:gd name="connsiteX823" fmla="*/ 2179019 w 2992697"/>
                  <a:gd name="connsiteY823" fmla="*/ 61158 h 1030680"/>
                  <a:gd name="connsiteX824" fmla="*/ 2181192 w 2992697"/>
                  <a:gd name="connsiteY824" fmla="*/ 61158 h 1030680"/>
                  <a:gd name="connsiteX825" fmla="*/ 2181192 w 2992697"/>
                  <a:gd name="connsiteY825" fmla="*/ 62089 h 1030680"/>
                  <a:gd name="connsiteX826" fmla="*/ 2184297 w 2992697"/>
                  <a:gd name="connsiteY826" fmla="*/ 64262 h 1030680"/>
                  <a:gd name="connsiteX827" fmla="*/ 2186470 w 2992697"/>
                  <a:gd name="connsiteY827" fmla="*/ 58985 h 1030680"/>
                  <a:gd name="connsiteX828" fmla="*/ 2188643 w 2992697"/>
                  <a:gd name="connsiteY828" fmla="*/ 54638 h 1030680"/>
                  <a:gd name="connsiteX829" fmla="*/ 2189574 w 2992697"/>
                  <a:gd name="connsiteY829" fmla="*/ 51534 h 1030680"/>
                  <a:gd name="connsiteX830" fmla="*/ 2193610 w 2992697"/>
                  <a:gd name="connsiteY830" fmla="*/ 47188 h 1030680"/>
                  <a:gd name="connsiteX831" fmla="*/ 2195472 w 2992697"/>
                  <a:gd name="connsiteY831" fmla="*/ 44394 h 1030680"/>
                  <a:gd name="connsiteX832" fmla="*/ 2195472 w 2992697"/>
                  <a:gd name="connsiteY832" fmla="*/ 44394 h 1030680"/>
                  <a:gd name="connsiteX833" fmla="*/ 2195472 w 2992697"/>
                  <a:gd name="connsiteY833" fmla="*/ 44394 h 1030680"/>
                  <a:gd name="connsiteX834" fmla="*/ 2240487 w 2992697"/>
                  <a:gd name="connsiteY834" fmla="*/ 24215 h 1030680"/>
                  <a:gd name="connsiteX835" fmla="*/ 2244523 w 2992697"/>
                  <a:gd name="connsiteY835" fmla="*/ 25146 h 1030680"/>
                  <a:gd name="connsiteX836" fmla="*/ 2245454 w 2992697"/>
                  <a:gd name="connsiteY836" fmla="*/ 25146 h 1030680"/>
                  <a:gd name="connsiteX837" fmla="*/ 2247628 w 2992697"/>
                  <a:gd name="connsiteY837" fmla="*/ 27319 h 1030680"/>
                  <a:gd name="connsiteX838" fmla="*/ 2247628 w 2992697"/>
                  <a:gd name="connsiteY838" fmla="*/ 27319 h 1030680"/>
                  <a:gd name="connsiteX839" fmla="*/ 2249800 w 2992697"/>
                  <a:gd name="connsiteY839" fmla="*/ 29492 h 1030680"/>
                  <a:gd name="connsiteX840" fmla="*/ 2251974 w 2992697"/>
                  <a:gd name="connsiteY840" fmla="*/ 32597 h 1030680"/>
                  <a:gd name="connsiteX841" fmla="*/ 2255078 w 2992697"/>
                  <a:gd name="connsiteY841" fmla="*/ 38806 h 1030680"/>
                  <a:gd name="connsiteX842" fmla="*/ 2259114 w 2992697"/>
                  <a:gd name="connsiteY842" fmla="*/ 44083 h 1030680"/>
                  <a:gd name="connsiteX843" fmla="*/ 2260045 w 2992697"/>
                  <a:gd name="connsiteY843" fmla="*/ 51534 h 1030680"/>
                  <a:gd name="connsiteX844" fmla="*/ 2251663 w 2992697"/>
                  <a:gd name="connsiteY844" fmla="*/ 51534 h 1030680"/>
                  <a:gd name="connsiteX845" fmla="*/ 2251663 w 2992697"/>
                  <a:gd name="connsiteY845" fmla="*/ 47188 h 1030680"/>
                  <a:gd name="connsiteX846" fmla="*/ 2247628 w 2992697"/>
                  <a:gd name="connsiteY846" fmla="*/ 44083 h 1030680"/>
                  <a:gd name="connsiteX847" fmla="*/ 2244523 w 2992697"/>
                  <a:gd name="connsiteY847" fmla="*/ 39737 h 1030680"/>
                  <a:gd name="connsiteX848" fmla="*/ 2242350 w 2992697"/>
                  <a:gd name="connsiteY848" fmla="*/ 36633 h 1030680"/>
                  <a:gd name="connsiteX849" fmla="*/ 2240177 w 2992697"/>
                  <a:gd name="connsiteY849" fmla="*/ 31355 h 1030680"/>
                  <a:gd name="connsiteX850" fmla="*/ 2240177 w 2992697"/>
                  <a:gd name="connsiteY850" fmla="*/ 24215 h 1030680"/>
                  <a:gd name="connsiteX851" fmla="*/ 2240487 w 2992697"/>
                  <a:gd name="connsiteY851" fmla="*/ 24215 h 1030680"/>
                  <a:gd name="connsiteX852" fmla="*/ 2240487 w 2992697"/>
                  <a:gd name="connsiteY852" fmla="*/ 24215 h 1030680"/>
                  <a:gd name="connsiteX853" fmla="*/ 984113 w 2992697"/>
                  <a:gd name="connsiteY853" fmla="*/ 20179 h 1030680"/>
                  <a:gd name="connsiteX854" fmla="*/ 1009259 w 2992697"/>
                  <a:gd name="connsiteY854" fmla="*/ 20179 h 1030680"/>
                  <a:gd name="connsiteX855" fmla="*/ 1035337 w 2992697"/>
                  <a:gd name="connsiteY855" fmla="*/ 24525 h 1030680"/>
                  <a:gd name="connsiteX856" fmla="*/ 1058310 w 2992697"/>
                  <a:gd name="connsiteY856" fmla="*/ 27630 h 1030680"/>
                  <a:gd name="connsiteX857" fmla="*/ 1079110 w 2992697"/>
                  <a:gd name="connsiteY857" fmla="*/ 32907 h 1030680"/>
                  <a:gd name="connsiteX858" fmla="*/ 1109223 w 2992697"/>
                  <a:gd name="connsiteY858" fmla="*/ 27630 h 1030680"/>
                  <a:gd name="connsiteX859" fmla="*/ 1113259 w 2992697"/>
                  <a:gd name="connsiteY859" fmla="*/ 31976 h 1030680"/>
                  <a:gd name="connsiteX860" fmla="*/ 1116363 w 2992697"/>
                  <a:gd name="connsiteY860" fmla="*/ 32907 h 1030680"/>
                  <a:gd name="connsiteX861" fmla="*/ 1120399 w 2992697"/>
                  <a:gd name="connsiteY861" fmla="*/ 39116 h 1030680"/>
                  <a:gd name="connsiteX862" fmla="*/ 1122572 w 2992697"/>
                  <a:gd name="connsiteY862" fmla="*/ 42221 h 1030680"/>
                  <a:gd name="connsiteX863" fmla="*/ 1125676 w 2992697"/>
                  <a:gd name="connsiteY863" fmla="*/ 44394 h 1030680"/>
                  <a:gd name="connsiteX864" fmla="*/ 1143372 w 2992697"/>
                  <a:gd name="connsiteY864" fmla="*/ 51844 h 1030680"/>
                  <a:gd name="connsiteX865" fmla="*/ 1164172 w 2992697"/>
                  <a:gd name="connsiteY865" fmla="*/ 57122 h 1030680"/>
                  <a:gd name="connsiteX866" fmla="*/ 1181867 w 2992697"/>
                  <a:gd name="connsiteY866" fmla="*/ 61468 h 1030680"/>
                  <a:gd name="connsiteX867" fmla="*/ 1181867 w 2992697"/>
                  <a:gd name="connsiteY867" fmla="*/ 68919 h 1030680"/>
                  <a:gd name="connsiteX868" fmla="*/ 1152685 w 2992697"/>
                  <a:gd name="connsiteY868" fmla="*/ 68919 h 1030680"/>
                  <a:gd name="connsiteX869" fmla="*/ 1140267 w 2992697"/>
                  <a:gd name="connsiteY869" fmla="*/ 62710 h 1030680"/>
                  <a:gd name="connsiteX870" fmla="*/ 1125676 w 2992697"/>
                  <a:gd name="connsiteY870" fmla="*/ 62710 h 1030680"/>
                  <a:gd name="connsiteX871" fmla="*/ 1108912 w 2992697"/>
                  <a:gd name="connsiteY871" fmla="*/ 64883 h 1030680"/>
                  <a:gd name="connsiteX872" fmla="*/ 1093390 w 2992697"/>
                  <a:gd name="connsiteY872" fmla="*/ 69229 h 1030680"/>
                  <a:gd name="connsiteX873" fmla="*/ 1093390 w 2992697"/>
                  <a:gd name="connsiteY873" fmla="*/ 77611 h 1030680"/>
                  <a:gd name="connsiteX874" fmla="*/ 1113259 w 2992697"/>
                  <a:gd name="connsiteY874" fmla="*/ 77611 h 1030680"/>
                  <a:gd name="connsiteX875" fmla="*/ 1127850 w 2992697"/>
                  <a:gd name="connsiteY875" fmla="*/ 74507 h 1030680"/>
                  <a:gd name="connsiteX876" fmla="*/ 1145545 w 2992697"/>
                  <a:gd name="connsiteY876" fmla="*/ 72334 h 1030680"/>
                  <a:gd name="connsiteX877" fmla="*/ 1167587 w 2992697"/>
                  <a:gd name="connsiteY877" fmla="*/ 72334 h 1030680"/>
                  <a:gd name="connsiteX878" fmla="*/ 1189628 w 2992697"/>
                  <a:gd name="connsiteY878" fmla="*/ 72334 h 1030680"/>
                  <a:gd name="connsiteX879" fmla="*/ 1206392 w 2992697"/>
                  <a:gd name="connsiteY879" fmla="*/ 72334 h 1030680"/>
                  <a:gd name="connsiteX880" fmla="*/ 1220983 w 2992697"/>
                  <a:gd name="connsiteY880" fmla="*/ 87235 h 1030680"/>
                  <a:gd name="connsiteX881" fmla="*/ 1238679 w 2992697"/>
                  <a:gd name="connsiteY881" fmla="*/ 97790 h 1030680"/>
                  <a:gd name="connsiteX882" fmla="*/ 1233401 w 2992697"/>
                  <a:gd name="connsiteY882" fmla="*/ 109277 h 1030680"/>
                  <a:gd name="connsiteX883" fmla="*/ 1222846 w 2992697"/>
                  <a:gd name="connsiteY883" fmla="*/ 116728 h 1030680"/>
                  <a:gd name="connsiteX884" fmla="*/ 1213533 w 2992697"/>
                  <a:gd name="connsiteY884" fmla="*/ 122005 h 1030680"/>
                  <a:gd name="connsiteX885" fmla="*/ 1201115 w 2992697"/>
                  <a:gd name="connsiteY885" fmla="*/ 126351 h 1030680"/>
                  <a:gd name="connsiteX886" fmla="*/ 1182178 w 2992697"/>
                  <a:gd name="connsiteY886" fmla="*/ 126351 h 1030680"/>
                  <a:gd name="connsiteX887" fmla="*/ 1165413 w 2992697"/>
                  <a:gd name="connsiteY887" fmla="*/ 131629 h 1030680"/>
                  <a:gd name="connsiteX888" fmla="*/ 1147718 w 2992697"/>
                  <a:gd name="connsiteY888" fmla="*/ 131629 h 1030680"/>
                  <a:gd name="connsiteX889" fmla="*/ 1127850 w 2992697"/>
                  <a:gd name="connsiteY889" fmla="*/ 129456 h 1030680"/>
                  <a:gd name="connsiteX890" fmla="*/ 1108912 w 2992697"/>
                  <a:gd name="connsiteY890" fmla="*/ 127283 h 1030680"/>
                  <a:gd name="connsiteX891" fmla="*/ 1091527 w 2992697"/>
                  <a:gd name="connsiteY891" fmla="*/ 127283 h 1030680"/>
                  <a:gd name="connsiteX892" fmla="*/ 1076936 w 2992697"/>
                  <a:gd name="connsiteY892" fmla="*/ 131629 h 1030680"/>
                  <a:gd name="connsiteX893" fmla="*/ 1065450 w 2992697"/>
                  <a:gd name="connsiteY893" fmla="*/ 142184 h 1030680"/>
                  <a:gd name="connsiteX894" fmla="*/ 1109223 w 2992697"/>
                  <a:gd name="connsiteY894" fmla="*/ 142184 h 1030680"/>
                  <a:gd name="connsiteX895" fmla="*/ 1122882 w 2992697"/>
                  <a:gd name="connsiteY895" fmla="*/ 139080 h 1030680"/>
                  <a:gd name="connsiteX896" fmla="*/ 1138405 w 2992697"/>
                  <a:gd name="connsiteY896" fmla="*/ 136907 h 1030680"/>
                  <a:gd name="connsiteX897" fmla="*/ 1157342 w 2992697"/>
                  <a:gd name="connsiteY897" fmla="*/ 139080 h 1030680"/>
                  <a:gd name="connsiteX898" fmla="*/ 1169760 w 2992697"/>
                  <a:gd name="connsiteY898" fmla="*/ 142184 h 1030680"/>
                  <a:gd name="connsiteX899" fmla="*/ 1172864 w 2992697"/>
                  <a:gd name="connsiteY899" fmla="*/ 155844 h 1030680"/>
                  <a:gd name="connsiteX900" fmla="*/ 1179073 w 2992697"/>
                  <a:gd name="connsiteY900" fmla="*/ 153671 h 1030680"/>
                  <a:gd name="connsiteX901" fmla="*/ 1187455 w 2992697"/>
                  <a:gd name="connsiteY901" fmla="*/ 148393 h 1030680"/>
                  <a:gd name="connsiteX902" fmla="*/ 1198942 w 2992697"/>
                  <a:gd name="connsiteY902" fmla="*/ 144047 h 1030680"/>
                  <a:gd name="connsiteX903" fmla="*/ 1209497 w 2992697"/>
                  <a:gd name="connsiteY903" fmla="*/ 141874 h 1030680"/>
                  <a:gd name="connsiteX904" fmla="*/ 1211670 w 2992697"/>
                  <a:gd name="connsiteY904" fmla="*/ 148083 h 1030680"/>
                  <a:gd name="connsiteX905" fmla="*/ 1213843 w 2992697"/>
                  <a:gd name="connsiteY905" fmla="*/ 151187 h 1030680"/>
                  <a:gd name="connsiteX906" fmla="*/ 1216016 w 2992697"/>
                  <a:gd name="connsiteY906" fmla="*/ 153360 h 1030680"/>
                  <a:gd name="connsiteX907" fmla="*/ 1219121 w 2992697"/>
                  <a:gd name="connsiteY907" fmla="*/ 155533 h 1030680"/>
                  <a:gd name="connsiteX908" fmla="*/ 1223156 w 2992697"/>
                  <a:gd name="connsiteY908" fmla="*/ 158638 h 1030680"/>
                  <a:gd name="connsiteX909" fmla="*/ 1206392 w 2992697"/>
                  <a:gd name="connsiteY909" fmla="*/ 189993 h 1030680"/>
                  <a:gd name="connsiteX910" fmla="*/ 1213843 w 2992697"/>
                  <a:gd name="connsiteY910" fmla="*/ 189993 h 1030680"/>
                  <a:gd name="connsiteX911" fmla="*/ 1226261 w 2992697"/>
                  <a:gd name="connsiteY911" fmla="*/ 182542 h 1030680"/>
                  <a:gd name="connsiteX912" fmla="*/ 1243025 w 2992697"/>
                  <a:gd name="connsiteY912" fmla="*/ 172918 h 1030680"/>
                  <a:gd name="connsiteX913" fmla="*/ 1262893 w 2992697"/>
                  <a:gd name="connsiteY913" fmla="*/ 165468 h 1030680"/>
                  <a:gd name="connsiteX914" fmla="*/ 1284935 w 2992697"/>
                  <a:gd name="connsiteY914" fmla="*/ 158017 h 1030680"/>
                  <a:gd name="connsiteX915" fmla="*/ 1308839 w 2992697"/>
                  <a:gd name="connsiteY915" fmla="*/ 152739 h 1030680"/>
                  <a:gd name="connsiteX916" fmla="*/ 1329639 w 2992697"/>
                  <a:gd name="connsiteY916" fmla="*/ 152739 h 1030680"/>
                  <a:gd name="connsiteX917" fmla="*/ 1350439 w 2992697"/>
                  <a:gd name="connsiteY917" fmla="*/ 154912 h 1030680"/>
                  <a:gd name="connsiteX918" fmla="*/ 1365030 w 2992697"/>
                  <a:gd name="connsiteY918" fmla="*/ 163294 h 1030680"/>
                  <a:gd name="connsiteX919" fmla="*/ 1373412 w 2992697"/>
                  <a:gd name="connsiteY919" fmla="*/ 178196 h 1030680"/>
                  <a:gd name="connsiteX920" fmla="*/ 1379621 w 2992697"/>
                  <a:gd name="connsiteY920" fmla="*/ 178196 h 1030680"/>
                  <a:gd name="connsiteX921" fmla="*/ 1379621 w 2992697"/>
                  <a:gd name="connsiteY921" fmla="*/ 180369 h 1030680"/>
                  <a:gd name="connsiteX922" fmla="*/ 1379621 w 2992697"/>
                  <a:gd name="connsiteY922" fmla="*/ 180369 h 1030680"/>
                  <a:gd name="connsiteX923" fmla="*/ 1377448 w 2992697"/>
                  <a:gd name="connsiteY923" fmla="*/ 182542 h 1030680"/>
                  <a:gd name="connsiteX924" fmla="*/ 1375275 w 2992697"/>
                  <a:gd name="connsiteY924" fmla="*/ 182542 h 1030680"/>
                  <a:gd name="connsiteX925" fmla="*/ 1375275 w 2992697"/>
                  <a:gd name="connsiteY925" fmla="*/ 182542 h 1030680"/>
                  <a:gd name="connsiteX926" fmla="*/ 1373102 w 2992697"/>
                  <a:gd name="connsiteY926" fmla="*/ 182542 h 1030680"/>
                  <a:gd name="connsiteX927" fmla="*/ 1369997 w 2992697"/>
                  <a:gd name="connsiteY927" fmla="*/ 185647 h 1030680"/>
                  <a:gd name="connsiteX928" fmla="*/ 1364720 w 2992697"/>
                  <a:gd name="connsiteY928" fmla="*/ 187820 h 1030680"/>
                  <a:gd name="connsiteX929" fmla="*/ 1358511 w 2992697"/>
                  <a:gd name="connsiteY929" fmla="*/ 189993 h 1030680"/>
                  <a:gd name="connsiteX930" fmla="*/ 1351060 w 2992697"/>
                  <a:gd name="connsiteY930" fmla="*/ 192166 h 1030680"/>
                  <a:gd name="connsiteX931" fmla="*/ 1345783 w 2992697"/>
                  <a:gd name="connsiteY931" fmla="*/ 193097 h 1030680"/>
                  <a:gd name="connsiteX932" fmla="*/ 1333365 w 2992697"/>
                  <a:gd name="connsiteY932" fmla="*/ 213276 h 1030680"/>
                  <a:gd name="connsiteX933" fmla="*/ 1309460 w 2992697"/>
                  <a:gd name="connsiteY933" fmla="*/ 228178 h 1030680"/>
                  <a:gd name="connsiteX934" fmla="*/ 1282452 w 2992697"/>
                  <a:gd name="connsiteY934" fmla="*/ 237801 h 1030680"/>
                  <a:gd name="connsiteX935" fmla="*/ 1250165 w 2992697"/>
                  <a:gd name="connsiteY935" fmla="*/ 243079 h 1030680"/>
                  <a:gd name="connsiteX936" fmla="*/ 1250165 w 2992697"/>
                  <a:gd name="connsiteY936" fmla="*/ 249288 h 1030680"/>
                  <a:gd name="connsiteX937" fmla="*/ 1250165 w 2992697"/>
                  <a:gd name="connsiteY937" fmla="*/ 252392 h 1030680"/>
                  <a:gd name="connsiteX938" fmla="*/ 1250165 w 2992697"/>
                  <a:gd name="connsiteY938" fmla="*/ 254566 h 1030680"/>
                  <a:gd name="connsiteX939" fmla="*/ 1247992 w 2992697"/>
                  <a:gd name="connsiteY939" fmla="*/ 256739 h 1030680"/>
                  <a:gd name="connsiteX940" fmla="*/ 1250165 w 2992697"/>
                  <a:gd name="connsiteY940" fmla="*/ 257670 h 1030680"/>
                  <a:gd name="connsiteX941" fmla="*/ 1250165 w 2992697"/>
                  <a:gd name="connsiteY941" fmla="*/ 259843 h 1030680"/>
                  <a:gd name="connsiteX942" fmla="*/ 1253270 w 2992697"/>
                  <a:gd name="connsiteY942" fmla="*/ 264189 h 1030680"/>
                  <a:gd name="connsiteX943" fmla="*/ 1258547 w 2992697"/>
                  <a:gd name="connsiteY943" fmla="*/ 267294 h 1030680"/>
                  <a:gd name="connsiteX944" fmla="*/ 1262583 w 2992697"/>
                  <a:gd name="connsiteY944" fmla="*/ 269467 h 1030680"/>
                  <a:gd name="connsiteX945" fmla="*/ 1265687 w 2992697"/>
                  <a:gd name="connsiteY945" fmla="*/ 272571 h 1030680"/>
                  <a:gd name="connsiteX946" fmla="*/ 1269723 w 2992697"/>
                  <a:gd name="connsiteY946" fmla="*/ 274745 h 1030680"/>
                  <a:gd name="connsiteX947" fmla="*/ 1272828 w 2992697"/>
                  <a:gd name="connsiteY947" fmla="*/ 280022 h 1030680"/>
                  <a:gd name="connsiteX948" fmla="*/ 1269723 w 2992697"/>
                  <a:gd name="connsiteY948" fmla="*/ 287473 h 1030680"/>
                  <a:gd name="connsiteX949" fmla="*/ 1265687 w 2992697"/>
                  <a:gd name="connsiteY949" fmla="*/ 304237 h 1030680"/>
                  <a:gd name="connsiteX950" fmla="*/ 1262583 w 2992697"/>
                  <a:gd name="connsiteY950" fmla="*/ 324416 h 1030680"/>
                  <a:gd name="connsiteX951" fmla="*/ 1258547 w 2992697"/>
                  <a:gd name="connsiteY951" fmla="*/ 344595 h 1030680"/>
                  <a:gd name="connsiteX952" fmla="*/ 1258547 w 2992697"/>
                  <a:gd name="connsiteY952" fmla="*/ 361359 h 1030680"/>
                  <a:gd name="connsiteX953" fmla="*/ 1262583 w 2992697"/>
                  <a:gd name="connsiteY953" fmla="*/ 359186 h 1030680"/>
                  <a:gd name="connsiteX954" fmla="*/ 1265687 w 2992697"/>
                  <a:gd name="connsiteY954" fmla="*/ 359186 h 1030680"/>
                  <a:gd name="connsiteX955" fmla="*/ 1267861 w 2992697"/>
                  <a:gd name="connsiteY955" fmla="*/ 359186 h 1030680"/>
                  <a:gd name="connsiteX956" fmla="*/ 1271896 w 2992697"/>
                  <a:gd name="connsiteY956" fmla="*/ 359186 h 1030680"/>
                  <a:gd name="connsiteX957" fmla="*/ 1272828 w 2992697"/>
                  <a:gd name="connsiteY957" fmla="*/ 359186 h 1030680"/>
                  <a:gd name="connsiteX958" fmla="*/ 1279037 w 2992697"/>
                  <a:gd name="connsiteY958" fmla="*/ 361359 h 1030680"/>
                  <a:gd name="connsiteX959" fmla="*/ 1276864 w 2992697"/>
                  <a:gd name="connsiteY959" fmla="*/ 366636 h 1030680"/>
                  <a:gd name="connsiteX960" fmla="*/ 1276864 w 2992697"/>
                  <a:gd name="connsiteY960" fmla="*/ 368810 h 1030680"/>
                  <a:gd name="connsiteX961" fmla="*/ 1276864 w 2992697"/>
                  <a:gd name="connsiteY961" fmla="*/ 373156 h 1030680"/>
                  <a:gd name="connsiteX962" fmla="*/ 1276864 w 2992697"/>
                  <a:gd name="connsiteY962" fmla="*/ 374087 h 1030680"/>
                  <a:gd name="connsiteX963" fmla="*/ 1276864 w 2992697"/>
                  <a:gd name="connsiteY963" fmla="*/ 378433 h 1030680"/>
                  <a:gd name="connsiteX964" fmla="*/ 1279037 w 2992697"/>
                  <a:gd name="connsiteY964" fmla="*/ 385884 h 1030680"/>
                  <a:gd name="connsiteX965" fmla="*/ 1272828 w 2992697"/>
                  <a:gd name="connsiteY965" fmla="*/ 385884 h 1030680"/>
                  <a:gd name="connsiteX966" fmla="*/ 1272828 w 2992697"/>
                  <a:gd name="connsiteY966" fmla="*/ 388989 h 1030680"/>
                  <a:gd name="connsiteX967" fmla="*/ 1269723 w 2992697"/>
                  <a:gd name="connsiteY967" fmla="*/ 388057 h 1030680"/>
                  <a:gd name="connsiteX968" fmla="*/ 1265687 w 2992697"/>
                  <a:gd name="connsiteY968" fmla="*/ 383711 h 1030680"/>
                  <a:gd name="connsiteX969" fmla="*/ 1264756 w 2992697"/>
                  <a:gd name="connsiteY969" fmla="*/ 381538 h 1030680"/>
                  <a:gd name="connsiteX970" fmla="*/ 1260720 w 2992697"/>
                  <a:gd name="connsiteY970" fmla="*/ 380607 h 1030680"/>
                  <a:gd name="connsiteX971" fmla="*/ 1257616 w 2992697"/>
                  <a:gd name="connsiteY971" fmla="*/ 378433 h 1030680"/>
                  <a:gd name="connsiteX972" fmla="*/ 1250165 w 2992697"/>
                  <a:gd name="connsiteY972" fmla="*/ 378433 h 1030680"/>
                  <a:gd name="connsiteX973" fmla="*/ 1246129 w 2992697"/>
                  <a:gd name="connsiteY973" fmla="*/ 380607 h 1030680"/>
                  <a:gd name="connsiteX974" fmla="*/ 1243025 w 2992697"/>
                  <a:gd name="connsiteY974" fmla="*/ 381538 h 1030680"/>
                  <a:gd name="connsiteX975" fmla="*/ 1238989 w 2992697"/>
                  <a:gd name="connsiteY975" fmla="*/ 383711 h 1030680"/>
                  <a:gd name="connsiteX976" fmla="*/ 1236816 w 2992697"/>
                  <a:gd name="connsiteY976" fmla="*/ 385884 h 1030680"/>
                  <a:gd name="connsiteX977" fmla="*/ 1233711 w 2992697"/>
                  <a:gd name="connsiteY977" fmla="*/ 388057 h 1030680"/>
                  <a:gd name="connsiteX978" fmla="*/ 1231538 w 2992697"/>
                  <a:gd name="connsiteY978" fmla="*/ 391162 h 1030680"/>
                  <a:gd name="connsiteX979" fmla="*/ 1229365 w 2992697"/>
                  <a:gd name="connsiteY979" fmla="*/ 398612 h 1030680"/>
                  <a:gd name="connsiteX980" fmla="*/ 1253270 w 2992697"/>
                  <a:gd name="connsiteY980" fmla="*/ 406063 h 1030680"/>
                  <a:gd name="connsiteX981" fmla="*/ 1258547 w 2992697"/>
                  <a:gd name="connsiteY981" fmla="*/ 438660 h 1030680"/>
                  <a:gd name="connsiteX982" fmla="*/ 1253270 w 2992697"/>
                  <a:gd name="connsiteY982" fmla="*/ 438660 h 1030680"/>
                  <a:gd name="connsiteX983" fmla="*/ 1250165 w 2992697"/>
                  <a:gd name="connsiteY983" fmla="*/ 438660 h 1030680"/>
                  <a:gd name="connsiteX984" fmla="*/ 1246129 w 2992697"/>
                  <a:gd name="connsiteY984" fmla="*/ 440833 h 1030680"/>
                  <a:gd name="connsiteX985" fmla="*/ 1243025 w 2992697"/>
                  <a:gd name="connsiteY985" fmla="*/ 443006 h 1030680"/>
                  <a:gd name="connsiteX986" fmla="*/ 1243025 w 2992697"/>
                  <a:gd name="connsiteY986" fmla="*/ 450457 h 1030680"/>
                  <a:gd name="connsiteX987" fmla="*/ 1251407 w 2992697"/>
                  <a:gd name="connsiteY987" fmla="*/ 455734 h 1030680"/>
                  <a:gd name="connsiteX988" fmla="*/ 1257616 w 2992697"/>
                  <a:gd name="connsiteY988" fmla="*/ 463185 h 1030680"/>
                  <a:gd name="connsiteX989" fmla="*/ 1260720 w 2992697"/>
                  <a:gd name="connsiteY989" fmla="*/ 472809 h 1030680"/>
                  <a:gd name="connsiteX990" fmla="*/ 1262893 w 2992697"/>
                  <a:gd name="connsiteY990" fmla="*/ 487710 h 1030680"/>
                  <a:gd name="connsiteX991" fmla="*/ 1253580 w 2992697"/>
                  <a:gd name="connsiteY991" fmla="*/ 487710 h 1030680"/>
                  <a:gd name="connsiteX992" fmla="*/ 1251407 w 2992697"/>
                  <a:gd name="connsiteY992" fmla="*/ 487710 h 1030680"/>
                  <a:gd name="connsiteX993" fmla="*/ 1246129 w 2992697"/>
                  <a:gd name="connsiteY993" fmla="*/ 485537 h 1030680"/>
                  <a:gd name="connsiteX994" fmla="*/ 1243025 w 2992697"/>
                  <a:gd name="connsiteY994" fmla="*/ 487710 h 1030680"/>
                  <a:gd name="connsiteX995" fmla="*/ 1236816 w 2992697"/>
                  <a:gd name="connsiteY995" fmla="*/ 487710 h 1030680"/>
                  <a:gd name="connsiteX996" fmla="*/ 1233711 w 2992697"/>
                  <a:gd name="connsiteY996" fmla="*/ 490815 h 1030680"/>
                  <a:gd name="connsiteX997" fmla="*/ 1229676 w 2992697"/>
                  <a:gd name="connsiteY997" fmla="*/ 495161 h 1030680"/>
                  <a:gd name="connsiteX998" fmla="*/ 1235885 w 2992697"/>
                  <a:gd name="connsiteY998" fmla="*/ 498266 h 1030680"/>
                  <a:gd name="connsiteX999" fmla="*/ 1238989 w 2992697"/>
                  <a:gd name="connsiteY999" fmla="*/ 500439 h 1030680"/>
                  <a:gd name="connsiteX1000" fmla="*/ 1241162 w 2992697"/>
                  <a:gd name="connsiteY1000" fmla="*/ 502612 h 1030680"/>
                  <a:gd name="connsiteX1001" fmla="*/ 1243335 w 2992697"/>
                  <a:gd name="connsiteY1001" fmla="*/ 503543 h 1030680"/>
                  <a:gd name="connsiteX1002" fmla="*/ 1244267 w 2992697"/>
                  <a:gd name="connsiteY1002" fmla="*/ 509752 h 1030680"/>
                  <a:gd name="connsiteX1003" fmla="*/ 1246440 w 2992697"/>
                  <a:gd name="connsiteY1003" fmla="*/ 515030 h 1030680"/>
                  <a:gd name="connsiteX1004" fmla="*/ 1244267 w 2992697"/>
                  <a:gd name="connsiteY1004" fmla="*/ 517203 h 1030680"/>
                  <a:gd name="connsiteX1005" fmla="*/ 1244267 w 2992697"/>
                  <a:gd name="connsiteY1005" fmla="*/ 518134 h 1030680"/>
                  <a:gd name="connsiteX1006" fmla="*/ 1244267 w 2992697"/>
                  <a:gd name="connsiteY1006" fmla="*/ 518134 h 1030680"/>
                  <a:gd name="connsiteX1007" fmla="*/ 1243335 w 2992697"/>
                  <a:gd name="connsiteY1007" fmla="*/ 520307 h 1030680"/>
                  <a:gd name="connsiteX1008" fmla="*/ 1243335 w 2992697"/>
                  <a:gd name="connsiteY1008" fmla="*/ 524653 h 1030680"/>
                  <a:gd name="connsiteX1009" fmla="*/ 1228124 w 2992697"/>
                  <a:gd name="connsiteY1009" fmla="*/ 524653 h 1030680"/>
                  <a:gd name="connsiteX1010" fmla="*/ 1213533 w 2992697"/>
                  <a:gd name="connsiteY1010" fmla="*/ 527758 h 1030680"/>
                  <a:gd name="connsiteX1011" fmla="*/ 1202046 w 2992697"/>
                  <a:gd name="connsiteY1011" fmla="*/ 532104 h 1030680"/>
                  <a:gd name="connsiteX1012" fmla="*/ 1206082 w 2992697"/>
                  <a:gd name="connsiteY1012" fmla="*/ 532104 h 1030680"/>
                  <a:gd name="connsiteX1013" fmla="*/ 1211359 w 2992697"/>
                  <a:gd name="connsiteY1013" fmla="*/ 535209 h 1030680"/>
                  <a:gd name="connsiteX1014" fmla="*/ 1215395 w 2992697"/>
                  <a:gd name="connsiteY1014" fmla="*/ 537382 h 1030680"/>
                  <a:gd name="connsiteX1015" fmla="*/ 1218500 w 2992697"/>
                  <a:gd name="connsiteY1015" fmla="*/ 537382 h 1030680"/>
                  <a:gd name="connsiteX1016" fmla="*/ 1222536 w 2992697"/>
                  <a:gd name="connsiteY1016" fmla="*/ 539555 h 1030680"/>
                  <a:gd name="connsiteX1017" fmla="*/ 1225640 w 2992697"/>
                  <a:gd name="connsiteY1017" fmla="*/ 542659 h 1030680"/>
                  <a:gd name="connsiteX1018" fmla="*/ 1228744 w 2992697"/>
                  <a:gd name="connsiteY1018" fmla="*/ 547937 h 1030680"/>
                  <a:gd name="connsiteX1019" fmla="*/ 1222536 w 2992697"/>
                  <a:gd name="connsiteY1019" fmla="*/ 557561 h 1030680"/>
                  <a:gd name="connsiteX1020" fmla="*/ 1218500 w 2992697"/>
                  <a:gd name="connsiteY1020" fmla="*/ 569047 h 1030680"/>
                  <a:gd name="connsiteX1021" fmla="*/ 1213222 w 2992697"/>
                  <a:gd name="connsiteY1021" fmla="*/ 581775 h 1030680"/>
                  <a:gd name="connsiteX1022" fmla="*/ 1211049 w 2992697"/>
                  <a:gd name="connsiteY1022" fmla="*/ 576498 h 1030680"/>
                  <a:gd name="connsiteX1023" fmla="*/ 1207945 w 2992697"/>
                  <a:gd name="connsiteY1023" fmla="*/ 572152 h 1030680"/>
                  <a:gd name="connsiteX1024" fmla="*/ 1205771 w 2992697"/>
                  <a:gd name="connsiteY1024" fmla="*/ 569979 h 1030680"/>
                  <a:gd name="connsiteX1025" fmla="*/ 1201736 w 2992697"/>
                  <a:gd name="connsiteY1025" fmla="*/ 569979 h 1030680"/>
                  <a:gd name="connsiteX1026" fmla="*/ 1196458 w 2992697"/>
                  <a:gd name="connsiteY1026" fmla="*/ 569047 h 1030680"/>
                  <a:gd name="connsiteX1027" fmla="*/ 1189007 w 2992697"/>
                  <a:gd name="connsiteY1027" fmla="*/ 569047 h 1030680"/>
                  <a:gd name="connsiteX1028" fmla="*/ 1189007 w 2992697"/>
                  <a:gd name="connsiteY1028" fmla="*/ 572152 h 1030680"/>
                  <a:gd name="connsiteX1029" fmla="*/ 1193043 w 2992697"/>
                  <a:gd name="connsiteY1029" fmla="*/ 572152 h 1030680"/>
                  <a:gd name="connsiteX1030" fmla="*/ 1205461 w 2992697"/>
                  <a:gd name="connsiteY1030" fmla="*/ 584880 h 1030680"/>
                  <a:gd name="connsiteX1031" fmla="*/ 1216016 w 2992697"/>
                  <a:gd name="connsiteY1031" fmla="*/ 599781 h 1030680"/>
                  <a:gd name="connsiteX1032" fmla="*/ 1222225 w 2992697"/>
                  <a:gd name="connsiteY1032" fmla="*/ 618719 h 1030680"/>
                  <a:gd name="connsiteX1033" fmla="*/ 1225329 w 2992697"/>
                  <a:gd name="connsiteY1033" fmla="*/ 640760 h 1030680"/>
                  <a:gd name="connsiteX1034" fmla="*/ 1222225 w 2992697"/>
                  <a:gd name="connsiteY1034" fmla="*/ 640760 h 1030680"/>
                  <a:gd name="connsiteX1035" fmla="*/ 1222225 w 2992697"/>
                  <a:gd name="connsiteY1035" fmla="*/ 646038 h 1030680"/>
                  <a:gd name="connsiteX1036" fmla="*/ 1193043 w 2992697"/>
                  <a:gd name="connsiteY1036" fmla="*/ 649142 h 1030680"/>
                  <a:gd name="connsiteX1037" fmla="*/ 1193043 w 2992697"/>
                  <a:gd name="connsiteY1037" fmla="*/ 628963 h 1030680"/>
                  <a:gd name="connsiteX1038" fmla="*/ 1189007 w 2992697"/>
                  <a:gd name="connsiteY1038" fmla="*/ 625859 h 1030680"/>
                  <a:gd name="connsiteX1039" fmla="*/ 1185903 w 2992697"/>
                  <a:gd name="connsiteY1039" fmla="*/ 623686 h 1030680"/>
                  <a:gd name="connsiteX1040" fmla="*/ 1183730 w 2992697"/>
                  <a:gd name="connsiteY1040" fmla="*/ 621513 h 1030680"/>
                  <a:gd name="connsiteX1041" fmla="*/ 1178452 w 2992697"/>
                  <a:gd name="connsiteY1041" fmla="*/ 618408 h 1030680"/>
                  <a:gd name="connsiteX1042" fmla="*/ 1172243 w 2992697"/>
                  <a:gd name="connsiteY1042" fmla="*/ 616235 h 1030680"/>
                  <a:gd name="connsiteX1043" fmla="*/ 1163861 w 2992697"/>
                  <a:gd name="connsiteY1043" fmla="*/ 621513 h 1030680"/>
                  <a:gd name="connsiteX1044" fmla="*/ 1152375 w 2992697"/>
                  <a:gd name="connsiteY1044" fmla="*/ 625859 h 1030680"/>
                  <a:gd name="connsiteX1045" fmla="*/ 1139957 w 2992697"/>
                  <a:gd name="connsiteY1045" fmla="*/ 626790 h 1030680"/>
                  <a:gd name="connsiteX1046" fmla="*/ 1128470 w 2992697"/>
                  <a:gd name="connsiteY1046" fmla="*/ 631136 h 1030680"/>
                  <a:gd name="connsiteX1047" fmla="*/ 1122262 w 2992697"/>
                  <a:gd name="connsiteY1047" fmla="*/ 636414 h 1030680"/>
                  <a:gd name="connsiteX1048" fmla="*/ 1128470 w 2992697"/>
                  <a:gd name="connsiteY1048" fmla="*/ 636414 h 1030680"/>
                  <a:gd name="connsiteX1049" fmla="*/ 1137784 w 2992697"/>
                  <a:gd name="connsiteY1049" fmla="*/ 636414 h 1030680"/>
                  <a:gd name="connsiteX1050" fmla="*/ 1152375 w 2992697"/>
                  <a:gd name="connsiteY1050" fmla="*/ 634241 h 1030680"/>
                  <a:gd name="connsiteX1051" fmla="*/ 1169139 w 2992697"/>
                  <a:gd name="connsiteY1051" fmla="*/ 633309 h 1030680"/>
                  <a:gd name="connsiteX1052" fmla="*/ 1169139 w 2992697"/>
                  <a:gd name="connsiteY1052" fmla="*/ 640760 h 1030680"/>
                  <a:gd name="connsiteX1053" fmla="*/ 1132506 w 2992697"/>
                  <a:gd name="connsiteY1053" fmla="*/ 653488 h 1030680"/>
                  <a:gd name="connsiteX1054" fmla="*/ 1132506 w 2992697"/>
                  <a:gd name="connsiteY1054" fmla="*/ 656593 h 1030680"/>
                  <a:gd name="connsiteX1055" fmla="*/ 1141820 w 2992697"/>
                  <a:gd name="connsiteY1055" fmla="*/ 656593 h 1030680"/>
                  <a:gd name="connsiteX1056" fmla="*/ 1147097 w 2992697"/>
                  <a:gd name="connsiteY1056" fmla="*/ 655662 h 1030680"/>
                  <a:gd name="connsiteX1057" fmla="*/ 1154548 w 2992697"/>
                  <a:gd name="connsiteY1057" fmla="*/ 653488 h 1030680"/>
                  <a:gd name="connsiteX1058" fmla="*/ 1161999 w 2992697"/>
                  <a:gd name="connsiteY1058" fmla="*/ 651315 h 1030680"/>
                  <a:gd name="connsiteX1059" fmla="*/ 1169449 w 2992697"/>
                  <a:gd name="connsiteY1059" fmla="*/ 649142 h 1030680"/>
                  <a:gd name="connsiteX1060" fmla="*/ 1171622 w 2992697"/>
                  <a:gd name="connsiteY1060" fmla="*/ 658766 h 1030680"/>
                  <a:gd name="connsiteX1061" fmla="*/ 1179073 w 2992697"/>
                  <a:gd name="connsiteY1061" fmla="*/ 663112 h 1030680"/>
                  <a:gd name="connsiteX1062" fmla="*/ 1186524 w 2992697"/>
                  <a:gd name="connsiteY1062" fmla="*/ 664044 h 1030680"/>
                  <a:gd name="connsiteX1063" fmla="*/ 1198942 w 2992697"/>
                  <a:gd name="connsiteY1063" fmla="*/ 663112 h 1030680"/>
                  <a:gd name="connsiteX1064" fmla="*/ 1213533 w 2992697"/>
                  <a:gd name="connsiteY1064" fmla="*/ 663112 h 1030680"/>
                  <a:gd name="connsiteX1065" fmla="*/ 1213533 w 2992697"/>
                  <a:gd name="connsiteY1065" fmla="*/ 666217 h 1030680"/>
                  <a:gd name="connsiteX1066" fmla="*/ 1209497 w 2992697"/>
                  <a:gd name="connsiteY1066" fmla="*/ 666217 h 1030680"/>
                  <a:gd name="connsiteX1067" fmla="*/ 1189628 w 2992697"/>
                  <a:gd name="connsiteY1067" fmla="*/ 685154 h 1030680"/>
                  <a:gd name="connsiteX1068" fmla="*/ 1167587 w 2992697"/>
                  <a:gd name="connsiteY1068" fmla="*/ 703160 h 1030680"/>
                  <a:gd name="connsiteX1069" fmla="*/ 1145545 w 2992697"/>
                  <a:gd name="connsiteY1069" fmla="*/ 718061 h 1030680"/>
                  <a:gd name="connsiteX1070" fmla="*/ 1120399 w 2992697"/>
                  <a:gd name="connsiteY1070" fmla="*/ 730789 h 1030680"/>
                  <a:gd name="connsiteX1071" fmla="*/ 1093390 w 2992697"/>
                  <a:gd name="connsiteY1071" fmla="*/ 736067 h 1030680"/>
                  <a:gd name="connsiteX1072" fmla="*/ 1062035 w 2992697"/>
                  <a:gd name="connsiteY1072" fmla="*/ 735136 h 1030680"/>
                  <a:gd name="connsiteX1073" fmla="*/ 1062035 w 2992697"/>
                  <a:gd name="connsiteY1073" fmla="*/ 740413 h 1030680"/>
                  <a:gd name="connsiteX1074" fmla="*/ 1062035 w 2992697"/>
                  <a:gd name="connsiteY1074" fmla="*/ 745691 h 1030680"/>
                  <a:gd name="connsiteX1075" fmla="*/ 1059862 w 2992697"/>
                  <a:gd name="connsiteY1075" fmla="*/ 750037 h 1030680"/>
                  <a:gd name="connsiteX1076" fmla="*/ 1057689 w 2992697"/>
                  <a:gd name="connsiteY1076" fmla="*/ 750968 h 1030680"/>
                  <a:gd name="connsiteX1077" fmla="*/ 1056757 w 2992697"/>
                  <a:gd name="connsiteY1077" fmla="*/ 750968 h 1030680"/>
                  <a:gd name="connsiteX1078" fmla="*/ 1054584 w 2992697"/>
                  <a:gd name="connsiteY1078" fmla="*/ 753142 h 1030680"/>
                  <a:gd name="connsiteX1079" fmla="*/ 1050548 w 2992697"/>
                  <a:gd name="connsiteY1079" fmla="*/ 755315 h 1030680"/>
                  <a:gd name="connsiteX1080" fmla="*/ 1047444 w 2992697"/>
                  <a:gd name="connsiteY1080" fmla="*/ 757488 h 1030680"/>
                  <a:gd name="connsiteX1081" fmla="*/ 1045271 w 2992697"/>
                  <a:gd name="connsiteY1081" fmla="*/ 758419 h 1030680"/>
                  <a:gd name="connsiteX1082" fmla="*/ 1042166 w 2992697"/>
                  <a:gd name="connsiteY1082" fmla="*/ 762765 h 1030680"/>
                  <a:gd name="connsiteX1083" fmla="*/ 1038131 w 2992697"/>
                  <a:gd name="connsiteY1083" fmla="*/ 773321 h 1030680"/>
                  <a:gd name="connsiteX1084" fmla="*/ 1035957 w 2992697"/>
                  <a:gd name="connsiteY1084" fmla="*/ 786980 h 1030680"/>
                  <a:gd name="connsiteX1085" fmla="*/ 1032853 w 2992697"/>
                  <a:gd name="connsiteY1085" fmla="*/ 795362 h 1030680"/>
                  <a:gd name="connsiteX1086" fmla="*/ 1023540 w 2992697"/>
                  <a:gd name="connsiteY1086" fmla="*/ 804986 h 1030680"/>
                  <a:gd name="connsiteX1087" fmla="*/ 1008017 w 2992697"/>
                  <a:gd name="connsiteY1087" fmla="*/ 815541 h 1030680"/>
                  <a:gd name="connsiteX1088" fmla="*/ 987218 w 2992697"/>
                  <a:gd name="connsiteY1088" fmla="*/ 825165 h 1030680"/>
                  <a:gd name="connsiteX1089" fmla="*/ 969522 w 2992697"/>
                  <a:gd name="connsiteY1089" fmla="*/ 832616 h 1030680"/>
                  <a:gd name="connsiteX1090" fmla="*/ 952758 w 2992697"/>
                  <a:gd name="connsiteY1090" fmla="*/ 836962 h 1030680"/>
                  <a:gd name="connsiteX1091" fmla="*/ 952758 w 2992697"/>
                  <a:gd name="connsiteY1091" fmla="*/ 832616 h 1030680"/>
                  <a:gd name="connsiteX1092" fmla="*/ 952758 w 2992697"/>
                  <a:gd name="connsiteY1092" fmla="*/ 829511 h 1030680"/>
                  <a:gd name="connsiteX1093" fmla="*/ 950585 w 2992697"/>
                  <a:gd name="connsiteY1093" fmla="*/ 829511 h 1030680"/>
                  <a:gd name="connsiteX1094" fmla="*/ 950585 w 2992697"/>
                  <a:gd name="connsiteY1094" fmla="*/ 827338 h 1030680"/>
                  <a:gd name="connsiteX1095" fmla="*/ 949654 w 2992697"/>
                  <a:gd name="connsiteY1095" fmla="*/ 825165 h 1030680"/>
                  <a:gd name="connsiteX1096" fmla="*/ 947480 w 2992697"/>
                  <a:gd name="connsiteY1096" fmla="*/ 840066 h 1030680"/>
                  <a:gd name="connsiteX1097" fmla="*/ 942203 w 2992697"/>
                  <a:gd name="connsiteY1097" fmla="*/ 852795 h 1030680"/>
                  <a:gd name="connsiteX1098" fmla="*/ 938167 w 2992697"/>
                  <a:gd name="connsiteY1098" fmla="*/ 864281 h 1030680"/>
                  <a:gd name="connsiteX1099" fmla="*/ 932890 w 2992697"/>
                  <a:gd name="connsiteY1099" fmla="*/ 874836 h 1030680"/>
                  <a:gd name="connsiteX1100" fmla="*/ 928854 w 2992697"/>
                  <a:gd name="connsiteY1100" fmla="*/ 889738 h 1030680"/>
                  <a:gd name="connsiteX1101" fmla="*/ 932890 w 2992697"/>
                  <a:gd name="connsiteY1101" fmla="*/ 891911 h 1030680"/>
                  <a:gd name="connsiteX1102" fmla="*/ 932890 w 2992697"/>
                  <a:gd name="connsiteY1102" fmla="*/ 894084 h 1030680"/>
                  <a:gd name="connsiteX1103" fmla="*/ 935063 w 2992697"/>
                  <a:gd name="connsiteY1103" fmla="*/ 894084 h 1030680"/>
                  <a:gd name="connsiteX1104" fmla="*/ 935063 w 2992697"/>
                  <a:gd name="connsiteY1104" fmla="*/ 894084 h 1030680"/>
                  <a:gd name="connsiteX1105" fmla="*/ 935063 w 2992697"/>
                  <a:gd name="connsiteY1105" fmla="*/ 896257 h 1030680"/>
                  <a:gd name="connsiteX1106" fmla="*/ 932890 w 2992697"/>
                  <a:gd name="connsiteY1106" fmla="*/ 897188 h 1030680"/>
                  <a:gd name="connsiteX1107" fmla="*/ 928854 w 2992697"/>
                  <a:gd name="connsiteY1107" fmla="*/ 901535 h 1030680"/>
                  <a:gd name="connsiteX1108" fmla="*/ 925749 w 2992697"/>
                  <a:gd name="connsiteY1108" fmla="*/ 903708 h 1030680"/>
                  <a:gd name="connsiteX1109" fmla="*/ 922645 w 2992697"/>
                  <a:gd name="connsiteY1109" fmla="*/ 906812 h 1030680"/>
                  <a:gd name="connsiteX1110" fmla="*/ 918609 w 2992697"/>
                  <a:gd name="connsiteY1110" fmla="*/ 908985 h 1030680"/>
                  <a:gd name="connsiteX1111" fmla="*/ 916436 w 2992697"/>
                  <a:gd name="connsiteY1111" fmla="*/ 912090 h 1030680"/>
                  <a:gd name="connsiteX1112" fmla="*/ 913331 w 2992697"/>
                  <a:gd name="connsiteY1112" fmla="*/ 917367 h 1030680"/>
                  <a:gd name="connsiteX1113" fmla="*/ 905881 w 2992697"/>
                  <a:gd name="connsiteY1113" fmla="*/ 938478 h 1030680"/>
                  <a:gd name="connsiteX1114" fmla="*/ 900603 w 2992697"/>
                  <a:gd name="connsiteY1114" fmla="*/ 960519 h 1030680"/>
                  <a:gd name="connsiteX1115" fmla="*/ 898430 w 2992697"/>
                  <a:gd name="connsiteY1115" fmla="*/ 985976 h 1030680"/>
                  <a:gd name="connsiteX1116" fmla="*/ 894394 w 2992697"/>
                  <a:gd name="connsiteY1116" fmla="*/ 1010191 h 1030680"/>
                  <a:gd name="connsiteX1117" fmla="*/ 889117 w 2992697"/>
                  <a:gd name="connsiteY1117" fmla="*/ 1032232 h 1030680"/>
                  <a:gd name="connsiteX1118" fmla="*/ 886012 w 2992697"/>
                  <a:gd name="connsiteY1118" fmla="*/ 1030059 h 1030680"/>
                  <a:gd name="connsiteX1119" fmla="*/ 886012 w 2992697"/>
                  <a:gd name="connsiteY1119" fmla="*/ 1030059 h 1030680"/>
                  <a:gd name="connsiteX1120" fmla="*/ 883839 w 2992697"/>
                  <a:gd name="connsiteY1120" fmla="*/ 1030059 h 1030680"/>
                  <a:gd name="connsiteX1121" fmla="*/ 883839 w 2992697"/>
                  <a:gd name="connsiteY1121" fmla="*/ 1027886 h 1030680"/>
                  <a:gd name="connsiteX1122" fmla="*/ 881666 w 2992697"/>
                  <a:gd name="connsiteY1122" fmla="*/ 1027886 h 1030680"/>
                  <a:gd name="connsiteX1123" fmla="*/ 876388 w 2992697"/>
                  <a:gd name="connsiteY1123" fmla="*/ 1024782 h 1030680"/>
                  <a:gd name="connsiteX1124" fmla="*/ 867075 w 2992697"/>
                  <a:gd name="connsiteY1124" fmla="*/ 1017331 h 1030680"/>
                  <a:gd name="connsiteX1125" fmla="*/ 852484 w 2992697"/>
                  <a:gd name="connsiteY1125" fmla="*/ 1005844 h 1030680"/>
                  <a:gd name="connsiteX1126" fmla="*/ 835720 w 2992697"/>
                  <a:gd name="connsiteY1126" fmla="*/ 996221 h 1030680"/>
                  <a:gd name="connsiteX1127" fmla="*/ 820198 w 2992697"/>
                  <a:gd name="connsiteY1127" fmla="*/ 985665 h 1030680"/>
                  <a:gd name="connsiteX1128" fmla="*/ 807780 w 2992697"/>
                  <a:gd name="connsiteY1128" fmla="*/ 976042 h 1030680"/>
                  <a:gd name="connsiteX1129" fmla="*/ 796294 w 2992697"/>
                  <a:gd name="connsiteY1129" fmla="*/ 970764 h 1030680"/>
                  <a:gd name="connsiteX1130" fmla="*/ 793189 w 2992697"/>
                  <a:gd name="connsiteY1130" fmla="*/ 968591 h 1030680"/>
                  <a:gd name="connsiteX1131" fmla="*/ 789153 w 2992697"/>
                  <a:gd name="connsiteY1131" fmla="*/ 928543 h 1030680"/>
                  <a:gd name="connsiteX1132" fmla="*/ 786980 w 2992697"/>
                  <a:gd name="connsiteY1132" fmla="*/ 924197 h 1030680"/>
                  <a:gd name="connsiteX1133" fmla="*/ 781703 w 2992697"/>
                  <a:gd name="connsiteY1133" fmla="*/ 921093 h 1030680"/>
                  <a:gd name="connsiteX1134" fmla="*/ 778598 w 2992697"/>
                  <a:gd name="connsiteY1134" fmla="*/ 918920 h 1030680"/>
                  <a:gd name="connsiteX1135" fmla="*/ 772389 w 2992697"/>
                  <a:gd name="connsiteY1135" fmla="*/ 914573 h 1030680"/>
                  <a:gd name="connsiteX1136" fmla="*/ 769285 w 2992697"/>
                  <a:gd name="connsiteY1136" fmla="*/ 911469 h 1030680"/>
                  <a:gd name="connsiteX1137" fmla="*/ 772389 w 2992697"/>
                  <a:gd name="connsiteY1137" fmla="*/ 909296 h 1030680"/>
                  <a:gd name="connsiteX1138" fmla="*/ 772389 w 2992697"/>
                  <a:gd name="connsiteY1138" fmla="*/ 907123 h 1030680"/>
                  <a:gd name="connsiteX1139" fmla="*/ 774562 w 2992697"/>
                  <a:gd name="connsiteY1139" fmla="*/ 906191 h 1030680"/>
                  <a:gd name="connsiteX1140" fmla="*/ 774562 w 2992697"/>
                  <a:gd name="connsiteY1140" fmla="*/ 906191 h 1030680"/>
                  <a:gd name="connsiteX1141" fmla="*/ 776735 w 2992697"/>
                  <a:gd name="connsiteY1141" fmla="*/ 901845 h 1030680"/>
                  <a:gd name="connsiteX1142" fmla="*/ 778908 w 2992697"/>
                  <a:gd name="connsiteY1142" fmla="*/ 898741 h 1030680"/>
                  <a:gd name="connsiteX1143" fmla="*/ 769595 w 2992697"/>
                  <a:gd name="connsiteY1143" fmla="*/ 898741 h 1030680"/>
                  <a:gd name="connsiteX1144" fmla="*/ 764317 w 2992697"/>
                  <a:gd name="connsiteY1144" fmla="*/ 898741 h 1030680"/>
                  <a:gd name="connsiteX1145" fmla="*/ 760282 w 2992697"/>
                  <a:gd name="connsiteY1145" fmla="*/ 898741 h 1030680"/>
                  <a:gd name="connsiteX1146" fmla="*/ 758109 w 2992697"/>
                  <a:gd name="connsiteY1146" fmla="*/ 896567 h 1030680"/>
                  <a:gd name="connsiteX1147" fmla="*/ 757177 w 2992697"/>
                  <a:gd name="connsiteY1147" fmla="*/ 893463 h 1030680"/>
                  <a:gd name="connsiteX1148" fmla="*/ 753141 w 2992697"/>
                  <a:gd name="connsiteY1148" fmla="*/ 887254 h 1030680"/>
                  <a:gd name="connsiteX1149" fmla="*/ 750968 w 2992697"/>
                  <a:gd name="connsiteY1149" fmla="*/ 884150 h 1030680"/>
                  <a:gd name="connsiteX1150" fmla="*/ 750968 w 2992697"/>
                  <a:gd name="connsiteY1150" fmla="*/ 879803 h 1030680"/>
                  <a:gd name="connsiteX1151" fmla="*/ 750968 w 2992697"/>
                  <a:gd name="connsiteY1151" fmla="*/ 878872 h 1030680"/>
                  <a:gd name="connsiteX1152" fmla="*/ 750968 w 2992697"/>
                  <a:gd name="connsiteY1152" fmla="*/ 874526 h 1030680"/>
                  <a:gd name="connsiteX1153" fmla="*/ 753141 w 2992697"/>
                  <a:gd name="connsiteY1153" fmla="*/ 871421 h 1030680"/>
                  <a:gd name="connsiteX1154" fmla="*/ 753141 w 2992697"/>
                  <a:gd name="connsiteY1154" fmla="*/ 867075 h 1030680"/>
                  <a:gd name="connsiteX1155" fmla="*/ 742586 w 2992697"/>
                  <a:gd name="connsiteY1155" fmla="*/ 867075 h 1030680"/>
                  <a:gd name="connsiteX1156" fmla="*/ 742586 w 2992697"/>
                  <a:gd name="connsiteY1156" fmla="*/ 861798 h 1030680"/>
                  <a:gd name="connsiteX1157" fmla="*/ 743518 w 2992697"/>
                  <a:gd name="connsiteY1157" fmla="*/ 856520 h 1030680"/>
                  <a:gd name="connsiteX1158" fmla="*/ 745691 w 2992697"/>
                  <a:gd name="connsiteY1158" fmla="*/ 854347 h 1030680"/>
                  <a:gd name="connsiteX1159" fmla="*/ 745691 w 2992697"/>
                  <a:gd name="connsiteY1159" fmla="*/ 850622 h 1030680"/>
                  <a:gd name="connsiteX1160" fmla="*/ 747864 w 2992697"/>
                  <a:gd name="connsiteY1160" fmla="*/ 847517 h 1030680"/>
                  <a:gd name="connsiteX1161" fmla="*/ 750037 w 2992697"/>
                  <a:gd name="connsiteY1161" fmla="*/ 842239 h 1030680"/>
                  <a:gd name="connsiteX1162" fmla="*/ 743828 w 2992697"/>
                  <a:gd name="connsiteY1162" fmla="*/ 842239 h 1030680"/>
                  <a:gd name="connsiteX1163" fmla="*/ 737619 w 2992697"/>
                  <a:gd name="connsiteY1163" fmla="*/ 842239 h 1030680"/>
                  <a:gd name="connsiteX1164" fmla="*/ 734515 w 2992697"/>
                  <a:gd name="connsiteY1164" fmla="*/ 840066 h 1030680"/>
                  <a:gd name="connsiteX1165" fmla="*/ 728306 w 2992697"/>
                  <a:gd name="connsiteY1165" fmla="*/ 837893 h 1030680"/>
                  <a:gd name="connsiteX1166" fmla="*/ 727375 w 2992697"/>
                  <a:gd name="connsiteY1166" fmla="*/ 810574 h 1030680"/>
                  <a:gd name="connsiteX1167" fmla="*/ 725201 w 2992697"/>
                  <a:gd name="connsiteY1167" fmla="*/ 785117 h 1030680"/>
                  <a:gd name="connsiteX1168" fmla="*/ 725201 w 2992697"/>
                  <a:gd name="connsiteY1168" fmla="*/ 760903 h 1030680"/>
                  <a:gd name="connsiteX1169" fmla="*/ 732652 w 2992697"/>
                  <a:gd name="connsiteY1169" fmla="*/ 736688 h 1030680"/>
                  <a:gd name="connsiteX1170" fmla="*/ 740103 w 2992697"/>
                  <a:gd name="connsiteY1170" fmla="*/ 726133 h 1030680"/>
                  <a:gd name="connsiteX1171" fmla="*/ 749416 w 2992697"/>
                  <a:gd name="connsiteY1171" fmla="*/ 718682 h 1030680"/>
                  <a:gd name="connsiteX1172" fmla="*/ 756867 w 2992697"/>
                  <a:gd name="connsiteY1172" fmla="*/ 712473 h 1030680"/>
                  <a:gd name="connsiteX1173" fmla="*/ 762144 w 2992697"/>
                  <a:gd name="connsiteY1173" fmla="*/ 704091 h 1030680"/>
                  <a:gd name="connsiteX1174" fmla="*/ 767422 w 2992697"/>
                  <a:gd name="connsiteY1174" fmla="*/ 692605 h 1030680"/>
                  <a:gd name="connsiteX1175" fmla="*/ 769595 w 2992697"/>
                  <a:gd name="connsiteY1175" fmla="*/ 672426 h 1030680"/>
                  <a:gd name="connsiteX1176" fmla="*/ 765559 w 2992697"/>
                  <a:gd name="connsiteY1176" fmla="*/ 672426 h 1030680"/>
                  <a:gd name="connsiteX1177" fmla="*/ 762455 w 2992697"/>
                  <a:gd name="connsiteY1177" fmla="*/ 676772 h 1030680"/>
                  <a:gd name="connsiteX1178" fmla="*/ 758419 w 2992697"/>
                  <a:gd name="connsiteY1178" fmla="*/ 677703 h 1030680"/>
                  <a:gd name="connsiteX1179" fmla="*/ 757488 w 2992697"/>
                  <a:gd name="connsiteY1179" fmla="*/ 677703 h 1030680"/>
                  <a:gd name="connsiteX1180" fmla="*/ 753452 w 2992697"/>
                  <a:gd name="connsiteY1180" fmla="*/ 677703 h 1030680"/>
                  <a:gd name="connsiteX1181" fmla="*/ 750347 w 2992697"/>
                  <a:gd name="connsiteY1181" fmla="*/ 676772 h 1030680"/>
                  <a:gd name="connsiteX1182" fmla="*/ 735757 w 2992697"/>
                  <a:gd name="connsiteY1182" fmla="*/ 672426 h 1030680"/>
                  <a:gd name="connsiteX1183" fmla="*/ 724270 w 2992697"/>
                  <a:gd name="connsiteY1183" fmla="*/ 664975 h 1030680"/>
                  <a:gd name="connsiteX1184" fmla="*/ 716819 w 2992697"/>
                  <a:gd name="connsiteY1184" fmla="*/ 654420 h 1030680"/>
                  <a:gd name="connsiteX1185" fmla="*/ 713715 w 2992697"/>
                  <a:gd name="connsiteY1185" fmla="*/ 635483 h 1030680"/>
                  <a:gd name="connsiteX1186" fmla="*/ 718992 w 2992697"/>
                  <a:gd name="connsiteY1186" fmla="*/ 635483 h 1030680"/>
                  <a:gd name="connsiteX1187" fmla="*/ 718992 w 2992697"/>
                  <a:gd name="connsiteY1187" fmla="*/ 632378 h 1030680"/>
                  <a:gd name="connsiteX1188" fmla="*/ 728306 w 2992697"/>
                  <a:gd name="connsiteY1188" fmla="*/ 637656 h 1030680"/>
                  <a:gd name="connsiteX1189" fmla="*/ 738861 w 2992697"/>
                  <a:gd name="connsiteY1189" fmla="*/ 645106 h 1030680"/>
                  <a:gd name="connsiteX1190" fmla="*/ 748174 w 2992697"/>
                  <a:gd name="connsiteY1190" fmla="*/ 648211 h 1030680"/>
                  <a:gd name="connsiteX1191" fmla="*/ 758729 w 2992697"/>
                  <a:gd name="connsiteY1191" fmla="*/ 648211 h 1030680"/>
                  <a:gd name="connsiteX1192" fmla="*/ 758729 w 2992697"/>
                  <a:gd name="connsiteY1192" fmla="*/ 647280 h 1030680"/>
                  <a:gd name="connsiteX1193" fmla="*/ 760903 w 2992697"/>
                  <a:gd name="connsiteY1193" fmla="*/ 645106 h 1030680"/>
                  <a:gd name="connsiteX1194" fmla="*/ 760903 w 2992697"/>
                  <a:gd name="connsiteY1194" fmla="*/ 645106 h 1030680"/>
                  <a:gd name="connsiteX1195" fmla="*/ 760903 w 2992697"/>
                  <a:gd name="connsiteY1195" fmla="*/ 642623 h 1030680"/>
                  <a:gd name="connsiteX1196" fmla="*/ 763076 w 2992697"/>
                  <a:gd name="connsiteY1196" fmla="*/ 639518 h 1030680"/>
                  <a:gd name="connsiteX1197" fmla="*/ 743207 w 2992697"/>
                  <a:gd name="connsiteY1197" fmla="*/ 624617 h 1030680"/>
                  <a:gd name="connsiteX1198" fmla="*/ 726443 w 2992697"/>
                  <a:gd name="connsiteY1198" fmla="*/ 603507 h 1030680"/>
                  <a:gd name="connsiteX1199" fmla="*/ 721166 w 2992697"/>
                  <a:gd name="connsiteY1199" fmla="*/ 605680 h 1030680"/>
                  <a:gd name="connsiteX1200" fmla="*/ 717130 w 2992697"/>
                  <a:gd name="connsiteY1200" fmla="*/ 607853 h 1030680"/>
                  <a:gd name="connsiteX1201" fmla="*/ 711852 w 2992697"/>
                  <a:gd name="connsiteY1201" fmla="*/ 610026 h 1030680"/>
                  <a:gd name="connsiteX1202" fmla="*/ 706575 w 2992697"/>
                  <a:gd name="connsiteY1202" fmla="*/ 610957 h 1030680"/>
                  <a:gd name="connsiteX1203" fmla="*/ 702539 w 2992697"/>
                  <a:gd name="connsiteY1203" fmla="*/ 607853 h 1030680"/>
                  <a:gd name="connsiteX1204" fmla="*/ 701608 w 2992697"/>
                  <a:gd name="connsiteY1204" fmla="*/ 605680 h 1030680"/>
                  <a:gd name="connsiteX1205" fmla="*/ 699434 w 2992697"/>
                  <a:gd name="connsiteY1205" fmla="*/ 602575 h 1030680"/>
                  <a:gd name="connsiteX1206" fmla="*/ 697261 w 2992697"/>
                  <a:gd name="connsiteY1206" fmla="*/ 600402 h 1030680"/>
                  <a:gd name="connsiteX1207" fmla="*/ 694157 w 2992697"/>
                  <a:gd name="connsiteY1207" fmla="*/ 595125 h 1030680"/>
                  <a:gd name="connsiteX1208" fmla="*/ 704712 w 2992697"/>
                  <a:gd name="connsiteY1208" fmla="*/ 583638 h 1030680"/>
                  <a:gd name="connsiteX1209" fmla="*/ 706885 w 2992697"/>
                  <a:gd name="connsiteY1209" fmla="*/ 567805 h 1030680"/>
                  <a:gd name="connsiteX1210" fmla="*/ 704712 w 2992697"/>
                  <a:gd name="connsiteY1210" fmla="*/ 546695 h 1030680"/>
                  <a:gd name="connsiteX1211" fmla="*/ 699434 w 2992697"/>
                  <a:gd name="connsiteY1211" fmla="*/ 524653 h 1030680"/>
                  <a:gd name="connsiteX1212" fmla="*/ 690121 w 2992697"/>
                  <a:gd name="connsiteY1212" fmla="*/ 501370 h 1030680"/>
                  <a:gd name="connsiteX1213" fmla="*/ 679566 w 2992697"/>
                  <a:gd name="connsiteY1213" fmla="*/ 479328 h 1030680"/>
                  <a:gd name="connsiteX1214" fmla="*/ 665906 w 2992697"/>
                  <a:gd name="connsiteY1214" fmla="*/ 459149 h 1030680"/>
                  <a:gd name="connsiteX1215" fmla="*/ 655351 w 2992697"/>
                  <a:gd name="connsiteY1215" fmla="*/ 440212 h 1030680"/>
                  <a:gd name="connsiteX1216" fmla="*/ 646038 w 2992697"/>
                  <a:gd name="connsiteY1216" fmla="*/ 425311 h 1030680"/>
                  <a:gd name="connsiteX1217" fmla="*/ 623996 w 2992697"/>
                  <a:gd name="connsiteY1217" fmla="*/ 410409 h 1030680"/>
                  <a:gd name="connsiteX1218" fmla="*/ 598850 w 2992697"/>
                  <a:gd name="connsiteY1218" fmla="*/ 405132 h 1030680"/>
                  <a:gd name="connsiteX1219" fmla="*/ 572772 w 2992697"/>
                  <a:gd name="connsiteY1219" fmla="*/ 405132 h 1030680"/>
                  <a:gd name="connsiteX1220" fmla="*/ 543591 w 2992697"/>
                  <a:gd name="connsiteY1220" fmla="*/ 405132 h 1030680"/>
                  <a:gd name="connsiteX1221" fmla="*/ 515340 w 2992697"/>
                  <a:gd name="connsiteY1221" fmla="*/ 407305 h 1030680"/>
                  <a:gd name="connsiteX1222" fmla="*/ 486158 w 2992697"/>
                  <a:gd name="connsiteY1222" fmla="*/ 405132 h 1030680"/>
                  <a:gd name="connsiteX1223" fmla="*/ 486158 w 2992697"/>
                  <a:gd name="connsiteY1223" fmla="*/ 399854 h 1030680"/>
                  <a:gd name="connsiteX1224" fmla="*/ 486158 w 2992697"/>
                  <a:gd name="connsiteY1224" fmla="*/ 395508 h 1030680"/>
                  <a:gd name="connsiteX1225" fmla="*/ 487089 w 2992697"/>
                  <a:gd name="connsiteY1225" fmla="*/ 394577 h 1030680"/>
                  <a:gd name="connsiteX1226" fmla="*/ 487089 w 2992697"/>
                  <a:gd name="connsiteY1226" fmla="*/ 392404 h 1030680"/>
                  <a:gd name="connsiteX1227" fmla="*/ 487089 w 2992697"/>
                  <a:gd name="connsiteY1227" fmla="*/ 390230 h 1030680"/>
                  <a:gd name="connsiteX1228" fmla="*/ 486158 w 2992697"/>
                  <a:gd name="connsiteY1228" fmla="*/ 388057 h 1030680"/>
                  <a:gd name="connsiteX1229" fmla="*/ 474672 w 2992697"/>
                  <a:gd name="connsiteY1229" fmla="*/ 382780 h 1030680"/>
                  <a:gd name="connsiteX1230" fmla="*/ 464116 w 2992697"/>
                  <a:gd name="connsiteY1230" fmla="*/ 379675 h 1030680"/>
                  <a:gd name="connsiteX1231" fmla="*/ 452630 w 2992697"/>
                  <a:gd name="connsiteY1231" fmla="*/ 372225 h 1030680"/>
                  <a:gd name="connsiteX1232" fmla="*/ 461943 w 2992697"/>
                  <a:gd name="connsiteY1232" fmla="*/ 372225 h 1030680"/>
                  <a:gd name="connsiteX1233" fmla="*/ 472499 w 2992697"/>
                  <a:gd name="connsiteY1233" fmla="*/ 367878 h 1030680"/>
                  <a:gd name="connsiteX1234" fmla="*/ 487089 w 2992697"/>
                  <a:gd name="connsiteY1234" fmla="*/ 364774 h 1030680"/>
                  <a:gd name="connsiteX1235" fmla="*/ 503854 w 2992697"/>
                  <a:gd name="connsiteY1235" fmla="*/ 362601 h 1030680"/>
                  <a:gd name="connsiteX1236" fmla="*/ 516271 w 2992697"/>
                  <a:gd name="connsiteY1236" fmla="*/ 358254 h 1030680"/>
                  <a:gd name="connsiteX1237" fmla="*/ 525585 w 2992697"/>
                  <a:gd name="connsiteY1237" fmla="*/ 350804 h 1030680"/>
                  <a:gd name="connsiteX1238" fmla="*/ 481812 w 2992697"/>
                  <a:gd name="connsiteY1238" fmla="*/ 350804 h 1030680"/>
                  <a:gd name="connsiteX1239" fmla="*/ 471257 w 2992697"/>
                  <a:gd name="connsiteY1239" fmla="*/ 347699 h 1030680"/>
                  <a:gd name="connsiteX1240" fmla="*/ 461943 w 2992697"/>
                  <a:gd name="connsiteY1240" fmla="*/ 347699 h 1030680"/>
                  <a:gd name="connsiteX1241" fmla="*/ 450457 w 2992697"/>
                  <a:gd name="connsiteY1241" fmla="*/ 345526 h 1030680"/>
                  <a:gd name="connsiteX1242" fmla="*/ 442075 w 2992697"/>
                  <a:gd name="connsiteY1242" fmla="*/ 343353 h 1030680"/>
                  <a:gd name="connsiteX1243" fmla="*/ 432761 w 2992697"/>
                  <a:gd name="connsiteY1243" fmla="*/ 340249 h 1030680"/>
                  <a:gd name="connsiteX1244" fmla="*/ 427484 w 2992697"/>
                  <a:gd name="connsiteY1244" fmla="*/ 330625 h 1030680"/>
                  <a:gd name="connsiteX1245" fmla="*/ 425311 w 2992697"/>
                  <a:gd name="connsiteY1245" fmla="*/ 315723 h 1030680"/>
                  <a:gd name="connsiteX1246" fmla="*/ 447352 w 2992697"/>
                  <a:gd name="connsiteY1246" fmla="*/ 312619 h 1030680"/>
                  <a:gd name="connsiteX1247" fmla="*/ 467221 w 2992697"/>
                  <a:gd name="connsiteY1247" fmla="*/ 305168 h 1030680"/>
                  <a:gd name="connsiteX1248" fmla="*/ 483985 w 2992697"/>
                  <a:gd name="connsiteY1248" fmla="*/ 297718 h 1030680"/>
                  <a:gd name="connsiteX1249" fmla="*/ 501680 w 2992697"/>
                  <a:gd name="connsiteY1249" fmla="*/ 290267 h 1030680"/>
                  <a:gd name="connsiteX1250" fmla="*/ 538313 w 2992697"/>
                  <a:gd name="connsiteY1250" fmla="*/ 290267 h 1030680"/>
                  <a:gd name="connsiteX1251" fmla="*/ 552904 w 2992697"/>
                  <a:gd name="connsiteY1251" fmla="*/ 241837 h 1030680"/>
                  <a:gd name="connsiteX1252" fmla="*/ 518444 w 2992697"/>
                  <a:gd name="connsiteY1252" fmla="*/ 241837 h 1030680"/>
                  <a:gd name="connsiteX1253" fmla="*/ 509131 w 2992697"/>
                  <a:gd name="connsiteY1253" fmla="*/ 229109 h 1030680"/>
                  <a:gd name="connsiteX1254" fmla="*/ 520618 w 2992697"/>
                  <a:gd name="connsiteY1254" fmla="*/ 221658 h 1030680"/>
                  <a:gd name="connsiteX1255" fmla="*/ 529000 w 2992697"/>
                  <a:gd name="connsiteY1255" fmla="*/ 214208 h 1030680"/>
                  <a:gd name="connsiteX1256" fmla="*/ 540486 w 2992697"/>
                  <a:gd name="connsiteY1256" fmla="*/ 208930 h 1030680"/>
                  <a:gd name="connsiteX1257" fmla="*/ 552904 w 2992697"/>
                  <a:gd name="connsiteY1257" fmla="*/ 204584 h 1030680"/>
                  <a:gd name="connsiteX1258" fmla="*/ 552904 w 2992697"/>
                  <a:gd name="connsiteY1258" fmla="*/ 191856 h 1030680"/>
                  <a:gd name="connsiteX1259" fmla="*/ 567495 w 2992697"/>
                  <a:gd name="connsiteY1259" fmla="*/ 184405 h 1030680"/>
                  <a:gd name="connsiteX1260" fmla="*/ 574946 w 2992697"/>
                  <a:gd name="connsiteY1260" fmla="*/ 176023 h 1030680"/>
                  <a:gd name="connsiteX1261" fmla="*/ 582396 w 2992697"/>
                  <a:gd name="connsiteY1261" fmla="*/ 164536 h 1030680"/>
                  <a:gd name="connsiteX1262" fmla="*/ 593883 w 2992697"/>
                  <a:gd name="connsiteY1262" fmla="*/ 157086 h 1030680"/>
                  <a:gd name="connsiteX1263" fmla="*/ 606301 w 2992697"/>
                  <a:gd name="connsiteY1263" fmla="*/ 151808 h 1030680"/>
                  <a:gd name="connsiteX1264" fmla="*/ 616856 w 2992697"/>
                  <a:gd name="connsiteY1264" fmla="*/ 151808 h 1030680"/>
                  <a:gd name="connsiteX1265" fmla="*/ 626169 w 2992697"/>
                  <a:gd name="connsiteY1265" fmla="*/ 154912 h 1030680"/>
                  <a:gd name="connsiteX1266" fmla="*/ 638587 w 2992697"/>
                  <a:gd name="connsiteY1266" fmla="*/ 153981 h 1030680"/>
                  <a:gd name="connsiteX1267" fmla="*/ 629274 w 2992697"/>
                  <a:gd name="connsiteY1267" fmla="*/ 149635 h 1030680"/>
                  <a:gd name="connsiteX1268" fmla="*/ 623996 w 2992697"/>
                  <a:gd name="connsiteY1268" fmla="*/ 147462 h 1030680"/>
                  <a:gd name="connsiteX1269" fmla="*/ 618718 w 2992697"/>
                  <a:gd name="connsiteY1269" fmla="*/ 146530 h 1030680"/>
                  <a:gd name="connsiteX1270" fmla="*/ 613441 w 2992697"/>
                  <a:gd name="connsiteY1270" fmla="*/ 140322 h 1030680"/>
                  <a:gd name="connsiteX1271" fmla="*/ 631136 w 2992697"/>
                  <a:gd name="connsiteY1271" fmla="*/ 137217 h 1030680"/>
                  <a:gd name="connsiteX1272" fmla="*/ 647900 w 2992697"/>
                  <a:gd name="connsiteY1272" fmla="*/ 131939 h 1030680"/>
                  <a:gd name="connsiteX1273" fmla="*/ 662491 w 2992697"/>
                  <a:gd name="connsiteY1273" fmla="*/ 127593 h 1030680"/>
                  <a:gd name="connsiteX1274" fmla="*/ 679255 w 2992697"/>
                  <a:gd name="connsiteY1274" fmla="*/ 124489 h 1030680"/>
                  <a:gd name="connsiteX1275" fmla="*/ 680187 w 2992697"/>
                  <a:gd name="connsiteY1275" fmla="*/ 131939 h 1030680"/>
                  <a:gd name="connsiteX1276" fmla="*/ 682360 w 2992697"/>
                  <a:gd name="connsiteY1276" fmla="*/ 135044 h 1030680"/>
                  <a:gd name="connsiteX1277" fmla="*/ 684533 w 2992697"/>
                  <a:gd name="connsiteY1277" fmla="*/ 140322 h 1030680"/>
                  <a:gd name="connsiteX1278" fmla="*/ 686706 w 2992697"/>
                  <a:gd name="connsiteY1278" fmla="*/ 144668 h 1030680"/>
                  <a:gd name="connsiteX1279" fmla="*/ 691984 w 2992697"/>
                  <a:gd name="connsiteY1279" fmla="*/ 146841 h 1030680"/>
                  <a:gd name="connsiteX1280" fmla="*/ 699434 w 2992697"/>
                  <a:gd name="connsiteY1280" fmla="*/ 147772 h 1030680"/>
                  <a:gd name="connsiteX1281" fmla="*/ 699434 w 2992697"/>
                  <a:gd name="connsiteY1281" fmla="*/ 142495 h 1030680"/>
                  <a:gd name="connsiteX1282" fmla="*/ 702539 w 2992697"/>
                  <a:gd name="connsiteY1282" fmla="*/ 137217 h 1030680"/>
                  <a:gd name="connsiteX1283" fmla="*/ 704712 w 2992697"/>
                  <a:gd name="connsiteY1283" fmla="*/ 129766 h 1030680"/>
                  <a:gd name="connsiteX1284" fmla="*/ 706885 w 2992697"/>
                  <a:gd name="connsiteY1284" fmla="*/ 124489 h 1030680"/>
                  <a:gd name="connsiteX1285" fmla="*/ 709989 w 2992697"/>
                  <a:gd name="connsiteY1285" fmla="*/ 129766 h 1030680"/>
                  <a:gd name="connsiteX1286" fmla="*/ 716198 w 2992697"/>
                  <a:gd name="connsiteY1286" fmla="*/ 135044 h 1030680"/>
                  <a:gd name="connsiteX1287" fmla="*/ 719303 w 2992697"/>
                  <a:gd name="connsiteY1287" fmla="*/ 139390 h 1030680"/>
                  <a:gd name="connsiteX1288" fmla="*/ 726754 w 2992697"/>
                  <a:gd name="connsiteY1288" fmla="*/ 142495 h 1030680"/>
                  <a:gd name="connsiteX1289" fmla="*/ 734204 w 2992697"/>
                  <a:gd name="connsiteY1289" fmla="*/ 144668 h 1030680"/>
                  <a:gd name="connsiteX1290" fmla="*/ 730168 w 2992697"/>
                  <a:gd name="connsiteY1290" fmla="*/ 120453 h 1030680"/>
                  <a:gd name="connsiteX1291" fmla="*/ 743828 w 2992697"/>
                  <a:gd name="connsiteY1291" fmla="*/ 117349 h 1030680"/>
                  <a:gd name="connsiteX1292" fmla="*/ 754383 w 2992697"/>
                  <a:gd name="connsiteY1292" fmla="*/ 113002 h 1030680"/>
                  <a:gd name="connsiteX1293" fmla="*/ 771147 w 2992697"/>
                  <a:gd name="connsiteY1293" fmla="*/ 117349 h 1030680"/>
                  <a:gd name="connsiteX1294" fmla="*/ 788843 w 2992697"/>
                  <a:gd name="connsiteY1294" fmla="*/ 124799 h 1030680"/>
                  <a:gd name="connsiteX1295" fmla="*/ 807780 w 2992697"/>
                  <a:gd name="connsiteY1295" fmla="*/ 135354 h 1030680"/>
                  <a:gd name="connsiteX1296" fmla="*/ 827648 w 2992697"/>
                  <a:gd name="connsiteY1296" fmla="*/ 144978 h 1030680"/>
                  <a:gd name="connsiteX1297" fmla="*/ 844413 w 2992697"/>
                  <a:gd name="connsiteY1297" fmla="*/ 152429 h 1030680"/>
                  <a:gd name="connsiteX1298" fmla="*/ 859935 w 2992697"/>
                  <a:gd name="connsiteY1298" fmla="*/ 157706 h 1030680"/>
                  <a:gd name="connsiteX1299" fmla="*/ 859935 w 2992697"/>
                  <a:gd name="connsiteY1299" fmla="*/ 154602 h 1030680"/>
                  <a:gd name="connsiteX1300" fmla="*/ 849380 w 2992697"/>
                  <a:gd name="connsiteY1300" fmla="*/ 144978 h 1030680"/>
                  <a:gd name="connsiteX1301" fmla="*/ 841929 w 2992697"/>
                  <a:gd name="connsiteY1301" fmla="*/ 137527 h 1030680"/>
                  <a:gd name="connsiteX1302" fmla="*/ 837893 w 2992697"/>
                  <a:gd name="connsiteY1302" fmla="*/ 127904 h 1030680"/>
                  <a:gd name="connsiteX1303" fmla="*/ 844102 w 2992697"/>
                  <a:gd name="connsiteY1303" fmla="*/ 117349 h 1030680"/>
                  <a:gd name="connsiteX1304" fmla="*/ 840066 w 2992697"/>
                  <a:gd name="connsiteY1304" fmla="*/ 113002 h 1030680"/>
                  <a:gd name="connsiteX1305" fmla="*/ 834789 w 2992697"/>
                  <a:gd name="connsiteY1305" fmla="*/ 107725 h 1030680"/>
                  <a:gd name="connsiteX1306" fmla="*/ 829511 w 2992697"/>
                  <a:gd name="connsiteY1306" fmla="*/ 103378 h 1030680"/>
                  <a:gd name="connsiteX1307" fmla="*/ 824234 w 2992697"/>
                  <a:gd name="connsiteY1307" fmla="*/ 100274 h 1030680"/>
                  <a:gd name="connsiteX1308" fmla="*/ 820198 w 2992697"/>
                  <a:gd name="connsiteY1308" fmla="*/ 95928 h 1030680"/>
                  <a:gd name="connsiteX1309" fmla="*/ 824234 w 2992697"/>
                  <a:gd name="connsiteY1309" fmla="*/ 87546 h 1030680"/>
                  <a:gd name="connsiteX1310" fmla="*/ 834789 w 2992697"/>
                  <a:gd name="connsiteY1310" fmla="*/ 90650 h 1030680"/>
                  <a:gd name="connsiteX1311" fmla="*/ 849380 w 2992697"/>
                  <a:gd name="connsiteY1311" fmla="*/ 92823 h 1030680"/>
                  <a:gd name="connsiteX1312" fmla="*/ 861797 w 2992697"/>
                  <a:gd name="connsiteY1312" fmla="*/ 90650 h 1030680"/>
                  <a:gd name="connsiteX1313" fmla="*/ 871111 w 2992697"/>
                  <a:gd name="connsiteY1313" fmla="*/ 83199 h 1030680"/>
                  <a:gd name="connsiteX1314" fmla="*/ 827338 w 2992697"/>
                  <a:gd name="connsiteY1314" fmla="*/ 83199 h 1030680"/>
                  <a:gd name="connsiteX1315" fmla="*/ 827338 w 2992697"/>
                  <a:gd name="connsiteY1315" fmla="*/ 80095 h 1030680"/>
                  <a:gd name="connsiteX1316" fmla="*/ 824234 w 2992697"/>
                  <a:gd name="connsiteY1316" fmla="*/ 80095 h 1030680"/>
                  <a:gd name="connsiteX1317" fmla="*/ 824234 w 2992697"/>
                  <a:gd name="connsiteY1317" fmla="*/ 75749 h 1030680"/>
                  <a:gd name="connsiteX1318" fmla="*/ 829511 w 2992697"/>
                  <a:gd name="connsiteY1318" fmla="*/ 72644 h 1030680"/>
                  <a:gd name="connsiteX1319" fmla="*/ 834789 w 2992697"/>
                  <a:gd name="connsiteY1319" fmla="*/ 68298 h 1030680"/>
                  <a:gd name="connsiteX1320" fmla="*/ 840066 w 2992697"/>
                  <a:gd name="connsiteY1320" fmla="*/ 65194 h 1030680"/>
                  <a:gd name="connsiteX1321" fmla="*/ 845344 w 2992697"/>
                  <a:gd name="connsiteY1321" fmla="*/ 60847 h 1030680"/>
                  <a:gd name="connsiteX1322" fmla="*/ 851553 w 2992697"/>
                  <a:gd name="connsiteY1322" fmla="*/ 59916 h 1030680"/>
                  <a:gd name="connsiteX1323" fmla="*/ 874526 w 2992697"/>
                  <a:gd name="connsiteY1323" fmla="*/ 63020 h 1030680"/>
                  <a:gd name="connsiteX1324" fmla="*/ 880735 w 2992697"/>
                  <a:gd name="connsiteY1324" fmla="*/ 46256 h 1030680"/>
                  <a:gd name="connsiteX1325" fmla="*/ 907743 w 2992697"/>
                  <a:gd name="connsiteY1325" fmla="*/ 50603 h 1030680"/>
                  <a:gd name="connsiteX1326" fmla="*/ 909917 w 2992697"/>
                  <a:gd name="connsiteY1326" fmla="*/ 50603 h 1030680"/>
                  <a:gd name="connsiteX1327" fmla="*/ 910848 w 2992697"/>
                  <a:gd name="connsiteY1327" fmla="*/ 46256 h 1030680"/>
                  <a:gd name="connsiteX1328" fmla="*/ 913021 w 2992697"/>
                  <a:gd name="connsiteY1328" fmla="*/ 45325 h 1030680"/>
                  <a:gd name="connsiteX1329" fmla="*/ 915194 w 2992697"/>
                  <a:gd name="connsiteY1329" fmla="*/ 40979 h 1030680"/>
                  <a:gd name="connsiteX1330" fmla="*/ 920472 w 2992697"/>
                  <a:gd name="connsiteY1330" fmla="*/ 38806 h 1030680"/>
                  <a:gd name="connsiteX1331" fmla="*/ 924508 w 2992697"/>
                  <a:gd name="connsiteY1331" fmla="*/ 45015 h 1030680"/>
                  <a:gd name="connsiteX1332" fmla="*/ 929785 w 2992697"/>
                  <a:gd name="connsiteY1332" fmla="*/ 50292 h 1030680"/>
                  <a:gd name="connsiteX1333" fmla="*/ 935063 w 2992697"/>
                  <a:gd name="connsiteY1333" fmla="*/ 55570 h 1030680"/>
                  <a:gd name="connsiteX1334" fmla="*/ 935063 w 2992697"/>
                  <a:gd name="connsiteY1334" fmla="*/ 45946 h 1030680"/>
                  <a:gd name="connsiteX1335" fmla="*/ 937236 w 2992697"/>
                  <a:gd name="connsiteY1335" fmla="*/ 45015 h 1030680"/>
                  <a:gd name="connsiteX1336" fmla="*/ 937236 w 2992697"/>
                  <a:gd name="connsiteY1336" fmla="*/ 42842 h 1030680"/>
                  <a:gd name="connsiteX1337" fmla="*/ 937236 w 2992697"/>
                  <a:gd name="connsiteY1337" fmla="*/ 40668 h 1030680"/>
                  <a:gd name="connsiteX1338" fmla="*/ 937236 w 2992697"/>
                  <a:gd name="connsiteY1338" fmla="*/ 38495 h 1030680"/>
                  <a:gd name="connsiteX1339" fmla="*/ 938167 w 2992697"/>
                  <a:gd name="connsiteY1339" fmla="*/ 35391 h 1030680"/>
                  <a:gd name="connsiteX1340" fmla="*/ 940340 w 2992697"/>
                  <a:gd name="connsiteY1340" fmla="*/ 33218 h 1030680"/>
                  <a:gd name="connsiteX1341" fmla="*/ 944376 w 2992697"/>
                  <a:gd name="connsiteY1341" fmla="*/ 31045 h 1030680"/>
                  <a:gd name="connsiteX1342" fmla="*/ 962071 w 2992697"/>
                  <a:gd name="connsiteY1342" fmla="*/ 22663 h 1030680"/>
                  <a:gd name="connsiteX1343" fmla="*/ 984113 w 2992697"/>
                  <a:gd name="connsiteY1343" fmla="*/ 20179 h 1030680"/>
                  <a:gd name="connsiteX1344" fmla="*/ 984113 w 2992697"/>
                  <a:gd name="connsiteY1344" fmla="*/ 20179 h 1030680"/>
                  <a:gd name="connsiteX1345" fmla="*/ 984113 w 2992697"/>
                  <a:gd name="connsiteY1345" fmla="*/ 20179 h 1030680"/>
                  <a:gd name="connsiteX1346" fmla="*/ 2301024 w 2992697"/>
                  <a:gd name="connsiteY1346" fmla="*/ 16764 h 1030680"/>
                  <a:gd name="connsiteX1347" fmla="*/ 2311579 w 2992697"/>
                  <a:gd name="connsiteY1347" fmla="*/ 19869 h 1030680"/>
                  <a:gd name="connsiteX1348" fmla="*/ 2311579 w 2992697"/>
                  <a:gd name="connsiteY1348" fmla="*/ 27319 h 1030680"/>
                  <a:gd name="connsiteX1349" fmla="*/ 2296057 w 2992697"/>
                  <a:gd name="connsiteY1349" fmla="*/ 27319 h 1030680"/>
                  <a:gd name="connsiteX1350" fmla="*/ 2301024 w 2992697"/>
                  <a:gd name="connsiteY1350" fmla="*/ 16764 h 1030680"/>
                  <a:gd name="connsiteX1351" fmla="*/ 2301024 w 2992697"/>
                  <a:gd name="connsiteY1351" fmla="*/ 16764 h 1030680"/>
                  <a:gd name="connsiteX1352" fmla="*/ 2301024 w 2992697"/>
                  <a:gd name="connsiteY1352" fmla="*/ 16764 h 1030680"/>
                  <a:gd name="connsiteX1353" fmla="*/ 2792460 w 2992697"/>
                  <a:gd name="connsiteY1353" fmla="*/ 0 h 1030680"/>
                  <a:gd name="connsiteX1354" fmla="*/ 2797737 w 2992697"/>
                  <a:gd name="connsiteY1354" fmla="*/ 3104 h 1030680"/>
                  <a:gd name="connsiteX1355" fmla="*/ 2801773 w 2992697"/>
                  <a:gd name="connsiteY1355" fmla="*/ 7451 h 1030680"/>
                  <a:gd name="connsiteX1356" fmla="*/ 2803946 w 2992697"/>
                  <a:gd name="connsiteY1356" fmla="*/ 10555 h 1030680"/>
                  <a:gd name="connsiteX1357" fmla="*/ 2804878 w 2992697"/>
                  <a:gd name="connsiteY1357" fmla="*/ 16764 h 1030680"/>
                  <a:gd name="connsiteX1358" fmla="*/ 2807051 w 2992697"/>
                  <a:gd name="connsiteY1358" fmla="*/ 19869 h 1030680"/>
                  <a:gd name="connsiteX1359" fmla="*/ 2809224 w 2992697"/>
                  <a:gd name="connsiteY1359" fmla="*/ 25146 h 1030680"/>
                  <a:gd name="connsiteX1360" fmla="*/ 2812328 w 2992697"/>
                  <a:gd name="connsiteY1360" fmla="*/ 27319 h 1030680"/>
                  <a:gd name="connsiteX1361" fmla="*/ 2823815 w 2992697"/>
                  <a:gd name="connsiteY1361" fmla="*/ 32597 h 1030680"/>
                  <a:gd name="connsiteX1362" fmla="*/ 2834370 w 2992697"/>
                  <a:gd name="connsiteY1362" fmla="*/ 34770 h 1030680"/>
                  <a:gd name="connsiteX1363" fmla="*/ 2841821 w 2992697"/>
                  <a:gd name="connsiteY1363" fmla="*/ 34770 h 1030680"/>
                  <a:gd name="connsiteX1364" fmla="*/ 2847098 w 2992697"/>
                  <a:gd name="connsiteY1364" fmla="*/ 39116 h 1030680"/>
                  <a:gd name="connsiteX1365" fmla="*/ 2851134 w 2992697"/>
                  <a:gd name="connsiteY1365" fmla="*/ 46567 h 1030680"/>
                  <a:gd name="connsiteX1366" fmla="*/ 2853307 w 2992697"/>
                  <a:gd name="connsiteY1366" fmla="*/ 61468 h 1030680"/>
                  <a:gd name="connsiteX1367" fmla="*/ 2851134 w 2992697"/>
                  <a:gd name="connsiteY1367" fmla="*/ 62400 h 1030680"/>
                  <a:gd name="connsiteX1368" fmla="*/ 2851134 w 2992697"/>
                  <a:gd name="connsiteY1368" fmla="*/ 62400 h 1030680"/>
                  <a:gd name="connsiteX1369" fmla="*/ 2851134 w 2992697"/>
                  <a:gd name="connsiteY1369" fmla="*/ 64573 h 1030680"/>
                  <a:gd name="connsiteX1370" fmla="*/ 2851134 w 2992697"/>
                  <a:gd name="connsiteY1370" fmla="*/ 66746 h 1030680"/>
                  <a:gd name="connsiteX1371" fmla="*/ 2848961 w 2992697"/>
                  <a:gd name="connsiteY1371" fmla="*/ 68919 h 1030680"/>
                  <a:gd name="connsiteX1372" fmla="*/ 2825988 w 2992697"/>
                  <a:gd name="connsiteY1372" fmla="*/ 68919 h 1030680"/>
                  <a:gd name="connsiteX1373" fmla="*/ 2802084 w 2992697"/>
                  <a:gd name="connsiteY1373" fmla="*/ 68919 h 1030680"/>
                  <a:gd name="connsiteX1374" fmla="*/ 2782215 w 2992697"/>
                  <a:gd name="connsiteY1374" fmla="*/ 77301 h 1030680"/>
                  <a:gd name="connsiteX1375" fmla="*/ 2778179 w 2992697"/>
                  <a:gd name="connsiteY1375" fmla="*/ 79474 h 1030680"/>
                  <a:gd name="connsiteX1376" fmla="*/ 2776006 w 2992697"/>
                  <a:gd name="connsiteY1376" fmla="*/ 83820 h 1030680"/>
                  <a:gd name="connsiteX1377" fmla="*/ 2775075 w 2992697"/>
                  <a:gd name="connsiteY1377" fmla="*/ 84752 h 1030680"/>
                  <a:gd name="connsiteX1378" fmla="*/ 2772902 w 2992697"/>
                  <a:gd name="connsiteY1378" fmla="*/ 86925 h 1030680"/>
                  <a:gd name="connsiteX1379" fmla="*/ 2770729 w 2992697"/>
                  <a:gd name="connsiteY1379" fmla="*/ 89098 h 1030680"/>
                  <a:gd name="connsiteX1380" fmla="*/ 2767624 w 2992697"/>
                  <a:gd name="connsiteY1380" fmla="*/ 91271 h 1030680"/>
                  <a:gd name="connsiteX1381" fmla="*/ 2761415 w 2992697"/>
                  <a:gd name="connsiteY1381" fmla="*/ 94376 h 1030680"/>
                  <a:gd name="connsiteX1382" fmla="*/ 2758311 w 2992697"/>
                  <a:gd name="connsiteY1382" fmla="*/ 89098 h 1030680"/>
                  <a:gd name="connsiteX1383" fmla="*/ 2756137 w 2992697"/>
                  <a:gd name="connsiteY1383" fmla="*/ 84752 h 1030680"/>
                  <a:gd name="connsiteX1384" fmla="*/ 2753033 w 2992697"/>
                  <a:gd name="connsiteY1384" fmla="*/ 81647 h 1030680"/>
                  <a:gd name="connsiteX1385" fmla="*/ 2765451 w 2992697"/>
                  <a:gd name="connsiteY1385" fmla="*/ 49982 h 1030680"/>
                  <a:gd name="connsiteX1386" fmla="*/ 2777869 w 2992697"/>
                  <a:gd name="connsiteY1386" fmla="*/ 24525 h 1030680"/>
                  <a:gd name="connsiteX1387" fmla="*/ 2792460 w 2992697"/>
                  <a:gd name="connsiteY1387" fmla="*/ 0 h 1030680"/>
                  <a:gd name="connsiteX1388" fmla="*/ 2792460 w 2992697"/>
                  <a:gd name="connsiteY1388" fmla="*/ 0 h 1030680"/>
                  <a:gd name="connsiteX1389" fmla="*/ 2792460 w 2992697"/>
                  <a:gd name="connsiteY1389" fmla="*/ 0 h 1030680"/>
                  <a:gd name="connsiteX1390" fmla="*/ 2665177 w 2992697"/>
                  <a:gd name="connsiteY1390" fmla="*/ 0 h 1030680"/>
                  <a:gd name="connsiteX1391" fmla="*/ 2674490 w 2992697"/>
                  <a:gd name="connsiteY1391" fmla="*/ 9624 h 1030680"/>
                  <a:gd name="connsiteX1392" fmla="*/ 2679768 w 2992697"/>
                  <a:gd name="connsiteY1392" fmla="*/ 20179 h 1030680"/>
                  <a:gd name="connsiteX1393" fmla="*/ 2685046 w 2992697"/>
                  <a:gd name="connsiteY1393" fmla="*/ 32907 h 1030680"/>
                  <a:gd name="connsiteX1394" fmla="*/ 2675732 w 2992697"/>
                  <a:gd name="connsiteY1394" fmla="*/ 32907 h 1030680"/>
                  <a:gd name="connsiteX1395" fmla="*/ 2675732 w 2992697"/>
                  <a:gd name="connsiteY1395" fmla="*/ 27319 h 1030680"/>
                  <a:gd name="connsiteX1396" fmla="*/ 2672628 w 2992697"/>
                  <a:gd name="connsiteY1396" fmla="*/ 24215 h 1030680"/>
                  <a:gd name="connsiteX1397" fmla="*/ 2668592 w 2992697"/>
                  <a:gd name="connsiteY1397" fmla="*/ 19869 h 1030680"/>
                  <a:gd name="connsiteX1398" fmla="*/ 2667660 w 2992697"/>
                  <a:gd name="connsiteY1398" fmla="*/ 14591 h 1030680"/>
                  <a:gd name="connsiteX1399" fmla="*/ 2665487 w 2992697"/>
                  <a:gd name="connsiteY1399" fmla="*/ 9313 h 1030680"/>
                  <a:gd name="connsiteX1400" fmla="*/ 2665487 w 2992697"/>
                  <a:gd name="connsiteY1400" fmla="*/ 0 h 1030680"/>
                  <a:gd name="connsiteX1401" fmla="*/ 2665177 w 2992697"/>
                  <a:gd name="connsiteY1401" fmla="*/ 0 h 1030680"/>
                  <a:gd name="connsiteX1402" fmla="*/ 2665177 w 2992697"/>
                  <a:gd name="connsiteY1402" fmla="*/ 0 h 103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</a:cxnLst>
                <a:rect l="l" t="t" r="r" b="b"/>
                <a:pathLst>
                  <a:path w="2992697" h="1030680">
                    <a:moveTo>
                      <a:pt x="7140" y="256428"/>
                    </a:moveTo>
                    <a:lnTo>
                      <a:pt x="26077" y="261706"/>
                    </a:lnTo>
                    <a:lnTo>
                      <a:pt x="38495" y="271330"/>
                    </a:lnTo>
                    <a:lnTo>
                      <a:pt x="49050" y="279712"/>
                    </a:lnTo>
                    <a:lnTo>
                      <a:pt x="60537" y="291198"/>
                    </a:lnTo>
                    <a:lnTo>
                      <a:pt x="71092" y="299580"/>
                    </a:lnTo>
                    <a:lnTo>
                      <a:pt x="71092" y="296476"/>
                    </a:lnTo>
                    <a:lnTo>
                      <a:pt x="77301" y="296476"/>
                    </a:lnTo>
                    <a:lnTo>
                      <a:pt x="77301" y="299580"/>
                    </a:lnTo>
                    <a:lnTo>
                      <a:pt x="78232" y="303926"/>
                    </a:lnTo>
                    <a:lnTo>
                      <a:pt x="82268" y="309204"/>
                    </a:lnTo>
                    <a:lnTo>
                      <a:pt x="84441" y="316655"/>
                    </a:lnTo>
                    <a:lnTo>
                      <a:pt x="76991" y="316655"/>
                    </a:lnTo>
                    <a:lnTo>
                      <a:pt x="72955" y="316655"/>
                    </a:lnTo>
                    <a:lnTo>
                      <a:pt x="72955" y="318828"/>
                    </a:lnTo>
                    <a:lnTo>
                      <a:pt x="70782" y="318828"/>
                    </a:lnTo>
                    <a:lnTo>
                      <a:pt x="67677" y="318828"/>
                    </a:lnTo>
                    <a:lnTo>
                      <a:pt x="63641" y="321001"/>
                    </a:lnTo>
                    <a:lnTo>
                      <a:pt x="49050" y="309514"/>
                    </a:lnTo>
                    <a:lnTo>
                      <a:pt x="34460" y="304237"/>
                    </a:lnTo>
                    <a:lnTo>
                      <a:pt x="16764" y="299891"/>
                    </a:lnTo>
                    <a:lnTo>
                      <a:pt x="0" y="291509"/>
                    </a:lnTo>
                    <a:lnTo>
                      <a:pt x="6209" y="286231"/>
                    </a:lnTo>
                    <a:lnTo>
                      <a:pt x="7140" y="280022"/>
                    </a:lnTo>
                    <a:lnTo>
                      <a:pt x="6209" y="274745"/>
                    </a:lnTo>
                    <a:lnTo>
                      <a:pt x="6209" y="266983"/>
                    </a:lnTo>
                    <a:lnTo>
                      <a:pt x="7140" y="256428"/>
                    </a:lnTo>
                    <a:lnTo>
                      <a:pt x="7140" y="256428"/>
                    </a:lnTo>
                    <a:lnTo>
                      <a:pt x="7140" y="256428"/>
                    </a:lnTo>
                    <a:close/>
                    <a:moveTo>
                      <a:pt x="1275001" y="248978"/>
                    </a:moveTo>
                    <a:lnTo>
                      <a:pt x="1279037" y="248978"/>
                    </a:lnTo>
                    <a:lnTo>
                      <a:pt x="1282141" y="249909"/>
                    </a:lnTo>
                    <a:lnTo>
                      <a:pt x="1284314" y="252082"/>
                    </a:lnTo>
                    <a:lnTo>
                      <a:pt x="1286487" y="254255"/>
                    </a:lnTo>
                    <a:lnTo>
                      <a:pt x="1287419" y="256428"/>
                    </a:lnTo>
                    <a:lnTo>
                      <a:pt x="1287419" y="257670"/>
                    </a:lnTo>
                    <a:lnTo>
                      <a:pt x="1287419" y="259843"/>
                    </a:lnTo>
                    <a:lnTo>
                      <a:pt x="1289592" y="264189"/>
                    </a:lnTo>
                    <a:lnTo>
                      <a:pt x="1282141" y="264189"/>
                    </a:lnTo>
                    <a:lnTo>
                      <a:pt x="1279037" y="265121"/>
                    </a:lnTo>
                    <a:lnTo>
                      <a:pt x="1275001" y="265121"/>
                    </a:lnTo>
                    <a:lnTo>
                      <a:pt x="1271896" y="267294"/>
                    </a:lnTo>
                    <a:lnTo>
                      <a:pt x="1265687" y="267294"/>
                    </a:lnTo>
                    <a:lnTo>
                      <a:pt x="1265687" y="264189"/>
                    </a:lnTo>
                    <a:lnTo>
                      <a:pt x="1262583" y="264189"/>
                    </a:lnTo>
                    <a:lnTo>
                      <a:pt x="1262583" y="250530"/>
                    </a:lnTo>
                    <a:lnTo>
                      <a:pt x="1267861" y="250530"/>
                    </a:lnTo>
                    <a:lnTo>
                      <a:pt x="1273138" y="249598"/>
                    </a:lnTo>
                    <a:lnTo>
                      <a:pt x="1275001" y="249598"/>
                    </a:lnTo>
                    <a:lnTo>
                      <a:pt x="1275001" y="248978"/>
                    </a:lnTo>
                    <a:lnTo>
                      <a:pt x="1275001" y="248978"/>
                    </a:lnTo>
                    <a:close/>
                    <a:moveTo>
                      <a:pt x="63641" y="239664"/>
                    </a:moveTo>
                    <a:lnTo>
                      <a:pt x="80405" y="239664"/>
                    </a:lnTo>
                    <a:lnTo>
                      <a:pt x="80405" y="242769"/>
                    </a:lnTo>
                    <a:lnTo>
                      <a:pt x="77301" y="242769"/>
                    </a:lnTo>
                    <a:lnTo>
                      <a:pt x="73265" y="242769"/>
                    </a:lnTo>
                    <a:lnTo>
                      <a:pt x="71092" y="244942"/>
                    </a:lnTo>
                    <a:lnTo>
                      <a:pt x="70161" y="244942"/>
                    </a:lnTo>
                    <a:lnTo>
                      <a:pt x="70161" y="244942"/>
                    </a:lnTo>
                    <a:lnTo>
                      <a:pt x="67988" y="244942"/>
                    </a:lnTo>
                    <a:lnTo>
                      <a:pt x="65815" y="242769"/>
                    </a:lnTo>
                    <a:lnTo>
                      <a:pt x="63641" y="239664"/>
                    </a:lnTo>
                    <a:lnTo>
                      <a:pt x="63641" y="239664"/>
                    </a:lnTo>
                    <a:lnTo>
                      <a:pt x="63641" y="239664"/>
                    </a:lnTo>
                    <a:close/>
                    <a:moveTo>
                      <a:pt x="1790651" y="213276"/>
                    </a:moveTo>
                    <a:lnTo>
                      <a:pt x="1803069" y="213276"/>
                    </a:lnTo>
                    <a:lnTo>
                      <a:pt x="1807105" y="228178"/>
                    </a:lnTo>
                    <a:lnTo>
                      <a:pt x="1810209" y="237801"/>
                    </a:lnTo>
                    <a:lnTo>
                      <a:pt x="1817660" y="242148"/>
                    </a:lnTo>
                    <a:lnTo>
                      <a:pt x="1830078" y="247425"/>
                    </a:lnTo>
                    <a:lnTo>
                      <a:pt x="1824800" y="269467"/>
                    </a:lnTo>
                    <a:lnTo>
                      <a:pt x="1817350" y="291509"/>
                    </a:lnTo>
                    <a:lnTo>
                      <a:pt x="1806794" y="307341"/>
                    </a:lnTo>
                    <a:lnTo>
                      <a:pt x="1806794" y="287162"/>
                    </a:lnTo>
                    <a:lnTo>
                      <a:pt x="1782890" y="287162"/>
                    </a:lnTo>
                    <a:lnTo>
                      <a:pt x="1785063" y="263879"/>
                    </a:lnTo>
                    <a:lnTo>
                      <a:pt x="1787236" y="241837"/>
                    </a:lnTo>
                    <a:lnTo>
                      <a:pt x="1790651" y="213276"/>
                    </a:lnTo>
                    <a:lnTo>
                      <a:pt x="1790651" y="213276"/>
                    </a:lnTo>
                    <a:lnTo>
                      <a:pt x="1790651" y="213276"/>
                    </a:lnTo>
                    <a:close/>
                    <a:moveTo>
                      <a:pt x="2941784" y="165778"/>
                    </a:moveTo>
                    <a:lnTo>
                      <a:pt x="2945820" y="165778"/>
                    </a:lnTo>
                    <a:lnTo>
                      <a:pt x="2945820" y="170124"/>
                    </a:lnTo>
                    <a:lnTo>
                      <a:pt x="2946751" y="175402"/>
                    </a:lnTo>
                    <a:lnTo>
                      <a:pt x="2948925" y="177575"/>
                    </a:lnTo>
                    <a:lnTo>
                      <a:pt x="2951098" y="180679"/>
                    </a:lnTo>
                    <a:lnTo>
                      <a:pt x="2953271" y="182853"/>
                    </a:lnTo>
                    <a:lnTo>
                      <a:pt x="2956375" y="185957"/>
                    </a:lnTo>
                    <a:lnTo>
                      <a:pt x="2960411" y="182853"/>
                    </a:lnTo>
                    <a:lnTo>
                      <a:pt x="2961342" y="178506"/>
                    </a:lnTo>
                    <a:lnTo>
                      <a:pt x="2963515" y="177575"/>
                    </a:lnTo>
                    <a:lnTo>
                      <a:pt x="2967551" y="177575"/>
                    </a:lnTo>
                    <a:lnTo>
                      <a:pt x="2972829" y="175402"/>
                    </a:lnTo>
                    <a:lnTo>
                      <a:pt x="2975933" y="185957"/>
                    </a:lnTo>
                    <a:lnTo>
                      <a:pt x="2982142" y="193408"/>
                    </a:lnTo>
                    <a:lnTo>
                      <a:pt x="2987420" y="200858"/>
                    </a:lnTo>
                    <a:lnTo>
                      <a:pt x="2990524" y="210482"/>
                    </a:lnTo>
                    <a:lnTo>
                      <a:pt x="2992697" y="223211"/>
                    </a:lnTo>
                    <a:lnTo>
                      <a:pt x="2992697" y="225384"/>
                    </a:lnTo>
                    <a:lnTo>
                      <a:pt x="2990524" y="227557"/>
                    </a:lnTo>
                    <a:lnTo>
                      <a:pt x="2990524" y="228488"/>
                    </a:lnTo>
                    <a:lnTo>
                      <a:pt x="2990524" y="230661"/>
                    </a:lnTo>
                    <a:lnTo>
                      <a:pt x="2990524" y="232834"/>
                    </a:lnTo>
                    <a:lnTo>
                      <a:pt x="2989593" y="235939"/>
                    </a:lnTo>
                    <a:lnTo>
                      <a:pt x="2978106" y="243390"/>
                    </a:lnTo>
                    <a:lnTo>
                      <a:pt x="2961342" y="250840"/>
                    </a:lnTo>
                    <a:lnTo>
                      <a:pt x="2941474" y="255186"/>
                    </a:lnTo>
                    <a:lnTo>
                      <a:pt x="2921605" y="258291"/>
                    </a:lnTo>
                    <a:lnTo>
                      <a:pt x="2904841" y="260464"/>
                    </a:lnTo>
                    <a:lnTo>
                      <a:pt x="2907014" y="250840"/>
                    </a:lnTo>
                    <a:lnTo>
                      <a:pt x="2909187" y="247736"/>
                    </a:lnTo>
                    <a:lnTo>
                      <a:pt x="2911360" y="243390"/>
                    </a:lnTo>
                    <a:lnTo>
                      <a:pt x="2912292" y="242458"/>
                    </a:lnTo>
                    <a:lnTo>
                      <a:pt x="2914465" y="242458"/>
                    </a:lnTo>
                    <a:lnTo>
                      <a:pt x="2918501" y="240285"/>
                    </a:lnTo>
                    <a:lnTo>
                      <a:pt x="2919432" y="240285"/>
                    </a:lnTo>
                    <a:lnTo>
                      <a:pt x="2921605" y="238112"/>
                    </a:lnTo>
                    <a:lnTo>
                      <a:pt x="2925641" y="235939"/>
                    </a:lnTo>
                    <a:lnTo>
                      <a:pt x="2930919" y="221037"/>
                    </a:lnTo>
                    <a:lnTo>
                      <a:pt x="2930919" y="206136"/>
                    </a:lnTo>
                    <a:lnTo>
                      <a:pt x="2928746" y="192476"/>
                    </a:lnTo>
                    <a:lnTo>
                      <a:pt x="2931850" y="180990"/>
                    </a:lnTo>
                    <a:lnTo>
                      <a:pt x="2941163" y="170435"/>
                    </a:lnTo>
                    <a:lnTo>
                      <a:pt x="2941163" y="165778"/>
                    </a:lnTo>
                    <a:lnTo>
                      <a:pt x="2941784" y="165778"/>
                    </a:lnTo>
                    <a:lnTo>
                      <a:pt x="2941784" y="165778"/>
                    </a:lnTo>
                    <a:close/>
                    <a:moveTo>
                      <a:pt x="148083" y="158327"/>
                    </a:moveTo>
                    <a:lnTo>
                      <a:pt x="167951" y="180369"/>
                    </a:lnTo>
                    <a:lnTo>
                      <a:pt x="193097" y="197133"/>
                    </a:lnTo>
                    <a:lnTo>
                      <a:pt x="224452" y="209861"/>
                    </a:lnTo>
                    <a:lnTo>
                      <a:pt x="226625" y="227867"/>
                    </a:lnTo>
                    <a:lnTo>
                      <a:pt x="231903" y="241527"/>
                    </a:lnTo>
                    <a:lnTo>
                      <a:pt x="237181" y="248978"/>
                    </a:lnTo>
                    <a:lnTo>
                      <a:pt x="244631" y="256428"/>
                    </a:lnTo>
                    <a:lnTo>
                      <a:pt x="252082" y="266983"/>
                    </a:lnTo>
                    <a:lnTo>
                      <a:pt x="239664" y="269157"/>
                    </a:lnTo>
                    <a:lnTo>
                      <a:pt x="227246" y="271330"/>
                    </a:lnTo>
                    <a:lnTo>
                      <a:pt x="215760" y="276607"/>
                    </a:lnTo>
                    <a:lnTo>
                      <a:pt x="208309" y="284058"/>
                    </a:lnTo>
                    <a:lnTo>
                      <a:pt x="207378" y="287162"/>
                    </a:lnTo>
                    <a:lnTo>
                      <a:pt x="205205" y="291509"/>
                    </a:lnTo>
                    <a:lnTo>
                      <a:pt x="203032" y="294613"/>
                    </a:lnTo>
                    <a:lnTo>
                      <a:pt x="200858" y="296786"/>
                    </a:lnTo>
                    <a:lnTo>
                      <a:pt x="197754" y="299891"/>
                    </a:lnTo>
                    <a:lnTo>
                      <a:pt x="186267" y="302064"/>
                    </a:lnTo>
                    <a:lnTo>
                      <a:pt x="170745" y="304237"/>
                    </a:lnTo>
                    <a:lnTo>
                      <a:pt x="151808" y="302064"/>
                    </a:lnTo>
                    <a:lnTo>
                      <a:pt x="137217" y="299891"/>
                    </a:lnTo>
                    <a:lnTo>
                      <a:pt x="134113" y="289335"/>
                    </a:lnTo>
                    <a:lnTo>
                      <a:pt x="131939" y="281885"/>
                    </a:lnTo>
                    <a:lnTo>
                      <a:pt x="129766" y="276607"/>
                    </a:lnTo>
                    <a:lnTo>
                      <a:pt x="124489" y="266983"/>
                    </a:lnTo>
                    <a:lnTo>
                      <a:pt x="148393" y="259533"/>
                    </a:lnTo>
                    <a:lnTo>
                      <a:pt x="148393" y="256428"/>
                    </a:lnTo>
                    <a:lnTo>
                      <a:pt x="129456" y="254255"/>
                    </a:lnTo>
                    <a:lnTo>
                      <a:pt x="117038" y="249909"/>
                    </a:lnTo>
                    <a:lnTo>
                      <a:pt x="107725" y="242458"/>
                    </a:lnTo>
                    <a:lnTo>
                      <a:pt x="106793" y="237181"/>
                    </a:lnTo>
                    <a:lnTo>
                      <a:pt x="102758" y="231903"/>
                    </a:lnTo>
                    <a:lnTo>
                      <a:pt x="100584" y="226625"/>
                    </a:lnTo>
                    <a:lnTo>
                      <a:pt x="100584" y="220417"/>
                    </a:lnTo>
                    <a:lnTo>
                      <a:pt x="100584" y="217312"/>
                    </a:lnTo>
                    <a:lnTo>
                      <a:pt x="100584" y="212966"/>
                    </a:lnTo>
                    <a:lnTo>
                      <a:pt x="102758" y="212966"/>
                    </a:lnTo>
                    <a:lnTo>
                      <a:pt x="104931" y="212034"/>
                    </a:lnTo>
                    <a:lnTo>
                      <a:pt x="107104" y="212034"/>
                    </a:lnTo>
                    <a:lnTo>
                      <a:pt x="108035" y="212034"/>
                    </a:lnTo>
                    <a:lnTo>
                      <a:pt x="112071" y="209861"/>
                    </a:lnTo>
                    <a:lnTo>
                      <a:pt x="113623" y="204894"/>
                    </a:lnTo>
                    <a:lnTo>
                      <a:pt x="113623" y="198685"/>
                    </a:lnTo>
                    <a:lnTo>
                      <a:pt x="113623" y="195581"/>
                    </a:lnTo>
                    <a:lnTo>
                      <a:pt x="114554" y="193408"/>
                    </a:lnTo>
                    <a:lnTo>
                      <a:pt x="116728" y="190303"/>
                    </a:lnTo>
                    <a:lnTo>
                      <a:pt x="118901" y="190303"/>
                    </a:lnTo>
                    <a:lnTo>
                      <a:pt x="121074" y="188130"/>
                    </a:lnTo>
                    <a:lnTo>
                      <a:pt x="122005" y="188130"/>
                    </a:lnTo>
                    <a:lnTo>
                      <a:pt x="124178" y="188130"/>
                    </a:lnTo>
                    <a:lnTo>
                      <a:pt x="127283" y="185957"/>
                    </a:lnTo>
                    <a:lnTo>
                      <a:pt x="129456" y="178506"/>
                    </a:lnTo>
                    <a:lnTo>
                      <a:pt x="131629" y="173229"/>
                    </a:lnTo>
                    <a:lnTo>
                      <a:pt x="133802" y="167951"/>
                    </a:lnTo>
                    <a:lnTo>
                      <a:pt x="136907" y="162674"/>
                    </a:lnTo>
                    <a:lnTo>
                      <a:pt x="139080" y="160500"/>
                    </a:lnTo>
                    <a:lnTo>
                      <a:pt x="141253" y="160500"/>
                    </a:lnTo>
                    <a:lnTo>
                      <a:pt x="142184" y="158327"/>
                    </a:lnTo>
                    <a:lnTo>
                      <a:pt x="144357" y="158327"/>
                    </a:lnTo>
                    <a:lnTo>
                      <a:pt x="148083" y="158327"/>
                    </a:lnTo>
                    <a:lnTo>
                      <a:pt x="148083" y="158327"/>
                    </a:lnTo>
                    <a:lnTo>
                      <a:pt x="148083" y="158327"/>
                    </a:lnTo>
                    <a:close/>
                    <a:moveTo>
                      <a:pt x="1222846" y="138148"/>
                    </a:moveTo>
                    <a:lnTo>
                      <a:pt x="1228124" y="140322"/>
                    </a:lnTo>
                    <a:lnTo>
                      <a:pt x="1233401" y="141253"/>
                    </a:lnTo>
                    <a:lnTo>
                      <a:pt x="1236506" y="143426"/>
                    </a:lnTo>
                    <a:lnTo>
                      <a:pt x="1242714" y="145599"/>
                    </a:lnTo>
                    <a:lnTo>
                      <a:pt x="1242714" y="150877"/>
                    </a:lnTo>
                    <a:lnTo>
                      <a:pt x="1243646" y="155223"/>
                    </a:lnTo>
                    <a:lnTo>
                      <a:pt x="1243646" y="158327"/>
                    </a:lnTo>
                    <a:lnTo>
                      <a:pt x="1245819" y="162674"/>
                    </a:lnTo>
                    <a:lnTo>
                      <a:pt x="1233401" y="162674"/>
                    </a:lnTo>
                    <a:lnTo>
                      <a:pt x="1231228" y="158327"/>
                    </a:lnTo>
                    <a:lnTo>
                      <a:pt x="1229055" y="155223"/>
                    </a:lnTo>
                    <a:lnTo>
                      <a:pt x="1225950" y="150877"/>
                    </a:lnTo>
                    <a:lnTo>
                      <a:pt x="1223777" y="148704"/>
                    </a:lnTo>
                    <a:lnTo>
                      <a:pt x="1223777" y="143426"/>
                    </a:lnTo>
                    <a:lnTo>
                      <a:pt x="1222846" y="138148"/>
                    </a:lnTo>
                    <a:lnTo>
                      <a:pt x="1222846" y="138148"/>
                    </a:lnTo>
                    <a:lnTo>
                      <a:pt x="1222846" y="138148"/>
                    </a:lnTo>
                    <a:close/>
                    <a:moveTo>
                      <a:pt x="1730114" y="113934"/>
                    </a:moveTo>
                    <a:lnTo>
                      <a:pt x="1736323" y="123557"/>
                    </a:lnTo>
                    <a:lnTo>
                      <a:pt x="1741601" y="141563"/>
                    </a:lnTo>
                    <a:lnTo>
                      <a:pt x="1749051" y="158327"/>
                    </a:lnTo>
                    <a:lnTo>
                      <a:pt x="1758365" y="175091"/>
                    </a:lnTo>
                    <a:lnTo>
                      <a:pt x="1763642" y="182542"/>
                    </a:lnTo>
                    <a:lnTo>
                      <a:pt x="1766747" y="178196"/>
                    </a:lnTo>
                    <a:lnTo>
                      <a:pt x="1768920" y="177265"/>
                    </a:lnTo>
                    <a:lnTo>
                      <a:pt x="1772956" y="177265"/>
                    </a:lnTo>
                    <a:lnTo>
                      <a:pt x="1776060" y="175091"/>
                    </a:lnTo>
                    <a:lnTo>
                      <a:pt x="1783511" y="175091"/>
                    </a:lnTo>
                    <a:lnTo>
                      <a:pt x="1783511" y="178196"/>
                    </a:lnTo>
                    <a:lnTo>
                      <a:pt x="1787547" y="178196"/>
                    </a:lnTo>
                    <a:lnTo>
                      <a:pt x="1787547" y="189682"/>
                    </a:lnTo>
                    <a:lnTo>
                      <a:pt x="1759296" y="192787"/>
                    </a:lnTo>
                    <a:lnTo>
                      <a:pt x="1756192" y="222279"/>
                    </a:lnTo>
                    <a:lnTo>
                      <a:pt x="1746878" y="246494"/>
                    </a:lnTo>
                    <a:lnTo>
                      <a:pt x="1739428" y="270709"/>
                    </a:lnTo>
                    <a:lnTo>
                      <a:pt x="1736323" y="290888"/>
                    </a:lnTo>
                    <a:lnTo>
                      <a:pt x="1734150" y="311067"/>
                    </a:lnTo>
                    <a:lnTo>
                      <a:pt x="1734150" y="327831"/>
                    </a:lnTo>
                    <a:lnTo>
                      <a:pt x="1730114" y="343664"/>
                    </a:lnTo>
                    <a:lnTo>
                      <a:pt x="1727010" y="343664"/>
                    </a:lnTo>
                    <a:lnTo>
                      <a:pt x="1727010" y="340559"/>
                    </a:lnTo>
                    <a:lnTo>
                      <a:pt x="1721732" y="333108"/>
                    </a:lnTo>
                    <a:lnTo>
                      <a:pt x="1712419" y="323485"/>
                    </a:lnTo>
                    <a:lnTo>
                      <a:pt x="1701864" y="310756"/>
                    </a:lnTo>
                    <a:lnTo>
                      <a:pt x="1692550" y="298028"/>
                    </a:lnTo>
                    <a:lnTo>
                      <a:pt x="1685100" y="285300"/>
                    </a:lnTo>
                    <a:lnTo>
                      <a:pt x="1681064" y="273813"/>
                    </a:lnTo>
                    <a:lnTo>
                      <a:pt x="1683237" y="266363"/>
                    </a:lnTo>
                    <a:lnTo>
                      <a:pt x="1687273" y="264189"/>
                    </a:lnTo>
                    <a:lnTo>
                      <a:pt x="1690377" y="264189"/>
                    </a:lnTo>
                    <a:lnTo>
                      <a:pt x="1692550" y="264189"/>
                    </a:lnTo>
                    <a:lnTo>
                      <a:pt x="1694723" y="264189"/>
                    </a:lnTo>
                    <a:lnTo>
                      <a:pt x="1695655" y="264189"/>
                    </a:lnTo>
                    <a:lnTo>
                      <a:pt x="1697828" y="264189"/>
                    </a:lnTo>
                    <a:lnTo>
                      <a:pt x="1700001" y="263879"/>
                    </a:lnTo>
                    <a:lnTo>
                      <a:pt x="1703106" y="259533"/>
                    </a:lnTo>
                    <a:lnTo>
                      <a:pt x="1700001" y="259533"/>
                    </a:lnTo>
                    <a:lnTo>
                      <a:pt x="1700001" y="256428"/>
                    </a:lnTo>
                    <a:lnTo>
                      <a:pt x="1683237" y="254255"/>
                    </a:lnTo>
                    <a:lnTo>
                      <a:pt x="1673924" y="248978"/>
                    </a:lnTo>
                    <a:lnTo>
                      <a:pt x="1666473" y="239354"/>
                    </a:lnTo>
                    <a:lnTo>
                      <a:pt x="1673924" y="237181"/>
                    </a:lnTo>
                    <a:lnTo>
                      <a:pt x="1680132" y="235007"/>
                    </a:lnTo>
                    <a:lnTo>
                      <a:pt x="1683237" y="234076"/>
                    </a:lnTo>
                    <a:lnTo>
                      <a:pt x="1687273" y="231903"/>
                    </a:lnTo>
                    <a:lnTo>
                      <a:pt x="1690377" y="229730"/>
                    </a:lnTo>
                    <a:lnTo>
                      <a:pt x="1694413" y="226625"/>
                    </a:lnTo>
                    <a:lnTo>
                      <a:pt x="1694413" y="222279"/>
                    </a:lnTo>
                    <a:lnTo>
                      <a:pt x="1679822" y="222279"/>
                    </a:lnTo>
                    <a:lnTo>
                      <a:pt x="1675786" y="224452"/>
                    </a:lnTo>
                    <a:lnTo>
                      <a:pt x="1672682" y="224452"/>
                    </a:lnTo>
                    <a:lnTo>
                      <a:pt x="1668646" y="226625"/>
                    </a:lnTo>
                    <a:lnTo>
                      <a:pt x="1663369" y="226625"/>
                    </a:lnTo>
                    <a:lnTo>
                      <a:pt x="1654055" y="209861"/>
                    </a:lnTo>
                    <a:lnTo>
                      <a:pt x="1643500" y="193097"/>
                    </a:lnTo>
                    <a:lnTo>
                      <a:pt x="1644431" y="187820"/>
                    </a:lnTo>
                    <a:lnTo>
                      <a:pt x="1644431" y="184715"/>
                    </a:lnTo>
                    <a:lnTo>
                      <a:pt x="1646604" y="182542"/>
                    </a:lnTo>
                    <a:lnTo>
                      <a:pt x="1648778" y="178196"/>
                    </a:lnTo>
                    <a:lnTo>
                      <a:pt x="1648778" y="175091"/>
                    </a:lnTo>
                    <a:lnTo>
                      <a:pt x="1650951" y="169814"/>
                    </a:lnTo>
                    <a:lnTo>
                      <a:pt x="1646915" y="169814"/>
                    </a:lnTo>
                    <a:lnTo>
                      <a:pt x="1646915" y="165468"/>
                    </a:lnTo>
                    <a:lnTo>
                      <a:pt x="1643810" y="167641"/>
                    </a:lnTo>
                    <a:lnTo>
                      <a:pt x="1641637" y="167641"/>
                    </a:lnTo>
                    <a:lnTo>
                      <a:pt x="1639464" y="167641"/>
                    </a:lnTo>
                    <a:lnTo>
                      <a:pt x="1639464" y="167641"/>
                    </a:lnTo>
                    <a:lnTo>
                      <a:pt x="1637291" y="167641"/>
                    </a:lnTo>
                    <a:lnTo>
                      <a:pt x="1637291" y="165468"/>
                    </a:lnTo>
                    <a:lnTo>
                      <a:pt x="1634187" y="162363"/>
                    </a:lnTo>
                    <a:lnTo>
                      <a:pt x="1632013" y="158017"/>
                    </a:lnTo>
                    <a:lnTo>
                      <a:pt x="1629840" y="154912"/>
                    </a:lnTo>
                    <a:lnTo>
                      <a:pt x="1628909" y="152739"/>
                    </a:lnTo>
                    <a:lnTo>
                      <a:pt x="1628909" y="147462"/>
                    </a:lnTo>
                    <a:lnTo>
                      <a:pt x="1626736" y="141253"/>
                    </a:lnTo>
                    <a:lnTo>
                      <a:pt x="1646604" y="128525"/>
                    </a:lnTo>
                    <a:lnTo>
                      <a:pt x="1666473" y="117969"/>
                    </a:lnTo>
                    <a:lnTo>
                      <a:pt x="1668646" y="123247"/>
                    </a:lnTo>
                    <a:lnTo>
                      <a:pt x="1670819" y="128525"/>
                    </a:lnTo>
                    <a:lnTo>
                      <a:pt x="1672992" y="130698"/>
                    </a:lnTo>
                    <a:lnTo>
                      <a:pt x="1676097" y="132871"/>
                    </a:lnTo>
                    <a:lnTo>
                      <a:pt x="1678270" y="132871"/>
                    </a:lnTo>
                    <a:lnTo>
                      <a:pt x="1680443" y="133802"/>
                    </a:lnTo>
                    <a:lnTo>
                      <a:pt x="1683547" y="135975"/>
                    </a:lnTo>
                    <a:lnTo>
                      <a:pt x="1687583" y="138148"/>
                    </a:lnTo>
                    <a:lnTo>
                      <a:pt x="1690688" y="148704"/>
                    </a:lnTo>
                    <a:lnTo>
                      <a:pt x="1692861" y="162363"/>
                    </a:lnTo>
                    <a:lnTo>
                      <a:pt x="1695034" y="175091"/>
                    </a:lnTo>
                    <a:lnTo>
                      <a:pt x="1703416" y="175091"/>
                    </a:lnTo>
                    <a:lnTo>
                      <a:pt x="1703416" y="165468"/>
                    </a:lnTo>
                    <a:lnTo>
                      <a:pt x="1700311" y="154912"/>
                    </a:lnTo>
                    <a:lnTo>
                      <a:pt x="1700311" y="141253"/>
                    </a:lnTo>
                    <a:lnTo>
                      <a:pt x="1703416" y="128525"/>
                    </a:lnTo>
                    <a:lnTo>
                      <a:pt x="1707452" y="117969"/>
                    </a:lnTo>
                    <a:lnTo>
                      <a:pt x="1730114" y="113934"/>
                    </a:lnTo>
                    <a:lnTo>
                      <a:pt x="1730114" y="113934"/>
                    </a:lnTo>
                    <a:lnTo>
                      <a:pt x="1730114" y="113934"/>
                    </a:lnTo>
                    <a:close/>
                    <a:moveTo>
                      <a:pt x="2755827" y="104620"/>
                    </a:moveTo>
                    <a:lnTo>
                      <a:pt x="2761105" y="108966"/>
                    </a:lnTo>
                    <a:lnTo>
                      <a:pt x="2765140" y="112071"/>
                    </a:lnTo>
                    <a:lnTo>
                      <a:pt x="2770418" y="112071"/>
                    </a:lnTo>
                    <a:lnTo>
                      <a:pt x="2775696" y="112071"/>
                    </a:lnTo>
                    <a:lnTo>
                      <a:pt x="2785009" y="114244"/>
                    </a:lnTo>
                    <a:lnTo>
                      <a:pt x="2782836" y="118590"/>
                    </a:lnTo>
                    <a:lnTo>
                      <a:pt x="2782836" y="119522"/>
                    </a:lnTo>
                    <a:lnTo>
                      <a:pt x="2782836" y="121695"/>
                    </a:lnTo>
                    <a:lnTo>
                      <a:pt x="2781905" y="123868"/>
                    </a:lnTo>
                    <a:lnTo>
                      <a:pt x="2781905" y="126041"/>
                    </a:lnTo>
                    <a:lnTo>
                      <a:pt x="2768245" y="133492"/>
                    </a:lnTo>
                    <a:lnTo>
                      <a:pt x="2750550" y="136596"/>
                    </a:lnTo>
                    <a:lnTo>
                      <a:pt x="2731613" y="138769"/>
                    </a:lnTo>
                    <a:lnTo>
                      <a:pt x="2730681" y="134423"/>
                    </a:lnTo>
                    <a:lnTo>
                      <a:pt x="2730681" y="131319"/>
                    </a:lnTo>
                    <a:lnTo>
                      <a:pt x="2728508" y="126972"/>
                    </a:lnTo>
                    <a:lnTo>
                      <a:pt x="2728508" y="121695"/>
                    </a:lnTo>
                    <a:lnTo>
                      <a:pt x="2733786" y="118590"/>
                    </a:lnTo>
                    <a:lnTo>
                      <a:pt x="2737821" y="114244"/>
                    </a:lnTo>
                    <a:lnTo>
                      <a:pt x="2740926" y="112071"/>
                    </a:lnTo>
                    <a:lnTo>
                      <a:pt x="2744961" y="108966"/>
                    </a:lnTo>
                    <a:lnTo>
                      <a:pt x="2748066" y="106793"/>
                    </a:lnTo>
                    <a:lnTo>
                      <a:pt x="2755827" y="104620"/>
                    </a:lnTo>
                    <a:lnTo>
                      <a:pt x="2755827" y="104620"/>
                    </a:lnTo>
                    <a:lnTo>
                      <a:pt x="2755827" y="104620"/>
                    </a:lnTo>
                    <a:close/>
                    <a:moveTo>
                      <a:pt x="2195472" y="104620"/>
                    </a:moveTo>
                    <a:lnTo>
                      <a:pt x="2210063" y="106793"/>
                    </a:lnTo>
                    <a:lnTo>
                      <a:pt x="2220619" y="112071"/>
                    </a:lnTo>
                    <a:lnTo>
                      <a:pt x="2231174" y="118280"/>
                    </a:lnTo>
                    <a:lnTo>
                      <a:pt x="2228069" y="121384"/>
                    </a:lnTo>
                    <a:lnTo>
                      <a:pt x="2225896" y="126662"/>
                    </a:lnTo>
                    <a:lnTo>
                      <a:pt x="2222792" y="128835"/>
                    </a:lnTo>
                    <a:lnTo>
                      <a:pt x="2217514" y="131008"/>
                    </a:lnTo>
                    <a:lnTo>
                      <a:pt x="2211305" y="133181"/>
                    </a:lnTo>
                    <a:lnTo>
                      <a:pt x="2203855" y="133181"/>
                    </a:lnTo>
                    <a:lnTo>
                      <a:pt x="2198577" y="136286"/>
                    </a:lnTo>
                    <a:lnTo>
                      <a:pt x="2193300" y="136286"/>
                    </a:lnTo>
                    <a:lnTo>
                      <a:pt x="2188022" y="138459"/>
                    </a:lnTo>
                    <a:lnTo>
                      <a:pt x="2180571" y="138459"/>
                    </a:lnTo>
                    <a:lnTo>
                      <a:pt x="2180571" y="126972"/>
                    </a:lnTo>
                    <a:lnTo>
                      <a:pt x="2181502" y="119522"/>
                    </a:lnTo>
                    <a:lnTo>
                      <a:pt x="2188953" y="114244"/>
                    </a:lnTo>
                    <a:lnTo>
                      <a:pt x="2195472" y="104620"/>
                    </a:lnTo>
                    <a:lnTo>
                      <a:pt x="2195472" y="104620"/>
                    </a:lnTo>
                    <a:lnTo>
                      <a:pt x="2195472" y="104620"/>
                    </a:lnTo>
                    <a:close/>
                    <a:moveTo>
                      <a:pt x="798156" y="104620"/>
                    </a:moveTo>
                    <a:lnTo>
                      <a:pt x="812747" y="104620"/>
                    </a:lnTo>
                    <a:lnTo>
                      <a:pt x="815852" y="114244"/>
                    </a:lnTo>
                    <a:lnTo>
                      <a:pt x="819887" y="119522"/>
                    </a:lnTo>
                    <a:lnTo>
                      <a:pt x="822992" y="126972"/>
                    </a:lnTo>
                    <a:lnTo>
                      <a:pt x="825165" y="138459"/>
                    </a:lnTo>
                    <a:lnTo>
                      <a:pt x="822060" y="138459"/>
                    </a:lnTo>
                    <a:lnTo>
                      <a:pt x="810574" y="131008"/>
                    </a:lnTo>
                    <a:lnTo>
                      <a:pt x="803123" y="123557"/>
                    </a:lnTo>
                    <a:lnTo>
                      <a:pt x="797846" y="116107"/>
                    </a:lnTo>
                    <a:lnTo>
                      <a:pt x="797846" y="104620"/>
                    </a:lnTo>
                    <a:lnTo>
                      <a:pt x="798156" y="104620"/>
                    </a:lnTo>
                    <a:lnTo>
                      <a:pt x="798156" y="104620"/>
                    </a:lnTo>
                    <a:close/>
                    <a:moveTo>
                      <a:pt x="2852997" y="81337"/>
                    </a:moveTo>
                    <a:lnTo>
                      <a:pt x="2856101" y="81337"/>
                    </a:lnTo>
                    <a:lnTo>
                      <a:pt x="2860137" y="83510"/>
                    </a:lnTo>
                    <a:lnTo>
                      <a:pt x="2861068" y="83510"/>
                    </a:lnTo>
                    <a:lnTo>
                      <a:pt x="2863241" y="83510"/>
                    </a:lnTo>
                    <a:lnTo>
                      <a:pt x="2865415" y="84441"/>
                    </a:lnTo>
                    <a:lnTo>
                      <a:pt x="2861379" y="88788"/>
                    </a:lnTo>
                    <a:lnTo>
                      <a:pt x="2858274" y="91892"/>
                    </a:lnTo>
                    <a:lnTo>
                      <a:pt x="2856101" y="97170"/>
                    </a:lnTo>
                    <a:lnTo>
                      <a:pt x="2853928" y="101516"/>
                    </a:lnTo>
                    <a:lnTo>
                      <a:pt x="2852997" y="108966"/>
                    </a:lnTo>
                    <a:lnTo>
                      <a:pt x="2856101" y="108966"/>
                    </a:lnTo>
                    <a:lnTo>
                      <a:pt x="2860137" y="103689"/>
                    </a:lnTo>
                    <a:lnTo>
                      <a:pt x="2863241" y="99343"/>
                    </a:lnTo>
                    <a:lnTo>
                      <a:pt x="2867277" y="96238"/>
                    </a:lnTo>
                    <a:lnTo>
                      <a:pt x="2872555" y="94065"/>
                    </a:lnTo>
                    <a:lnTo>
                      <a:pt x="2883110" y="104620"/>
                    </a:lnTo>
                    <a:lnTo>
                      <a:pt x="2896770" y="114244"/>
                    </a:lnTo>
                    <a:lnTo>
                      <a:pt x="2905151" y="121695"/>
                    </a:lnTo>
                    <a:lnTo>
                      <a:pt x="2905151" y="145910"/>
                    </a:lnTo>
                    <a:lnTo>
                      <a:pt x="2911360" y="151187"/>
                    </a:lnTo>
                    <a:lnTo>
                      <a:pt x="2916638" y="155533"/>
                    </a:lnTo>
                    <a:lnTo>
                      <a:pt x="2921916" y="156465"/>
                    </a:lnTo>
                    <a:lnTo>
                      <a:pt x="2925952" y="163915"/>
                    </a:lnTo>
                    <a:lnTo>
                      <a:pt x="2929056" y="178817"/>
                    </a:lnTo>
                    <a:lnTo>
                      <a:pt x="2921605" y="188441"/>
                    </a:lnTo>
                    <a:lnTo>
                      <a:pt x="2918501" y="198064"/>
                    </a:lnTo>
                    <a:lnTo>
                      <a:pt x="2911050" y="203342"/>
                    </a:lnTo>
                    <a:lnTo>
                      <a:pt x="2901737" y="205515"/>
                    </a:lnTo>
                    <a:lnTo>
                      <a:pt x="2884972" y="206446"/>
                    </a:lnTo>
                    <a:lnTo>
                      <a:pt x="2872555" y="195891"/>
                    </a:lnTo>
                    <a:lnTo>
                      <a:pt x="2853618" y="186267"/>
                    </a:lnTo>
                    <a:lnTo>
                      <a:pt x="2833749" y="180990"/>
                    </a:lnTo>
                    <a:lnTo>
                      <a:pt x="2813881" y="173539"/>
                    </a:lnTo>
                    <a:lnTo>
                      <a:pt x="2796185" y="166089"/>
                    </a:lnTo>
                    <a:lnTo>
                      <a:pt x="2784699" y="155533"/>
                    </a:lnTo>
                    <a:lnTo>
                      <a:pt x="2792149" y="151187"/>
                    </a:lnTo>
                    <a:lnTo>
                      <a:pt x="2797427" y="148083"/>
                    </a:lnTo>
                    <a:lnTo>
                      <a:pt x="2801463" y="143736"/>
                    </a:lnTo>
                    <a:lnTo>
                      <a:pt x="2803636" y="138459"/>
                    </a:lnTo>
                    <a:lnTo>
                      <a:pt x="2804567" y="128835"/>
                    </a:lnTo>
                    <a:lnTo>
                      <a:pt x="2803636" y="125731"/>
                    </a:lnTo>
                    <a:lnTo>
                      <a:pt x="2801463" y="119522"/>
                    </a:lnTo>
                    <a:lnTo>
                      <a:pt x="2801463" y="111760"/>
                    </a:lnTo>
                    <a:lnTo>
                      <a:pt x="2801463" y="104310"/>
                    </a:lnTo>
                    <a:lnTo>
                      <a:pt x="2801463" y="103378"/>
                    </a:lnTo>
                    <a:lnTo>
                      <a:pt x="2803636" y="103378"/>
                    </a:lnTo>
                    <a:lnTo>
                      <a:pt x="2803636" y="103378"/>
                    </a:lnTo>
                    <a:lnTo>
                      <a:pt x="2803636" y="103378"/>
                    </a:lnTo>
                    <a:lnTo>
                      <a:pt x="2803636" y="103378"/>
                    </a:lnTo>
                    <a:lnTo>
                      <a:pt x="2804567" y="101205"/>
                    </a:lnTo>
                    <a:lnTo>
                      <a:pt x="2821331" y="96859"/>
                    </a:lnTo>
                    <a:lnTo>
                      <a:pt x="2839027" y="88477"/>
                    </a:lnTo>
                    <a:lnTo>
                      <a:pt x="2852997" y="81337"/>
                    </a:lnTo>
                    <a:lnTo>
                      <a:pt x="2852997" y="81337"/>
                    </a:lnTo>
                    <a:lnTo>
                      <a:pt x="2852997" y="81337"/>
                    </a:lnTo>
                    <a:close/>
                    <a:moveTo>
                      <a:pt x="2621404" y="76991"/>
                    </a:moveTo>
                    <a:lnTo>
                      <a:pt x="2631959" y="76991"/>
                    </a:lnTo>
                    <a:lnTo>
                      <a:pt x="2646550" y="91892"/>
                    </a:lnTo>
                    <a:lnTo>
                      <a:pt x="2665487" y="104620"/>
                    </a:lnTo>
                    <a:lnTo>
                      <a:pt x="2665487" y="108656"/>
                    </a:lnTo>
                    <a:lnTo>
                      <a:pt x="2661451" y="108656"/>
                    </a:lnTo>
                    <a:lnTo>
                      <a:pt x="2661451" y="113934"/>
                    </a:lnTo>
                    <a:lnTo>
                      <a:pt x="2643756" y="104310"/>
                    </a:lnTo>
                    <a:lnTo>
                      <a:pt x="2631338" y="91582"/>
                    </a:lnTo>
                    <a:lnTo>
                      <a:pt x="2621404" y="76991"/>
                    </a:lnTo>
                    <a:lnTo>
                      <a:pt x="2621404" y="76991"/>
                    </a:lnTo>
                    <a:lnTo>
                      <a:pt x="2621404" y="76991"/>
                    </a:lnTo>
                    <a:close/>
                    <a:moveTo>
                      <a:pt x="2255078" y="71713"/>
                    </a:moveTo>
                    <a:lnTo>
                      <a:pt x="2269669" y="76059"/>
                    </a:lnTo>
                    <a:lnTo>
                      <a:pt x="2281155" y="79164"/>
                    </a:lnTo>
                    <a:lnTo>
                      <a:pt x="2291711" y="84441"/>
                    </a:lnTo>
                    <a:lnTo>
                      <a:pt x="2291711" y="94065"/>
                    </a:lnTo>
                    <a:lnTo>
                      <a:pt x="2282397" y="96238"/>
                    </a:lnTo>
                    <a:lnTo>
                      <a:pt x="2274015" y="99343"/>
                    </a:lnTo>
                    <a:lnTo>
                      <a:pt x="2260356" y="101516"/>
                    </a:lnTo>
                    <a:lnTo>
                      <a:pt x="2255078" y="103689"/>
                    </a:lnTo>
                    <a:lnTo>
                      <a:pt x="2251974" y="104620"/>
                    </a:lnTo>
                    <a:lnTo>
                      <a:pt x="2245765" y="104620"/>
                    </a:lnTo>
                    <a:lnTo>
                      <a:pt x="2240487" y="104620"/>
                    </a:lnTo>
                    <a:lnTo>
                      <a:pt x="2240487" y="94065"/>
                    </a:lnTo>
                    <a:lnTo>
                      <a:pt x="2244523" y="88788"/>
                    </a:lnTo>
                    <a:lnTo>
                      <a:pt x="2249800" y="81337"/>
                    </a:lnTo>
                    <a:lnTo>
                      <a:pt x="2255078" y="71713"/>
                    </a:lnTo>
                    <a:lnTo>
                      <a:pt x="2255078" y="71713"/>
                    </a:lnTo>
                    <a:lnTo>
                      <a:pt x="2255078" y="71713"/>
                    </a:lnTo>
                    <a:close/>
                    <a:moveTo>
                      <a:pt x="1810520" y="61158"/>
                    </a:moveTo>
                    <a:lnTo>
                      <a:pt x="1810520" y="81337"/>
                    </a:lnTo>
                    <a:lnTo>
                      <a:pt x="1817970" y="81337"/>
                    </a:lnTo>
                    <a:lnTo>
                      <a:pt x="1822006" y="79164"/>
                    </a:lnTo>
                    <a:lnTo>
                      <a:pt x="1825111" y="79164"/>
                    </a:lnTo>
                    <a:lnTo>
                      <a:pt x="1829146" y="79164"/>
                    </a:lnTo>
                    <a:lnTo>
                      <a:pt x="1830078" y="79164"/>
                    </a:lnTo>
                    <a:lnTo>
                      <a:pt x="1834114" y="81337"/>
                    </a:lnTo>
                    <a:lnTo>
                      <a:pt x="1839391" y="84441"/>
                    </a:lnTo>
                    <a:lnTo>
                      <a:pt x="1839391" y="94065"/>
                    </a:lnTo>
                    <a:lnTo>
                      <a:pt x="1843427" y="96238"/>
                    </a:lnTo>
                    <a:lnTo>
                      <a:pt x="1848705" y="96238"/>
                    </a:lnTo>
                    <a:lnTo>
                      <a:pt x="1851809" y="94065"/>
                    </a:lnTo>
                    <a:lnTo>
                      <a:pt x="1858018" y="94065"/>
                    </a:lnTo>
                    <a:lnTo>
                      <a:pt x="1858949" y="91892"/>
                    </a:lnTo>
                    <a:lnTo>
                      <a:pt x="1862985" y="94065"/>
                    </a:lnTo>
                    <a:lnTo>
                      <a:pt x="1866090" y="97170"/>
                    </a:lnTo>
                    <a:lnTo>
                      <a:pt x="1870125" y="103378"/>
                    </a:lnTo>
                    <a:lnTo>
                      <a:pt x="1873230" y="108656"/>
                    </a:lnTo>
                    <a:lnTo>
                      <a:pt x="1867952" y="121384"/>
                    </a:lnTo>
                    <a:lnTo>
                      <a:pt x="1862675" y="134113"/>
                    </a:lnTo>
                    <a:lnTo>
                      <a:pt x="1858639" y="149014"/>
                    </a:lnTo>
                    <a:lnTo>
                      <a:pt x="1846221" y="149014"/>
                    </a:lnTo>
                    <a:lnTo>
                      <a:pt x="1836908" y="153360"/>
                    </a:lnTo>
                    <a:lnTo>
                      <a:pt x="1828526" y="158638"/>
                    </a:lnTo>
                    <a:lnTo>
                      <a:pt x="1813935" y="162984"/>
                    </a:lnTo>
                    <a:lnTo>
                      <a:pt x="1804621" y="155533"/>
                    </a:lnTo>
                    <a:lnTo>
                      <a:pt x="1792203" y="151187"/>
                    </a:lnTo>
                    <a:lnTo>
                      <a:pt x="1779786" y="145910"/>
                    </a:lnTo>
                    <a:lnTo>
                      <a:pt x="1777613" y="141563"/>
                    </a:lnTo>
                    <a:lnTo>
                      <a:pt x="1777613" y="138459"/>
                    </a:lnTo>
                    <a:lnTo>
                      <a:pt x="1775439" y="134113"/>
                    </a:lnTo>
                    <a:lnTo>
                      <a:pt x="1773266" y="128835"/>
                    </a:lnTo>
                    <a:lnTo>
                      <a:pt x="1767989" y="123557"/>
                    </a:lnTo>
                    <a:lnTo>
                      <a:pt x="1762711" y="118280"/>
                    </a:lnTo>
                    <a:lnTo>
                      <a:pt x="1758675" y="113934"/>
                    </a:lnTo>
                    <a:lnTo>
                      <a:pt x="1755571" y="106483"/>
                    </a:lnTo>
                    <a:lnTo>
                      <a:pt x="1753398" y="93755"/>
                    </a:lnTo>
                    <a:lnTo>
                      <a:pt x="1760848" y="84131"/>
                    </a:lnTo>
                    <a:lnTo>
                      <a:pt x="1766126" y="76680"/>
                    </a:lnTo>
                    <a:lnTo>
                      <a:pt x="1773577" y="76680"/>
                    </a:lnTo>
                    <a:lnTo>
                      <a:pt x="1779786" y="78853"/>
                    </a:lnTo>
                    <a:lnTo>
                      <a:pt x="1787236" y="81026"/>
                    </a:lnTo>
                    <a:lnTo>
                      <a:pt x="1794687" y="81026"/>
                    </a:lnTo>
                    <a:lnTo>
                      <a:pt x="1794687" y="68298"/>
                    </a:lnTo>
                    <a:lnTo>
                      <a:pt x="1797791" y="66125"/>
                    </a:lnTo>
                    <a:lnTo>
                      <a:pt x="1801827" y="63952"/>
                    </a:lnTo>
                    <a:lnTo>
                      <a:pt x="1802759" y="63952"/>
                    </a:lnTo>
                    <a:lnTo>
                      <a:pt x="1806794" y="61779"/>
                    </a:lnTo>
                    <a:lnTo>
                      <a:pt x="1810520" y="61158"/>
                    </a:lnTo>
                    <a:lnTo>
                      <a:pt x="1810520" y="61158"/>
                    </a:lnTo>
                    <a:lnTo>
                      <a:pt x="1810520" y="61158"/>
                    </a:lnTo>
                    <a:close/>
                    <a:moveTo>
                      <a:pt x="2281155" y="47498"/>
                    </a:moveTo>
                    <a:lnTo>
                      <a:pt x="2295747" y="47498"/>
                    </a:lnTo>
                    <a:lnTo>
                      <a:pt x="2304129" y="57122"/>
                    </a:lnTo>
                    <a:lnTo>
                      <a:pt x="2313442" y="62400"/>
                    </a:lnTo>
                    <a:lnTo>
                      <a:pt x="2320893" y="69850"/>
                    </a:lnTo>
                    <a:lnTo>
                      <a:pt x="2328343" y="81337"/>
                    </a:lnTo>
                    <a:lnTo>
                      <a:pt x="2311579" y="81337"/>
                    </a:lnTo>
                    <a:lnTo>
                      <a:pt x="2301024" y="69850"/>
                    </a:lnTo>
                    <a:lnTo>
                      <a:pt x="2289538" y="61468"/>
                    </a:lnTo>
                    <a:lnTo>
                      <a:pt x="2281155" y="47498"/>
                    </a:lnTo>
                    <a:lnTo>
                      <a:pt x="2281155" y="47498"/>
                    </a:lnTo>
                    <a:lnTo>
                      <a:pt x="2281155" y="47498"/>
                    </a:lnTo>
                    <a:close/>
                    <a:moveTo>
                      <a:pt x="439281" y="47498"/>
                    </a:moveTo>
                    <a:lnTo>
                      <a:pt x="451699" y="47498"/>
                    </a:lnTo>
                    <a:lnTo>
                      <a:pt x="456976" y="51844"/>
                    </a:lnTo>
                    <a:lnTo>
                      <a:pt x="461012" y="54949"/>
                    </a:lnTo>
                    <a:lnTo>
                      <a:pt x="463185" y="59295"/>
                    </a:lnTo>
                    <a:lnTo>
                      <a:pt x="466290" y="64573"/>
                    </a:lnTo>
                    <a:lnTo>
                      <a:pt x="468463" y="68919"/>
                    </a:lnTo>
                    <a:lnTo>
                      <a:pt x="477776" y="59295"/>
                    </a:lnTo>
                    <a:lnTo>
                      <a:pt x="488331" y="54949"/>
                    </a:lnTo>
                    <a:lnTo>
                      <a:pt x="505095" y="57122"/>
                    </a:lnTo>
                    <a:lnTo>
                      <a:pt x="505095" y="72023"/>
                    </a:lnTo>
                    <a:lnTo>
                      <a:pt x="528068" y="74197"/>
                    </a:lnTo>
                    <a:lnTo>
                      <a:pt x="548868" y="77301"/>
                    </a:lnTo>
                    <a:lnTo>
                      <a:pt x="566564" y="81647"/>
                    </a:lnTo>
                    <a:lnTo>
                      <a:pt x="586432" y="83820"/>
                    </a:lnTo>
                    <a:lnTo>
                      <a:pt x="608474" y="81647"/>
                    </a:lnTo>
                    <a:lnTo>
                      <a:pt x="608474" y="94376"/>
                    </a:lnTo>
                    <a:lnTo>
                      <a:pt x="612510" y="94376"/>
                    </a:lnTo>
                    <a:lnTo>
                      <a:pt x="615614" y="94376"/>
                    </a:lnTo>
                    <a:lnTo>
                      <a:pt x="617787" y="94376"/>
                    </a:lnTo>
                    <a:lnTo>
                      <a:pt x="619960" y="96549"/>
                    </a:lnTo>
                    <a:lnTo>
                      <a:pt x="622133" y="97480"/>
                    </a:lnTo>
                    <a:lnTo>
                      <a:pt x="618098" y="97480"/>
                    </a:lnTo>
                    <a:lnTo>
                      <a:pt x="601023" y="108656"/>
                    </a:lnTo>
                    <a:lnTo>
                      <a:pt x="581155" y="121384"/>
                    </a:lnTo>
                    <a:lnTo>
                      <a:pt x="557250" y="132871"/>
                    </a:lnTo>
                    <a:lnTo>
                      <a:pt x="535209" y="145599"/>
                    </a:lnTo>
                    <a:lnTo>
                      <a:pt x="519686" y="156154"/>
                    </a:lnTo>
                    <a:lnTo>
                      <a:pt x="508200" y="165778"/>
                    </a:lnTo>
                    <a:lnTo>
                      <a:pt x="524964" y="165778"/>
                    </a:lnTo>
                    <a:lnTo>
                      <a:pt x="530241" y="162674"/>
                    </a:lnTo>
                    <a:lnTo>
                      <a:pt x="535519" y="160500"/>
                    </a:lnTo>
                    <a:lnTo>
                      <a:pt x="541728" y="158327"/>
                    </a:lnTo>
                    <a:lnTo>
                      <a:pt x="549179" y="158327"/>
                    </a:lnTo>
                    <a:lnTo>
                      <a:pt x="549179" y="162674"/>
                    </a:lnTo>
                    <a:lnTo>
                      <a:pt x="527137" y="178506"/>
                    </a:lnTo>
                    <a:lnTo>
                      <a:pt x="508200" y="195270"/>
                    </a:lnTo>
                    <a:lnTo>
                      <a:pt x="492677" y="212034"/>
                    </a:lnTo>
                    <a:lnTo>
                      <a:pt x="473740" y="226936"/>
                    </a:lnTo>
                    <a:lnTo>
                      <a:pt x="453872" y="239664"/>
                    </a:lnTo>
                    <a:lnTo>
                      <a:pt x="427794" y="247115"/>
                    </a:lnTo>
                    <a:lnTo>
                      <a:pt x="427794" y="259843"/>
                    </a:lnTo>
                    <a:lnTo>
                      <a:pt x="415377" y="262016"/>
                    </a:lnTo>
                    <a:lnTo>
                      <a:pt x="400786" y="267294"/>
                    </a:lnTo>
                    <a:lnTo>
                      <a:pt x="392403" y="274745"/>
                    </a:lnTo>
                    <a:lnTo>
                      <a:pt x="397681" y="279091"/>
                    </a:lnTo>
                    <a:lnTo>
                      <a:pt x="400786" y="282195"/>
                    </a:lnTo>
                    <a:lnTo>
                      <a:pt x="402959" y="284368"/>
                    </a:lnTo>
                    <a:lnTo>
                      <a:pt x="402959" y="287473"/>
                    </a:lnTo>
                    <a:lnTo>
                      <a:pt x="402959" y="291819"/>
                    </a:lnTo>
                    <a:lnTo>
                      <a:pt x="400786" y="297097"/>
                    </a:lnTo>
                    <a:lnTo>
                      <a:pt x="400786" y="304547"/>
                    </a:lnTo>
                    <a:lnTo>
                      <a:pt x="361048" y="307652"/>
                    </a:lnTo>
                    <a:lnTo>
                      <a:pt x="361048" y="311998"/>
                    </a:lnTo>
                    <a:lnTo>
                      <a:pt x="366326" y="314171"/>
                    </a:lnTo>
                    <a:lnTo>
                      <a:pt x="368499" y="314171"/>
                    </a:lnTo>
                    <a:lnTo>
                      <a:pt x="371604" y="314171"/>
                    </a:lnTo>
                    <a:lnTo>
                      <a:pt x="371604" y="314171"/>
                    </a:lnTo>
                    <a:lnTo>
                      <a:pt x="373777" y="315103"/>
                    </a:lnTo>
                    <a:lnTo>
                      <a:pt x="373777" y="317276"/>
                    </a:lnTo>
                    <a:lnTo>
                      <a:pt x="377813" y="321622"/>
                    </a:lnTo>
                    <a:lnTo>
                      <a:pt x="371604" y="321622"/>
                    </a:lnTo>
                    <a:lnTo>
                      <a:pt x="363222" y="324726"/>
                    </a:lnTo>
                    <a:lnTo>
                      <a:pt x="351735" y="329073"/>
                    </a:lnTo>
                    <a:lnTo>
                      <a:pt x="341180" y="332177"/>
                    </a:lnTo>
                    <a:lnTo>
                      <a:pt x="344284" y="334350"/>
                    </a:lnTo>
                    <a:lnTo>
                      <a:pt x="346458" y="334350"/>
                    </a:lnTo>
                    <a:lnTo>
                      <a:pt x="348631" y="334350"/>
                    </a:lnTo>
                    <a:lnTo>
                      <a:pt x="349562" y="336523"/>
                    </a:lnTo>
                    <a:lnTo>
                      <a:pt x="351735" y="336523"/>
                    </a:lnTo>
                    <a:lnTo>
                      <a:pt x="349562" y="339628"/>
                    </a:lnTo>
                    <a:lnTo>
                      <a:pt x="348631" y="343974"/>
                    </a:lnTo>
                    <a:lnTo>
                      <a:pt x="346458" y="344905"/>
                    </a:lnTo>
                    <a:lnTo>
                      <a:pt x="348631" y="347078"/>
                    </a:lnTo>
                    <a:lnTo>
                      <a:pt x="348631" y="349252"/>
                    </a:lnTo>
                    <a:lnTo>
                      <a:pt x="349562" y="352356"/>
                    </a:lnTo>
                    <a:lnTo>
                      <a:pt x="351735" y="356702"/>
                    </a:lnTo>
                    <a:lnTo>
                      <a:pt x="344284" y="358875"/>
                    </a:lnTo>
                    <a:lnTo>
                      <a:pt x="339007" y="358875"/>
                    </a:lnTo>
                    <a:lnTo>
                      <a:pt x="333729" y="358875"/>
                    </a:lnTo>
                    <a:lnTo>
                      <a:pt x="327520" y="361980"/>
                    </a:lnTo>
                    <a:lnTo>
                      <a:pt x="346458" y="361980"/>
                    </a:lnTo>
                    <a:lnTo>
                      <a:pt x="361048" y="366326"/>
                    </a:lnTo>
                    <a:lnTo>
                      <a:pt x="361048" y="373777"/>
                    </a:lnTo>
                    <a:lnTo>
                      <a:pt x="337144" y="373777"/>
                    </a:lnTo>
                    <a:lnTo>
                      <a:pt x="334971" y="379054"/>
                    </a:lnTo>
                    <a:lnTo>
                      <a:pt x="334971" y="381227"/>
                    </a:lnTo>
                    <a:lnTo>
                      <a:pt x="334971" y="382159"/>
                    </a:lnTo>
                    <a:lnTo>
                      <a:pt x="334040" y="384332"/>
                    </a:lnTo>
                    <a:lnTo>
                      <a:pt x="331867" y="386505"/>
                    </a:lnTo>
                    <a:lnTo>
                      <a:pt x="322553" y="389609"/>
                    </a:lnTo>
                    <a:lnTo>
                      <a:pt x="310135" y="389609"/>
                    </a:lnTo>
                    <a:lnTo>
                      <a:pt x="297717" y="389609"/>
                    </a:lnTo>
                    <a:lnTo>
                      <a:pt x="285300" y="382159"/>
                    </a:lnTo>
                    <a:lnTo>
                      <a:pt x="268536" y="382159"/>
                    </a:lnTo>
                    <a:lnTo>
                      <a:pt x="251772" y="384332"/>
                    </a:lnTo>
                    <a:lnTo>
                      <a:pt x="234076" y="386505"/>
                    </a:lnTo>
                    <a:lnTo>
                      <a:pt x="217312" y="384332"/>
                    </a:lnTo>
                    <a:lnTo>
                      <a:pt x="200548" y="379054"/>
                    </a:lnTo>
                    <a:lnTo>
                      <a:pt x="199617" y="376881"/>
                    </a:lnTo>
                    <a:lnTo>
                      <a:pt x="199617" y="374708"/>
                    </a:lnTo>
                    <a:lnTo>
                      <a:pt x="197444" y="374708"/>
                    </a:lnTo>
                    <a:lnTo>
                      <a:pt x="197444" y="372535"/>
                    </a:lnTo>
                    <a:lnTo>
                      <a:pt x="197444" y="368189"/>
                    </a:lnTo>
                    <a:lnTo>
                      <a:pt x="200548" y="368189"/>
                    </a:lnTo>
                    <a:lnTo>
                      <a:pt x="202721" y="365084"/>
                    </a:lnTo>
                    <a:lnTo>
                      <a:pt x="206757" y="360738"/>
                    </a:lnTo>
                    <a:lnTo>
                      <a:pt x="207688" y="358565"/>
                    </a:lnTo>
                    <a:lnTo>
                      <a:pt x="211724" y="357634"/>
                    </a:lnTo>
                    <a:lnTo>
                      <a:pt x="213897" y="353287"/>
                    </a:lnTo>
                    <a:lnTo>
                      <a:pt x="217002" y="348010"/>
                    </a:lnTo>
                    <a:lnTo>
                      <a:pt x="209551" y="345837"/>
                    </a:lnTo>
                    <a:lnTo>
                      <a:pt x="204273" y="342732"/>
                    </a:lnTo>
                    <a:lnTo>
                      <a:pt x="200238" y="336523"/>
                    </a:lnTo>
                    <a:lnTo>
                      <a:pt x="199306" y="331246"/>
                    </a:lnTo>
                    <a:lnTo>
                      <a:pt x="197133" y="323795"/>
                    </a:lnTo>
                    <a:lnTo>
                      <a:pt x="204584" y="323795"/>
                    </a:lnTo>
                    <a:lnTo>
                      <a:pt x="217002" y="320691"/>
                    </a:lnTo>
                    <a:lnTo>
                      <a:pt x="231593" y="323795"/>
                    </a:lnTo>
                    <a:lnTo>
                      <a:pt x="244010" y="329073"/>
                    </a:lnTo>
                    <a:lnTo>
                      <a:pt x="256428" y="335281"/>
                    </a:lnTo>
                    <a:lnTo>
                      <a:pt x="256428" y="327831"/>
                    </a:lnTo>
                    <a:lnTo>
                      <a:pt x="244010" y="321622"/>
                    </a:lnTo>
                    <a:lnTo>
                      <a:pt x="233455" y="316344"/>
                    </a:lnTo>
                    <a:lnTo>
                      <a:pt x="224142" y="306720"/>
                    </a:lnTo>
                    <a:lnTo>
                      <a:pt x="227246" y="306720"/>
                    </a:lnTo>
                    <a:lnTo>
                      <a:pt x="236560" y="293061"/>
                    </a:lnTo>
                    <a:lnTo>
                      <a:pt x="248046" y="283437"/>
                    </a:lnTo>
                    <a:lnTo>
                      <a:pt x="262637" y="275986"/>
                    </a:lnTo>
                    <a:lnTo>
                      <a:pt x="280333" y="270709"/>
                    </a:lnTo>
                    <a:lnTo>
                      <a:pt x="280333" y="266983"/>
                    </a:lnTo>
                    <a:lnTo>
                      <a:pt x="263568" y="261706"/>
                    </a:lnTo>
                    <a:lnTo>
                      <a:pt x="251151" y="252082"/>
                    </a:lnTo>
                    <a:lnTo>
                      <a:pt x="240595" y="239354"/>
                    </a:lnTo>
                    <a:lnTo>
                      <a:pt x="231282" y="226625"/>
                    </a:lnTo>
                    <a:lnTo>
                      <a:pt x="236560" y="224452"/>
                    </a:lnTo>
                    <a:lnTo>
                      <a:pt x="240595" y="224452"/>
                    </a:lnTo>
                    <a:lnTo>
                      <a:pt x="245873" y="222279"/>
                    </a:lnTo>
                    <a:lnTo>
                      <a:pt x="251151" y="222279"/>
                    </a:lnTo>
                    <a:lnTo>
                      <a:pt x="258601" y="227557"/>
                    </a:lnTo>
                    <a:lnTo>
                      <a:pt x="263879" y="233766"/>
                    </a:lnTo>
                    <a:lnTo>
                      <a:pt x="271330" y="239043"/>
                    </a:lnTo>
                    <a:lnTo>
                      <a:pt x="271330" y="234697"/>
                    </a:lnTo>
                    <a:lnTo>
                      <a:pt x="270398" y="231593"/>
                    </a:lnTo>
                    <a:lnTo>
                      <a:pt x="268225" y="231593"/>
                    </a:lnTo>
                    <a:lnTo>
                      <a:pt x="268225" y="229419"/>
                    </a:lnTo>
                    <a:lnTo>
                      <a:pt x="266052" y="227246"/>
                    </a:lnTo>
                    <a:lnTo>
                      <a:pt x="266052" y="226315"/>
                    </a:lnTo>
                    <a:lnTo>
                      <a:pt x="263879" y="221969"/>
                    </a:lnTo>
                    <a:lnTo>
                      <a:pt x="267915" y="221969"/>
                    </a:lnTo>
                    <a:lnTo>
                      <a:pt x="267915" y="218864"/>
                    </a:lnTo>
                    <a:lnTo>
                      <a:pt x="284679" y="212655"/>
                    </a:lnTo>
                    <a:lnTo>
                      <a:pt x="300201" y="209551"/>
                    </a:lnTo>
                    <a:lnTo>
                      <a:pt x="316965" y="207378"/>
                    </a:lnTo>
                    <a:lnTo>
                      <a:pt x="336834" y="209551"/>
                    </a:lnTo>
                    <a:lnTo>
                      <a:pt x="327520" y="198064"/>
                    </a:lnTo>
                    <a:lnTo>
                      <a:pt x="339007" y="194960"/>
                    </a:lnTo>
                    <a:lnTo>
                      <a:pt x="351425" y="189682"/>
                    </a:lnTo>
                    <a:lnTo>
                      <a:pt x="363842" y="184405"/>
                    </a:lnTo>
                    <a:lnTo>
                      <a:pt x="371293" y="178196"/>
                    </a:lnTo>
                    <a:lnTo>
                      <a:pt x="377502" y="178196"/>
                    </a:lnTo>
                    <a:lnTo>
                      <a:pt x="377502" y="175091"/>
                    </a:lnTo>
                    <a:lnTo>
                      <a:pt x="368189" y="175091"/>
                    </a:lnTo>
                    <a:lnTo>
                      <a:pt x="364153" y="177265"/>
                    </a:lnTo>
                    <a:lnTo>
                      <a:pt x="361048" y="178196"/>
                    </a:lnTo>
                    <a:lnTo>
                      <a:pt x="358875" y="178196"/>
                    </a:lnTo>
                    <a:lnTo>
                      <a:pt x="356702" y="178196"/>
                    </a:lnTo>
                    <a:lnTo>
                      <a:pt x="355771" y="178196"/>
                    </a:lnTo>
                    <a:lnTo>
                      <a:pt x="353598" y="177265"/>
                    </a:lnTo>
                    <a:lnTo>
                      <a:pt x="351425" y="175091"/>
                    </a:lnTo>
                    <a:lnTo>
                      <a:pt x="348320" y="175091"/>
                    </a:lnTo>
                    <a:lnTo>
                      <a:pt x="344284" y="178196"/>
                    </a:lnTo>
                    <a:lnTo>
                      <a:pt x="339007" y="184405"/>
                    </a:lnTo>
                    <a:lnTo>
                      <a:pt x="333729" y="189682"/>
                    </a:lnTo>
                    <a:lnTo>
                      <a:pt x="329693" y="194960"/>
                    </a:lnTo>
                    <a:lnTo>
                      <a:pt x="324416" y="198064"/>
                    </a:lnTo>
                    <a:lnTo>
                      <a:pt x="304547" y="204273"/>
                    </a:lnTo>
                    <a:lnTo>
                      <a:pt x="285610" y="204273"/>
                    </a:lnTo>
                    <a:lnTo>
                      <a:pt x="267915" y="199927"/>
                    </a:lnTo>
                    <a:lnTo>
                      <a:pt x="251151" y="192476"/>
                    </a:lnTo>
                    <a:lnTo>
                      <a:pt x="248978" y="192476"/>
                    </a:lnTo>
                    <a:lnTo>
                      <a:pt x="245873" y="194650"/>
                    </a:lnTo>
                    <a:lnTo>
                      <a:pt x="240595" y="196823"/>
                    </a:lnTo>
                    <a:lnTo>
                      <a:pt x="236560" y="197754"/>
                    </a:lnTo>
                    <a:lnTo>
                      <a:pt x="233455" y="199927"/>
                    </a:lnTo>
                    <a:lnTo>
                      <a:pt x="227246" y="202100"/>
                    </a:lnTo>
                    <a:lnTo>
                      <a:pt x="224142" y="192476"/>
                    </a:lnTo>
                    <a:lnTo>
                      <a:pt x="227246" y="191545"/>
                    </a:lnTo>
                    <a:lnTo>
                      <a:pt x="227246" y="191545"/>
                    </a:lnTo>
                    <a:lnTo>
                      <a:pt x="229419" y="189372"/>
                    </a:lnTo>
                    <a:lnTo>
                      <a:pt x="231593" y="185026"/>
                    </a:lnTo>
                    <a:lnTo>
                      <a:pt x="221037" y="185026"/>
                    </a:lnTo>
                    <a:lnTo>
                      <a:pt x="217002" y="187199"/>
                    </a:lnTo>
                    <a:lnTo>
                      <a:pt x="211724" y="189372"/>
                    </a:lnTo>
                    <a:lnTo>
                      <a:pt x="206446" y="189372"/>
                    </a:lnTo>
                    <a:lnTo>
                      <a:pt x="200238" y="189372"/>
                    </a:lnTo>
                    <a:lnTo>
                      <a:pt x="197133" y="177885"/>
                    </a:lnTo>
                    <a:lnTo>
                      <a:pt x="200238" y="176954"/>
                    </a:lnTo>
                    <a:lnTo>
                      <a:pt x="202411" y="176954"/>
                    </a:lnTo>
                    <a:lnTo>
                      <a:pt x="204584" y="176954"/>
                    </a:lnTo>
                    <a:lnTo>
                      <a:pt x="206757" y="174781"/>
                    </a:lnTo>
                    <a:lnTo>
                      <a:pt x="207688" y="174781"/>
                    </a:lnTo>
                    <a:lnTo>
                      <a:pt x="184715" y="177885"/>
                    </a:lnTo>
                    <a:lnTo>
                      <a:pt x="182542" y="172608"/>
                    </a:lnTo>
                    <a:lnTo>
                      <a:pt x="178506" y="169503"/>
                    </a:lnTo>
                    <a:lnTo>
                      <a:pt x="177575" y="167330"/>
                    </a:lnTo>
                    <a:lnTo>
                      <a:pt x="175402" y="162984"/>
                    </a:lnTo>
                    <a:lnTo>
                      <a:pt x="171366" y="157706"/>
                    </a:lnTo>
                    <a:lnTo>
                      <a:pt x="177575" y="155533"/>
                    </a:lnTo>
                    <a:lnTo>
                      <a:pt x="180679" y="155533"/>
                    </a:lnTo>
                    <a:lnTo>
                      <a:pt x="182853" y="155533"/>
                    </a:lnTo>
                    <a:lnTo>
                      <a:pt x="185026" y="155533"/>
                    </a:lnTo>
                    <a:lnTo>
                      <a:pt x="185026" y="155223"/>
                    </a:lnTo>
                    <a:lnTo>
                      <a:pt x="185957" y="153050"/>
                    </a:lnTo>
                    <a:lnTo>
                      <a:pt x="188130" y="148704"/>
                    </a:lnTo>
                    <a:lnTo>
                      <a:pt x="180679" y="147772"/>
                    </a:lnTo>
                    <a:lnTo>
                      <a:pt x="173229" y="145599"/>
                    </a:lnTo>
                    <a:lnTo>
                      <a:pt x="170124" y="141253"/>
                    </a:lnTo>
                    <a:lnTo>
                      <a:pt x="163915" y="138148"/>
                    </a:lnTo>
                    <a:lnTo>
                      <a:pt x="167951" y="138148"/>
                    </a:lnTo>
                    <a:lnTo>
                      <a:pt x="167951" y="132871"/>
                    </a:lnTo>
                    <a:lnTo>
                      <a:pt x="185647" y="135975"/>
                    </a:lnTo>
                    <a:lnTo>
                      <a:pt x="194960" y="133802"/>
                    </a:lnTo>
                    <a:lnTo>
                      <a:pt x="202411" y="130698"/>
                    </a:lnTo>
                    <a:lnTo>
                      <a:pt x="206446" y="125420"/>
                    </a:lnTo>
                    <a:lnTo>
                      <a:pt x="211724" y="117969"/>
                    </a:lnTo>
                    <a:lnTo>
                      <a:pt x="221037" y="113623"/>
                    </a:lnTo>
                    <a:lnTo>
                      <a:pt x="231593" y="110519"/>
                    </a:lnTo>
                    <a:lnTo>
                      <a:pt x="239043" y="113623"/>
                    </a:lnTo>
                    <a:lnTo>
                      <a:pt x="248357" y="117969"/>
                    </a:lnTo>
                    <a:lnTo>
                      <a:pt x="255807" y="118901"/>
                    </a:lnTo>
                    <a:lnTo>
                      <a:pt x="264189" y="117969"/>
                    </a:lnTo>
                    <a:lnTo>
                      <a:pt x="261085" y="115796"/>
                    </a:lnTo>
                    <a:lnTo>
                      <a:pt x="257049" y="113623"/>
                    </a:lnTo>
                    <a:lnTo>
                      <a:pt x="256118" y="113623"/>
                    </a:lnTo>
                    <a:lnTo>
                      <a:pt x="256118" y="111760"/>
                    </a:lnTo>
                    <a:lnTo>
                      <a:pt x="253945" y="110829"/>
                    </a:lnTo>
                    <a:lnTo>
                      <a:pt x="253945" y="106483"/>
                    </a:lnTo>
                    <a:lnTo>
                      <a:pt x="251772" y="101205"/>
                    </a:lnTo>
                    <a:lnTo>
                      <a:pt x="257049" y="99032"/>
                    </a:lnTo>
                    <a:lnTo>
                      <a:pt x="261085" y="96859"/>
                    </a:lnTo>
                    <a:lnTo>
                      <a:pt x="264189" y="96859"/>
                    </a:lnTo>
                    <a:lnTo>
                      <a:pt x="266363" y="95928"/>
                    </a:lnTo>
                    <a:lnTo>
                      <a:pt x="270398" y="93755"/>
                    </a:lnTo>
                    <a:lnTo>
                      <a:pt x="277849" y="93755"/>
                    </a:lnTo>
                    <a:lnTo>
                      <a:pt x="280953" y="95928"/>
                    </a:lnTo>
                    <a:lnTo>
                      <a:pt x="284989" y="99032"/>
                    </a:lnTo>
                    <a:lnTo>
                      <a:pt x="288094" y="101205"/>
                    </a:lnTo>
                    <a:lnTo>
                      <a:pt x="288094" y="96859"/>
                    </a:lnTo>
                    <a:lnTo>
                      <a:pt x="285921" y="95928"/>
                    </a:lnTo>
                    <a:lnTo>
                      <a:pt x="285921" y="93755"/>
                    </a:lnTo>
                    <a:lnTo>
                      <a:pt x="285921" y="93755"/>
                    </a:lnTo>
                    <a:lnTo>
                      <a:pt x="285921" y="91582"/>
                    </a:lnTo>
                    <a:lnTo>
                      <a:pt x="284989" y="88477"/>
                    </a:lnTo>
                    <a:lnTo>
                      <a:pt x="290267" y="86304"/>
                    </a:lnTo>
                    <a:lnTo>
                      <a:pt x="293371" y="84131"/>
                    </a:lnTo>
                    <a:lnTo>
                      <a:pt x="299580" y="81026"/>
                    </a:lnTo>
                    <a:lnTo>
                      <a:pt x="302685" y="76680"/>
                    </a:lnTo>
                    <a:lnTo>
                      <a:pt x="304858" y="76680"/>
                    </a:lnTo>
                    <a:lnTo>
                      <a:pt x="312308" y="76680"/>
                    </a:lnTo>
                    <a:lnTo>
                      <a:pt x="317586" y="78853"/>
                    </a:lnTo>
                    <a:lnTo>
                      <a:pt x="321622" y="83199"/>
                    </a:lnTo>
                    <a:lnTo>
                      <a:pt x="327831" y="83199"/>
                    </a:lnTo>
                    <a:lnTo>
                      <a:pt x="337144" y="81026"/>
                    </a:lnTo>
                    <a:lnTo>
                      <a:pt x="341180" y="68298"/>
                    </a:lnTo>
                    <a:lnTo>
                      <a:pt x="346458" y="66125"/>
                    </a:lnTo>
                    <a:lnTo>
                      <a:pt x="351735" y="66125"/>
                    </a:lnTo>
                    <a:lnTo>
                      <a:pt x="357013" y="66125"/>
                    </a:lnTo>
                    <a:lnTo>
                      <a:pt x="361048" y="68298"/>
                    </a:lnTo>
                    <a:lnTo>
                      <a:pt x="364153" y="68298"/>
                    </a:lnTo>
                    <a:lnTo>
                      <a:pt x="371604" y="56812"/>
                    </a:lnTo>
                    <a:lnTo>
                      <a:pt x="383090" y="54638"/>
                    </a:lnTo>
                    <a:lnTo>
                      <a:pt x="390541" y="58985"/>
                    </a:lnTo>
                    <a:lnTo>
                      <a:pt x="397992" y="62089"/>
                    </a:lnTo>
                    <a:lnTo>
                      <a:pt x="405442" y="64262"/>
                    </a:lnTo>
                    <a:lnTo>
                      <a:pt x="414756" y="61158"/>
                    </a:lnTo>
                    <a:lnTo>
                      <a:pt x="427173" y="53707"/>
                    </a:lnTo>
                    <a:lnTo>
                      <a:pt x="439281" y="47498"/>
                    </a:lnTo>
                    <a:lnTo>
                      <a:pt x="439281" y="47498"/>
                    </a:lnTo>
                    <a:lnTo>
                      <a:pt x="439281" y="47498"/>
                    </a:lnTo>
                    <a:close/>
                    <a:moveTo>
                      <a:pt x="2195472" y="44394"/>
                    </a:moveTo>
                    <a:lnTo>
                      <a:pt x="2202923" y="46567"/>
                    </a:lnTo>
                    <a:lnTo>
                      <a:pt x="2210374" y="49671"/>
                    </a:lnTo>
                    <a:lnTo>
                      <a:pt x="2213478" y="54018"/>
                    </a:lnTo>
                    <a:lnTo>
                      <a:pt x="2218756" y="57122"/>
                    </a:lnTo>
                    <a:lnTo>
                      <a:pt x="2224965" y="61468"/>
                    </a:lnTo>
                    <a:lnTo>
                      <a:pt x="2220929" y="72023"/>
                    </a:lnTo>
                    <a:lnTo>
                      <a:pt x="2198888" y="84752"/>
                    </a:lnTo>
                    <a:lnTo>
                      <a:pt x="2182123" y="99653"/>
                    </a:lnTo>
                    <a:lnTo>
                      <a:pt x="2167532" y="118590"/>
                    </a:lnTo>
                    <a:lnTo>
                      <a:pt x="2164428" y="118590"/>
                    </a:lnTo>
                    <a:lnTo>
                      <a:pt x="2164428" y="114244"/>
                    </a:lnTo>
                    <a:lnTo>
                      <a:pt x="2159150" y="111140"/>
                    </a:lnTo>
                    <a:lnTo>
                      <a:pt x="2155115" y="106793"/>
                    </a:lnTo>
                    <a:lnTo>
                      <a:pt x="2152942" y="103689"/>
                    </a:lnTo>
                    <a:lnTo>
                      <a:pt x="2149837" y="99343"/>
                    </a:lnTo>
                    <a:lnTo>
                      <a:pt x="2147664" y="94065"/>
                    </a:lnTo>
                    <a:lnTo>
                      <a:pt x="2151700" y="86614"/>
                    </a:lnTo>
                    <a:lnTo>
                      <a:pt x="2152631" y="81337"/>
                    </a:lnTo>
                    <a:lnTo>
                      <a:pt x="2154804" y="71713"/>
                    </a:lnTo>
                    <a:lnTo>
                      <a:pt x="2127795" y="71713"/>
                    </a:lnTo>
                    <a:lnTo>
                      <a:pt x="2127795" y="64262"/>
                    </a:lnTo>
                    <a:lnTo>
                      <a:pt x="2142386" y="58985"/>
                    </a:lnTo>
                    <a:lnTo>
                      <a:pt x="2156977" y="54638"/>
                    </a:lnTo>
                    <a:lnTo>
                      <a:pt x="2174673" y="51534"/>
                    </a:lnTo>
                    <a:lnTo>
                      <a:pt x="2176846" y="56812"/>
                    </a:lnTo>
                    <a:lnTo>
                      <a:pt x="2179019" y="58985"/>
                    </a:lnTo>
                    <a:lnTo>
                      <a:pt x="2179019" y="61158"/>
                    </a:lnTo>
                    <a:lnTo>
                      <a:pt x="2181192" y="61158"/>
                    </a:lnTo>
                    <a:lnTo>
                      <a:pt x="2181192" y="62089"/>
                    </a:lnTo>
                    <a:lnTo>
                      <a:pt x="2184297" y="64262"/>
                    </a:lnTo>
                    <a:lnTo>
                      <a:pt x="2186470" y="58985"/>
                    </a:lnTo>
                    <a:lnTo>
                      <a:pt x="2188643" y="54638"/>
                    </a:lnTo>
                    <a:lnTo>
                      <a:pt x="2189574" y="51534"/>
                    </a:lnTo>
                    <a:lnTo>
                      <a:pt x="2193610" y="47188"/>
                    </a:lnTo>
                    <a:lnTo>
                      <a:pt x="2195472" y="44394"/>
                    </a:lnTo>
                    <a:lnTo>
                      <a:pt x="2195472" y="44394"/>
                    </a:lnTo>
                    <a:lnTo>
                      <a:pt x="2195472" y="44394"/>
                    </a:lnTo>
                    <a:close/>
                    <a:moveTo>
                      <a:pt x="2240487" y="24215"/>
                    </a:moveTo>
                    <a:lnTo>
                      <a:pt x="2244523" y="25146"/>
                    </a:lnTo>
                    <a:lnTo>
                      <a:pt x="2245454" y="25146"/>
                    </a:lnTo>
                    <a:lnTo>
                      <a:pt x="2247628" y="27319"/>
                    </a:lnTo>
                    <a:lnTo>
                      <a:pt x="2247628" y="27319"/>
                    </a:lnTo>
                    <a:lnTo>
                      <a:pt x="2249800" y="29492"/>
                    </a:lnTo>
                    <a:lnTo>
                      <a:pt x="2251974" y="32597"/>
                    </a:lnTo>
                    <a:lnTo>
                      <a:pt x="2255078" y="38806"/>
                    </a:lnTo>
                    <a:lnTo>
                      <a:pt x="2259114" y="44083"/>
                    </a:lnTo>
                    <a:lnTo>
                      <a:pt x="2260045" y="51534"/>
                    </a:lnTo>
                    <a:lnTo>
                      <a:pt x="2251663" y="51534"/>
                    </a:lnTo>
                    <a:lnTo>
                      <a:pt x="2251663" y="47188"/>
                    </a:lnTo>
                    <a:lnTo>
                      <a:pt x="2247628" y="44083"/>
                    </a:lnTo>
                    <a:lnTo>
                      <a:pt x="2244523" y="39737"/>
                    </a:lnTo>
                    <a:lnTo>
                      <a:pt x="2242350" y="36633"/>
                    </a:lnTo>
                    <a:lnTo>
                      <a:pt x="2240177" y="31355"/>
                    </a:lnTo>
                    <a:lnTo>
                      <a:pt x="2240177" y="24215"/>
                    </a:lnTo>
                    <a:lnTo>
                      <a:pt x="2240487" y="24215"/>
                    </a:lnTo>
                    <a:lnTo>
                      <a:pt x="2240487" y="24215"/>
                    </a:lnTo>
                    <a:close/>
                    <a:moveTo>
                      <a:pt x="984113" y="20179"/>
                    </a:moveTo>
                    <a:lnTo>
                      <a:pt x="1009259" y="20179"/>
                    </a:lnTo>
                    <a:lnTo>
                      <a:pt x="1035337" y="24525"/>
                    </a:lnTo>
                    <a:lnTo>
                      <a:pt x="1058310" y="27630"/>
                    </a:lnTo>
                    <a:lnTo>
                      <a:pt x="1079110" y="32907"/>
                    </a:lnTo>
                    <a:lnTo>
                      <a:pt x="1109223" y="27630"/>
                    </a:lnTo>
                    <a:lnTo>
                      <a:pt x="1113259" y="31976"/>
                    </a:lnTo>
                    <a:lnTo>
                      <a:pt x="1116363" y="32907"/>
                    </a:lnTo>
                    <a:lnTo>
                      <a:pt x="1120399" y="39116"/>
                    </a:lnTo>
                    <a:lnTo>
                      <a:pt x="1122572" y="42221"/>
                    </a:lnTo>
                    <a:lnTo>
                      <a:pt x="1125676" y="44394"/>
                    </a:lnTo>
                    <a:lnTo>
                      <a:pt x="1143372" y="51844"/>
                    </a:lnTo>
                    <a:lnTo>
                      <a:pt x="1164172" y="57122"/>
                    </a:lnTo>
                    <a:lnTo>
                      <a:pt x="1181867" y="61468"/>
                    </a:lnTo>
                    <a:lnTo>
                      <a:pt x="1181867" y="68919"/>
                    </a:lnTo>
                    <a:lnTo>
                      <a:pt x="1152685" y="68919"/>
                    </a:lnTo>
                    <a:lnTo>
                      <a:pt x="1140267" y="62710"/>
                    </a:lnTo>
                    <a:lnTo>
                      <a:pt x="1125676" y="62710"/>
                    </a:lnTo>
                    <a:lnTo>
                      <a:pt x="1108912" y="64883"/>
                    </a:lnTo>
                    <a:lnTo>
                      <a:pt x="1093390" y="69229"/>
                    </a:lnTo>
                    <a:lnTo>
                      <a:pt x="1093390" y="77611"/>
                    </a:lnTo>
                    <a:lnTo>
                      <a:pt x="1113259" y="77611"/>
                    </a:lnTo>
                    <a:lnTo>
                      <a:pt x="1127850" y="74507"/>
                    </a:lnTo>
                    <a:lnTo>
                      <a:pt x="1145545" y="72334"/>
                    </a:lnTo>
                    <a:lnTo>
                      <a:pt x="1167587" y="72334"/>
                    </a:lnTo>
                    <a:lnTo>
                      <a:pt x="1189628" y="72334"/>
                    </a:lnTo>
                    <a:lnTo>
                      <a:pt x="1206392" y="72334"/>
                    </a:lnTo>
                    <a:lnTo>
                      <a:pt x="1220983" y="87235"/>
                    </a:lnTo>
                    <a:lnTo>
                      <a:pt x="1238679" y="97790"/>
                    </a:lnTo>
                    <a:lnTo>
                      <a:pt x="1233401" y="109277"/>
                    </a:lnTo>
                    <a:lnTo>
                      <a:pt x="1222846" y="116728"/>
                    </a:lnTo>
                    <a:lnTo>
                      <a:pt x="1213533" y="122005"/>
                    </a:lnTo>
                    <a:lnTo>
                      <a:pt x="1201115" y="126351"/>
                    </a:lnTo>
                    <a:lnTo>
                      <a:pt x="1182178" y="126351"/>
                    </a:lnTo>
                    <a:lnTo>
                      <a:pt x="1165413" y="131629"/>
                    </a:lnTo>
                    <a:lnTo>
                      <a:pt x="1147718" y="131629"/>
                    </a:lnTo>
                    <a:lnTo>
                      <a:pt x="1127850" y="129456"/>
                    </a:lnTo>
                    <a:lnTo>
                      <a:pt x="1108912" y="127283"/>
                    </a:lnTo>
                    <a:lnTo>
                      <a:pt x="1091527" y="127283"/>
                    </a:lnTo>
                    <a:lnTo>
                      <a:pt x="1076936" y="131629"/>
                    </a:lnTo>
                    <a:lnTo>
                      <a:pt x="1065450" y="142184"/>
                    </a:lnTo>
                    <a:lnTo>
                      <a:pt x="1109223" y="142184"/>
                    </a:lnTo>
                    <a:lnTo>
                      <a:pt x="1122882" y="139080"/>
                    </a:lnTo>
                    <a:lnTo>
                      <a:pt x="1138405" y="136907"/>
                    </a:lnTo>
                    <a:lnTo>
                      <a:pt x="1157342" y="139080"/>
                    </a:lnTo>
                    <a:lnTo>
                      <a:pt x="1169760" y="142184"/>
                    </a:lnTo>
                    <a:lnTo>
                      <a:pt x="1172864" y="155844"/>
                    </a:lnTo>
                    <a:lnTo>
                      <a:pt x="1179073" y="153671"/>
                    </a:lnTo>
                    <a:lnTo>
                      <a:pt x="1187455" y="148393"/>
                    </a:lnTo>
                    <a:lnTo>
                      <a:pt x="1198942" y="144047"/>
                    </a:lnTo>
                    <a:lnTo>
                      <a:pt x="1209497" y="141874"/>
                    </a:lnTo>
                    <a:lnTo>
                      <a:pt x="1211670" y="148083"/>
                    </a:lnTo>
                    <a:lnTo>
                      <a:pt x="1213843" y="151187"/>
                    </a:lnTo>
                    <a:lnTo>
                      <a:pt x="1216016" y="153360"/>
                    </a:lnTo>
                    <a:lnTo>
                      <a:pt x="1219121" y="155533"/>
                    </a:lnTo>
                    <a:lnTo>
                      <a:pt x="1223156" y="158638"/>
                    </a:lnTo>
                    <a:lnTo>
                      <a:pt x="1206392" y="189993"/>
                    </a:lnTo>
                    <a:lnTo>
                      <a:pt x="1213843" y="189993"/>
                    </a:lnTo>
                    <a:lnTo>
                      <a:pt x="1226261" y="182542"/>
                    </a:lnTo>
                    <a:lnTo>
                      <a:pt x="1243025" y="172918"/>
                    </a:lnTo>
                    <a:lnTo>
                      <a:pt x="1262893" y="165468"/>
                    </a:lnTo>
                    <a:lnTo>
                      <a:pt x="1284935" y="158017"/>
                    </a:lnTo>
                    <a:lnTo>
                      <a:pt x="1308839" y="152739"/>
                    </a:lnTo>
                    <a:lnTo>
                      <a:pt x="1329639" y="152739"/>
                    </a:lnTo>
                    <a:lnTo>
                      <a:pt x="1350439" y="154912"/>
                    </a:lnTo>
                    <a:lnTo>
                      <a:pt x="1365030" y="163294"/>
                    </a:lnTo>
                    <a:lnTo>
                      <a:pt x="1373412" y="178196"/>
                    </a:lnTo>
                    <a:lnTo>
                      <a:pt x="1379621" y="178196"/>
                    </a:lnTo>
                    <a:lnTo>
                      <a:pt x="1379621" y="180369"/>
                    </a:lnTo>
                    <a:lnTo>
                      <a:pt x="1379621" y="180369"/>
                    </a:lnTo>
                    <a:lnTo>
                      <a:pt x="1377448" y="182542"/>
                    </a:lnTo>
                    <a:lnTo>
                      <a:pt x="1375275" y="182542"/>
                    </a:lnTo>
                    <a:lnTo>
                      <a:pt x="1375275" y="182542"/>
                    </a:lnTo>
                    <a:lnTo>
                      <a:pt x="1373102" y="182542"/>
                    </a:lnTo>
                    <a:lnTo>
                      <a:pt x="1369997" y="185647"/>
                    </a:lnTo>
                    <a:lnTo>
                      <a:pt x="1364720" y="187820"/>
                    </a:lnTo>
                    <a:lnTo>
                      <a:pt x="1358511" y="189993"/>
                    </a:lnTo>
                    <a:lnTo>
                      <a:pt x="1351060" y="192166"/>
                    </a:lnTo>
                    <a:lnTo>
                      <a:pt x="1345783" y="193097"/>
                    </a:lnTo>
                    <a:lnTo>
                      <a:pt x="1333365" y="213276"/>
                    </a:lnTo>
                    <a:lnTo>
                      <a:pt x="1309460" y="228178"/>
                    </a:lnTo>
                    <a:lnTo>
                      <a:pt x="1282452" y="237801"/>
                    </a:lnTo>
                    <a:lnTo>
                      <a:pt x="1250165" y="243079"/>
                    </a:lnTo>
                    <a:lnTo>
                      <a:pt x="1250165" y="249288"/>
                    </a:lnTo>
                    <a:lnTo>
                      <a:pt x="1250165" y="252392"/>
                    </a:lnTo>
                    <a:lnTo>
                      <a:pt x="1250165" y="254566"/>
                    </a:lnTo>
                    <a:lnTo>
                      <a:pt x="1247992" y="256739"/>
                    </a:lnTo>
                    <a:lnTo>
                      <a:pt x="1250165" y="257670"/>
                    </a:lnTo>
                    <a:lnTo>
                      <a:pt x="1250165" y="259843"/>
                    </a:lnTo>
                    <a:lnTo>
                      <a:pt x="1253270" y="264189"/>
                    </a:lnTo>
                    <a:lnTo>
                      <a:pt x="1258547" y="267294"/>
                    </a:lnTo>
                    <a:lnTo>
                      <a:pt x="1262583" y="269467"/>
                    </a:lnTo>
                    <a:lnTo>
                      <a:pt x="1265687" y="272571"/>
                    </a:lnTo>
                    <a:lnTo>
                      <a:pt x="1269723" y="274745"/>
                    </a:lnTo>
                    <a:lnTo>
                      <a:pt x="1272828" y="280022"/>
                    </a:lnTo>
                    <a:lnTo>
                      <a:pt x="1269723" y="287473"/>
                    </a:lnTo>
                    <a:lnTo>
                      <a:pt x="1265687" y="304237"/>
                    </a:lnTo>
                    <a:lnTo>
                      <a:pt x="1262583" y="324416"/>
                    </a:lnTo>
                    <a:lnTo>
                      <a:pt x="1258547" y="344595"/>
                    </a:lnTo>
                    <a:lnTo>
                      <a:pt x="1258547" y="361359"/>
                    </a:lnTo>
                    <a:lnTo>
                      <a:pt x="1262583" y="359186"/>
                    </a:lnTo>
                    <a:lnTo>
                      <a:pt x="1265687" y="359186"/>
                    </a:lnTo>
                    <a:lnTo>
                      <a:pt x="1267861" y="359186"/>
                    </a:lnTo>
                    <a:lnTo>
                      <a:pt x="1271896" y="359186"/>
                    </a:lnTo>
                    <a:lnTo>
                      <a:pt x="1272828" y="359186"/>
                    </a:lnTo>
                    <a:lnTo>
                      <a:pt x="1279037" y="361359"/>
                    </a:lnTo>
                    <a:lnTo>
                      <a:pt x="1276864" y="366636"/>
                    </a:lnTo>
                    <a:lnTo>
                      <a:pt x="1276864" y="368810"/>
                    </a:lnTo>
                    <a:lnTo>
                      <a:pt x="1276864" y="373156"/>
                    </a:lnTo>
                    <a:lnTo>
                      <a:pt x="1276864" y="374087"/>
                    </a:lnTo>
                    <a:lnTo>
                      <a:pt x="1276864" y="378433"/>
                    </a:lnTo>
                    <a:lnTo>
                      <a:pt x="1279037" y="385884"/>
                    </a:lnTo>
                    <a:lnTo>
                      <a:pt x="1272828" y="385884"/>
                    </a:lnTo>
                    <a:lnTo>
                      <a:pt x="1272828" y="388989"/>
                    </a:lnTo>
                    <a:lnTo>
                      <a:pt x="1269723" y="388057"/>
                    </a:lnTo>
                    <a:lnTo>
                      <a:pt x="1265687" y="383711"/>
                    </a:lnTo>
                    <a:lnTo>
                      <a:pt x="1264756" y="381538"/>
                    </a:lnTo>
                    <a:lnTo>
                      <a:pt x="1260720" y="380607"/>
                    </a:lnTo>
                    <a:lnTo>
                      <a:pt x="1257616" y="378433"/>
                    </a:lnTo>
                    <a:lnTo>
                      <a:pt x="1250165" y="378433"/>
                    </a:lnTo>
                    <a:lnTo>
                      <a:pt x="1246129" y="380607"/>
                    </a:lnTo>
                    <a:lnTo>
                      <a:pt x="1243025" y="381538"/>
                    </a:lnTo>
                    <a:lnTo>
                      <a:pt x="1238989" y="383711"/>
                    </a:lnTo>
                    <a:lnTo>
                      <a:pt x="1236816" y="385884"/>
                    </a:lnTo>
                    <a:lnTo>
                      <a:pt x="1233711" y="388057"/>
                    </a:lnTo>
                    <a:lnTo>
                      <a:pt x="1231538" y="391162"/>
                    </a:lnTo>
                    <a:lnTo>
                      <a:pt x="1229365" y="398612"/>
                    </a:lnTo>
                    <a:lnTo>
                      <a:pt x="1253270" y="406063"/>
                    </a:lnTo>
                    <a:lnTo>
                      <a:pt x="1258547" y="438660"/>
                    </a:lnTo>
                    <a:lnTo>
                      <a:pt x="1253270" y="438660"/>
                    </a:lnTo>
                    <a:lnTo>
                      <a:pt x="1250165" y="438660"/>
                    </a:lnTo>
                    <a:lnTo>
                      <a:pt x="1246129" y="440833"/>
                    </a:lnTo>
                    <a:lnTo>
                      <a:pt x="1243025" y="443006"/>
                    </a:lnTo>
                    <a:lnTo>
                      <a:pt x="1243025" y="450457"/>
                    </a:lnTo>
                    <a:lnTo>
                      <a:pt x="1251407" y="455734"/>
                    </a:lnTo>
                    <a:lnTo>
                      <a:pt x="1257616" y="463185"/>
                    </a:lnTo>
                    <a:lnTo>
                      <a:pt x="1260720" y="472809"/>
                    </a:lnTo>
                    <a:lnTo>
                      <a:pt x="1262893" y="487710"/>
                    </a:lnTo>
                    <a:lnTo>
                      <a:pt x="1253580" y="487710"/>
                    </a:lnTo>
                    <a:lnTo>
                      <a:pt x="1251407" y="487710"/>
                    </a:lnTo>
                    <a:lnTo>
                      <a:pt x="1246129" y="485537"/>
                    </a:lnTo>
                    <a:lnTo>
                      <a:pt x="1243025" y="487710"/>
                    </a:lnTo>
                    <a:lnTo>
                      <a:pt x="1236816" y="487710"/>
                    </a:lnTo>
                    <a:lnTo>
                      <a:pt x="1233711" y="490815"/>
                    </a:lnTo>
                    <a:lnTo>
                      <a:pt x="1229676" y="495161"/>
                    </a:lnTo>
                    <a:lnTo>
                      <a:pt x="1235885" y="498266"/>
                    </a:lnTo>
                    <a:lnTo>
                      <a:pt x="1238989" y="500439"/>
                    </a:lnTo>
                    <a:lnTo>
                      <a:pt x="1241162" y="502612"/>
                    </a:lnTo>
                    <a:lnTo>
                      <a:pt x="1243335" y="503543"/>
                    </a:lnTo>
                    <a:lnTo>
                      <a:pt x="1244267" y="509752"/>
                    </a:lnTo>
                    <a:lnTo>
                      <a:pt x="1246440" y="515030"/>
                    </a:lnTo>
                    <a:lnTo>
                      <a:pt x="1244267" y="517203"/>
                    </a:lnTo>
                    <a:lnTo>
                      <a:pt x="1244267" y="518134"/>
                    </a:lnTo>
                    <a:lnTo>
                      <a:pt x="1244267" y="518134"/>
                    </a:lnTo>
                    <a:lnTo>
                      <a:pt x="1243335" y="520307"/>
                    </a:lnTo>
                    <a:lnTo>
                      <a:pt x="1243335" y="524653"/>
                    </a:lnTo>
                    <a:lnTo>
                      <a:pt x="1228124" y="524653"/>
                    </a:lnTo>
                    <a:lnTo>
                      <a:pt x="1213533" y="527758"/>
                    </a:lnTo>
                    <a:lnTo>
                      <a:pt x="1202046" y="532104"/>
                    </a:lnTo>
                    <a:lnTo>
                      <a:pt x="1206082" y="532104"/>
                    </a:lnTo>
                    <a:lnTo>
                      <a:pt x="1211359" y="535209"/>
                    </a:lnTo>
                    <a:lnTo>
                      <a:pt x="1215395" y="537382"/>
                    </a:lnTo>
                    <a:lnTo>
                      <a:pt x="1218500" y="537382"/>
                    </a:lnTo>
                    <a:lnTo>
                      <a:pt x="1222536" y="539555"/>
                    </a:lnTo>
                    <a:lnTo>
                      <a:pt x="1225640" y="542659"/>
                    </a:lnTo>
                    <a:lnTo>
                      <a:pt x="1228744" y="547937"/>
                    </a:lnTo>
                    <a:lnTo>
                      <a:pt x="1222536" y="557561"/>
                    </a:lnTo>
                    <a:lnTo>
                      <a:pt x="1218500" y="569047"/>
                    </a:lnTo>
                    <a:lnTo>
                      <a:pt x="1213222" y="581775"/>
                    </a:lnTo>
                    <a:lnTo>
                      <a:pt x="1211049" y="576498"/>
                    </a:lnTo>
                    <a:lnTo>
                      <a:pt x="1207945" y="572152"/>
                    </a:lnTo>
                    <a:lnTo>
                      <a:pt x="1205771" y="569979"/>
                    </a:lnTo>
                    <a:lnTo>
                      <a:pt x="1201736" y="569979"/>
                    </a:lnTo>
                    <a:lnTo>
                      <a:pt x="1196458" y="569047"/>
                    </a:lnTo>
                    <a:lnTo>
                      <a:pt x="1189007" y="569047"/>
                    </a:lnTo>
                    <a:lnTo>
                      <a:pt x="1189007" y="572152"/>
                    </a:lnTo>
                    <a:lnTo>
                      <a:pt x="1193043" y="572152"/>
                    </a:lnTo>
                    <a:lnTo>
                      <a:pt x="1205461" y="584880"/>
                    </a:lnTo>
                    <a:lnTo>
                      <a:pt x="1216016" y="599781"/>
                    </a:lnTo>
                    <a:lnTo>
                      <a:pt x="1222225" y="618719"/>
                    </a:lnTo>
                    <a:lnTo>
                      <a:pt x="1225329" y="640760"/>
                    </a:lnTo>
                    <a:lnTo>
                      <a:pt x="1222225" y="640760"/>
                    </a:lnTo>
                    <a:lnTo>
                      <a:pt x="1222225" y="646038"/>
                    </a:lnTo>
                    <a:lnTo>
                      <a:pt x="1193043" y="649142"/>
                    </a:lnTo>
                    <a:lnTo>
                      <a:pt x="1193043" y="628963"/>
                    </a:lnTo>
                    <a:lnTo>
                      <a:pt x="1189007" y="625859"/>
                    </a:lnTo>
                    <a:lnTo>
                      <a:pt x="1185903" y="623686"/>
                    </a:lnTo>
                    <a:lnTo>
                      <a:pt x="1183730" y="621513"/>
                    </a:lnTo>
                    <a:lnTo>
                      <a:pt x="1178452" y="618408"/>
                    </a:lnTo>
                    <a:lnTo>
                      <a:pt x="1172243" y="616235"/>
                    </a:lnTo>
                    <a:lnTo>
                      <a:pt x="1163861" y="621513"/>
                    </a:lnTo>
                    <a:lnTo>
                      <a:pt x="1152375" y="625859"/>
                    </a:lnTo>
                    <a:lnTo>
                      <a:pt x="1139957" y="626790"/>
                    </a:lnTo>
                    <a:lnTo>
                      <a:pt x="1128470" y="631136"/>
                    </a:lnTo>
                    <a:lnTo>
                      <a:pt x="1122262" y="636414"/>
                    </a:lnTo>
                    <a:lnTo>
                      <a:pt x="1128470" y="636414"/>
                    </a:lnTo>
                    <a:lnTo>
                      <a:pt x="1137784" y="636414"/>
                    </a:lnTo>
                    <a:lnTo>
                      <a:pt x="1152375" y="634241"/>
                    </a:lnTo>
                    <a:lnTo>
                      <a:pt x="1169139" y="633309"/>
                    </a:lnTo>
                    <a:lnTo>
                      <a:pt x="1169139" y="640760"/>
                    </a:lnTo>
                    <a:lnTo>
                      <a:pt x="1132506" y="653488"/>
                    </a:lnTo>
                    <a:lnTo>
                      <a:pt x="1132506" y="656593"/>
                    </a:lnTo>
                    <a:lnTo>
                      <a:pt x="1141820" y="656593"/>
                    </a:lnTo>
                    <a:lnTo>
                      <a:pt x="1147097" y="655662"/>
                    </a:lnTo>
                    <a:lnTo>
                      <a:pt x="1154548" y="653488"/>
                    </a:lnTo>
                    <a:lnTo>
                      <a:pt x="1161999" y="651315"/>
                    </a:lnTo>
                    <a:lnTo>
                      <a:pt x="1169449" y="649142"/>
                    </a:lnTo>
                    <a:lnTo>
                      <a:pt x="1171622" y="658766"/>
                    </a:lnTo>
                    <a:lnTo>
                      <a:pt x="1179073" y="663112"/>
                    </a:lnTo>
                    <a:lnTo>
                      <a:pt x="1186524" y="664044"/>
                    </a:lnTo>
                    <a:lnTo>
                      <a:pt x="1198942" y="663112"/>
                    </a:lnTo>
                    <a:lnTo>
                      <a:pt x="1213533" y="663112"/>
                    </a:lnTo>
                    <a:lnTo>
                      <a:pt x="1213533" y="666217"/>
                    </a:lnTo>
                    <a:lnTo>
                      <a:pt x="1209497" y="666217"/>
                    </a:lnTo>
                    <a:lnTo>
                      <a:pt x="1189628" y="685154"/>
                    </a:lnTo>
                    <a:lnTo>
                      <a:pt x="1167587" y="703160"/>
                    </a:lnTo>
                    <a:lnTo>
                      <a:pt x="1145545" y="718061"/>
                    </a:lnTo>
                    <a:lnTo>
                      <a:pt x="1120399" y="730789"/>
                    </a:lnTo>
                    <a:lnTo>
                      <a:pt x="1093390" y="736067"/>
                    </a:lnTo>
                    <a:lnTo>
                      <a:pt x="1062035" y="735136"/>
                    </a:lnTo>
                    <a:lnTo>
                      <a:pt x="1062035" y="740413"/>
                    </a:lnTo>
                    <a:lnTo>
                      <a:pt x="1062035" y="745691"/>
                    </a:lnTo>
                    <a:lnTo>
                      <a:pt x="1059862" y="750037"/>
                    </a:lnTo>
                    <a:lnTo>
                      <a:pt x="1057689" y="750968"/>
                    </a:lnTo>
                    <a:lnTo>
                      <a:pt x="1056757" y="750968"/>
                    </a:lnTo>
                    <a:lnTo>
                      <a:pt x="1054584" y="753142"/>
                    </a:lnTo>
                    <a:lnTo>
                      <a:pt x="1050548" y="755315"/>
                    </a:lnTo>
                    <a:lnTo>
                      <a:pt x="1047444" y="757488"/>
                    </a:lnTo>
                    <a:lnTo>
                      <a:pt x="1045271" y="758419"/>
                    </a:lnTo>
                    <a:lnTo>
                      <a:pt x="1042166" y="762765"/>
                    </a:lnTo>
                    <a:lnTo>
                      <a:pt x="1038131" y="773321"/>
                    </a:lnTo>
                    <a:lnTo>
                      <a:pt x="1035957" y="786980"/>
                    </a:lnTo>
                    <a:lnTo>
                      <a:pt x="1032853" y="795362"/>
                    </a:lnTo>
                    <a:lnTo>
                      <a:pt x="1023540" y="804986"/>
                    </a:lnTo>
                    <a:lnTo>
                      <a:pt x="1008017" y="815541"/>
                    </a:lnTo>
                    <a:lnTo>
                      <a:pt x="987218" y="825165"/>
                    </a:lnTo>
                    <a:lnTo>
                      <a:pt x="969522" y="832616"/>
                    </a:lnTo>
                    <a:lnTo>
                      <a:pt x="952758" y="836962"/>
                    </a:lnTo>
                    <a:lnTo>
                      <a:pt x="952758" y="832616"/>
                    </a:lnTo>
                    <a:lnTo>
                      <a:pt x="952758" y="829511"/>
                    </a:lnTo>
                    <a:lnTo>
                      <a:pt x="950585" y="829511"/>
                    </a:lnTo>
                    <a:lnTo>
                      <a:pt x="950585" y="827338"/>
                    </a:lnTo>
                    <a:lnTo>
                      <a:pt x="949654" y="825165"/>
                    </a:lnTo>
                    <a:lnTo>
                      <a:pt x="947480" y="840066"/>
                    </a:lnTo>
                    <a:lnTo>
                      <a:pt x="942203" y="852795"/>
                    </a:lnTo>
                    <a:lnTo>
                      <a:pt x="938167" y="864281"/>
                    </a:lnTo>
                    <a:lnTo>
                      <a:pt x="932890" y="874836"/>
                    </a:lnTo>
                    <a:lnTo>
                      <a:pt x="928854" y="889738"/>
                    </a:lnTo>
                    <a:lnTo>
                      <a:pt x="932890" y="891911"/>
                    </a:lnTo>
                    <a:lnTo>
                      <a:pt x="932890" y="894084"/>
                    </a:lnTo>
                    <a:lnTo>
                      <a:pt x="935063" y="894084"/>
                    </a:lnTo>
                    <a:lnTo>
                      <a:pt x="935063" y="894084"/>
                    </a:lnTo>
                    <a:lnTo>
                      <a:pt x="935063" y="896257"/>
                    </a:lnTo>
                    <a:lnTo>
                      <a:pt x="932890" y="897188"/>
                    </a:lnTo>
                    <a:lnTo>
                      <a:pt x="928854" y="901535"/>
                    </a:lnTo>
                    <a:lnTo>
                      <a:pt x="925749" y="903708"/>
                    </a:lnTo>
                    <a:lnTo>
                      <a:pt x="922645" y="906812"/>
                    </a:lnTo>
                    <a:lnTo>
                      <a:pt x="918609" y="908985"/>
                    </a:lnTo>
                    <a:lnTo>
                      <a:pt x="916436" y="912090"/>
                    </a:lnTo>
                    <a:lnTo>
                      <a:pt x="913331" y="917367"/>
                    </a:lnTo>
                    <a:lnTo>
                      <a:pt x="905881" y="938478"/>
                    </a:lnTo>
                    <a:lnTo>
                      <a:pt x="900603" y="960519"/>
                    </a:lnTo>
                    <a:lnTo>
                      <a:pt x="898430" y="985976"/>
                    </a:lnTo>
                    <a:lnTo>
                      <a:pt x="894394" y="1010191"/>
                    </a:lnTo>
                    <a:lnTo>
                      <a:pt x="889117" y="1032232"/>
                    </a:lnTo>
                    <a:lnTo>
                      <a:pt x="886012" y="1030059"/>
                    </a:lnTo>
                    <a:lnTo>
                      <a:pt x="886012" y="1030059"/>
                    </a:lnTo>
                    <a:lnTo>
                      <a:pt x="883839" y="1030059"/>
                    </a:lnTo>
                    <a:lnTo>
                      <a:pt x="883839" y="1027886"/>
                    </a:lnTo>
                    <a:lnTo>
                      <a:pt x="881666" y="1027886"/>
                    </a:lnTo>
                    <a:lnTo>
                      <a:pt x="876388" y="1024782"/>
                    </a:lnTo>
                    <a:lnTo>
                      <a:pt x="867075" y="1017331"/>
                    </a:lnTo>
                    <a:lnTo>
                      <a:pt x="852484" y="1005844"/>
                    </a:lnTo>
                    <a:lnTo>
                      <a:pt x="835720" y="996221"/>
                    </a:lnTo>
                    <a:lnTo>
                      <a:pt x="820198" y="985665"/>
                    </a:lnTo>
                    <a:lnTo>
                      <a:pt x="807780" y="976042"/>
                    </a:lnTo>
                    <a:lnTo>
                      <a:pt x="796294" y="970764"/>
                    </a:lnTo>
                    <a:lnTo>
                      <a:pt x="793189" y="968591"/>
                    </a:lnTo>
                    <a:lnTo>
                      <a:pt x="789153" y="928543"/>
                    </a:lnTo>
                    <a:lnTo>
                      <a:pt x="786980" y="924197"/>
                    </a:lnTo>
                    <a:lnTo>
                      <a:pt x="781703" y="921093"/>
                    </a:lnTo>
                    <a:lnTo>
                      <a:pt x="778598" y="918920"/>
                    </a:lnTo>
                    <a:lnTo>
                      <a:pt x="772389" y="914573"/>
                    </a:lnTo>
                    <a:lnTo>
                      <a:pt x="769285" y="911469"/>
                    </a:lnTo>
                    <a:lnTo>
                      <a:pt x="772389" y="909296"/>
                    </a:lnTo>
                    <a:lnTo>
                      <a:pt x="772389" y="907123"/>
                    </a:lnTo>
                    <a:lnTo>
                      <a:pt x="774562" y="906191"/>
                    </a:lnTo>
                    <a:lnTo>
                      <a:pt x="774562" y="906191"/>
                    </a:lnTo>
                    <a:lnTo>
                      <a:pt x="776735" y="901845"/>
                    </a:lnTo>
                    <a:lnTo>
                      <a:pt x="778908" y="898741"/>
                    </a:lnTo>
                    <a:lnTo>
                      <a:pt x="769595" y="898741"/>
                    </a:lnTo>
                    <a:lnTo>
                      <a:pt x="764317" y="898741"/>
                    </a:lnTo>
                    <a:lnTo>
                      <a:pt x="760282" y="898741"/>
                    </a:lnTo>
                    <a:lnTo>
                      <a:pt x="758109" y="896567"/>
                    </a:lnTo>
                    <a:lnTo>
                      <a:pt x="757177" y="893463"/>
                    </a:lnTo>
                    <a:lnTo>
                      <a:pt x="753141" y="887254"/>
                    </a:lnTo>
                    <a:lnTo>
                      <a:pt x="750968" y="884150"/>
                    </a:lnTo>
                    <a:lnTo>
                      <a:pt x="750968" y="879803"/>
                    </a:lnTo>
                    <a:lnTo>
                      <a:pt x="750968" y="878872"/>
                    </a:lnTo>
                    <a:lnTo>
                      <a:pt x="750968" y="874526"/>
                    </a:lnTo>
                    <a:lnTo>
                      <a:pt x="753141" y="871421"/>
                    </a:lnTo>
                    <a:lnTo>
                      <a:pt x="753141" y="867075"/>
                    </a:lnTo>
                    <a:lnTo>
                      <a:pt x="742586" y="867075"/>
                    </a:lnTo>
                    <a:lnTo>
                      <a:pt x="742586" y="861798"/>
                    </a:lnTo>
                    <a:lnTo>
                      <a:pt x="743518" y="856520"/>
                    </a:lnTo>
                    <a:lnTo>
                      <a:pt x="745691" y="854347"/>
                    </a:lnTo>
                    <a:lnTo>
                      <a:pt x="745691" y="850622"/>
                    </a:lnTo>
                    <a:lnTo>
                      <a:pt x="747864" y="847517"/>
                    </a:lnTo>
                    <a:lnTo>
                      <a:pt x="750037" y="842239"/>
                    </a:lnTo>
                    <a:lnTo>
                      <a:pt x="743828" y="842239"/>
                    </a:lnTo>
                    <a:lnTo>
                      <a:pt x="737619" y="842239"/>
                    </a:lnTo>
                    <a:lnTo>
                      <a:pt x="734515" y="840066"/>
                    </a:lnTo>
                    <a:lnTo>
                      <a:pt x="728306" y="837893"/>
                    </a:lnTo>
                    <a:lnTo>
                      <a:pt x="727375" y="810574"/>
                    </a:lnTo>
                    <a:lnTo>
                      <a:pt x="725201" y="785117"/>
                    </a:lnTo>
                    <a:lnTo>
                      <a:pt x="725201" y="760903"/>
                    </a:lnTo>
                    <a:lnTo>
                      <a:pt x="732652" y="736688"/>
                    </a:lnTo>
                    <a:lnTo>
                      <a:pt x="740103" y="726133"/>
                    </a:lnTo>
                    <a:lnTo>
                      <a:pt x="749416" y="718682"/>
                    </a:lnTo>
                    <a:lnTo>
                      <a:pt x="756867" y="712473"/>
                    </a:lnTo>
                    <a:lnTo>
                      <a:pt x="762144" y="704091"/>
                    </a:lnTo>
                    <a:lnTo>
                      <a:pt x="767422" y="692605"/>
                    </a:lnTo>
                    <a:lnTo>
                      <a:pt x="769595" y="672426"/>
                    </a:lnTo>
                    <a:lnTo>
                      <a:pt x="765559" y="672426"/>
                    </a:lnTo>
                    <a:lnTo>
                      <a:pt x="762455" y="676772"/>
                    </a:lnTo>
                    <a:lnTo>
                      <a:pt x="758419" y="677703"/>
                    </a:lnTo>
                    <a:lnTo>
                      <a:pt x="757488" y="677703"/>
                    </a:lnTo>
                    <a:lnTo>
                      <a:pt x="753452" y="677703"/>
                    </a:lnTo>
                    <a:lnTo>
                      <a:pt x="750347" y="676772"/>
                    </a:lnTo>
                    <a:lnTo>
                      <a:pt x="735757" y="672426"/>
                    </a:lnTo>
                    <a:lnTo>
                      <a:pt x="724270" y="664975"/>
                    </a:lnTo>
                    <a:lnTo>
                      <a:pt x="716819" y="654420"/>
                    </a:lnTo>
                    <a:lnTo>
                      <a:pt x="713715" y="635483"/>
                    </a:lnTo>
                    <a:lnTo>
                      <a:pt x="718992" y="635483"/>
                    </a:lnTo>
                    <a:lnTo>
                      <a:pt x="718992" y="632378"/>
                    </a:lnTo>
                    <a:lnTo>
                      <a:pt x="728306" y="637656"/>
                    </a:lnTo>
                    <a:lnTo>
                      <a:pt x="738861" y="645106"/>
                    </a:lnTo>
                    <a:lnTo>
                      <a:pt x="748174" y="648211"/>
                    </a:lnTo>
                    <a:lnTo>
                      <a:pt x="758729" y="648211"/>
                    </a:lnTo>
                    <a:lnTo>
                      <a:pt x="758729" y="647280"/>
                    </a:lnTo>
                    <a:lnTo>
                      <a:pt x="760903" y="645106"/>
                    </a:lnTo>
                    <a:lnTo>
                      <a:pt x="760903" y="645106"/>
                    </a:lnTo>
                    <a:lnTo>
                      <a:pt x="760903" y="642623"/>
                    </a:lnTo>
                    <a:lnTo>
                      <a:pt x="763076" y="639518"/>
                    </a:lnTo>
                    <a:lnTo>
                      <a:pt x="743207" y="624617"/>
                    </a:lnTo>
                    <a:lnTo>
                      <a:pt x="726443" y="603507"/>
                    </a:lnTo>
                    <a:lnTo>
                      <a:pt x="721166" y="605680"/>
                    </a:lnTo>
                    <a:lnTo>
                      <a:pt x="717130" y="607853"/>
                    </a:lnTo>
                    <a:lnTo>
                      <a:pt x="711852" y="610026"/>
                    </a:lnTo>
                    <a:lnTo>
                      <a:pt x="706575" y="610957"/>
                    </a:lnTo>
                    <a:lnTo>
                      <a:pt x="702539" y="607853"/>
                    </a:lnTo>
                    <a:lnTo>
                      <a:pt x="701608" y="605680"/>
                    </a:lnTo>
                    <a:lnTo>
                      <a:pt x="699434" y="602575"/>
                    </a:lnTo>
                    <a:lnTo>
                      <a:pt x="697261" y="600402"/>
                    </a:lnTo>
                    <a:lnTo>
                      <a:pt x="694157" y="595125"/>
                    </a:lnTo>
                    <a:lnTo>
                      <a:pt x="704712" y="583638"/>
                    </a:lnTo>
                    <a:lnTo>
                      <a:pt x="706885" y="567805"/>
                    </a:lnTo>
                    <a:lnTo>
                      <a:pt x="704712" y="546695"/>
                    </a:lnTo>
                    <a:lnTo>
                      <a:pt x="699434" y="524653"/>
                    </a:lnTo>
                    <a:lnTo>
                      <a:pt x="690121" y="501370"/>
                    </a:lnTo>
                    <a:lnTo>
                      <a:pt x="679566" y="479328"/>
                    </a:lnTo>
                    <a:lnTo>
                      <a:pt x="665906" y="459149"/>
                    </a:lnTo>
                    <a:lnTo>
                      <a:pt x="655351" y="440212"/>
                    </a:lnTo>
                    <a:lnTo>
                      <a:pt x="646038" y="425311"/>
                    </a:lnTo>
                    <a:lnTo>
                      <a:pt x="623996" y="410409"/>
                    </a:lnTo>
                    <a:lnTo>
                      <a:pt x="598850" y="405132"/>
                    </a:lnTo>
                    <a:lnTo>
                      <a:pt x="572772" y="405132"/>
                    </a:lnTo>
                    <a:lnTo>
                      <a:pt x="543591" y="405132"/>
                    </a:lnTo>
                    <a:lnTo>
                      <a:pt x="515340" y="407305"/>
                    </a:lnTo>
                    <a:lnTo>
                      <a:pt x="486158" y="405132"/>
                    </a:lnTo>
                    <a:lnTo>
                      <a:pt x="486158" y="399854"/>
                    </a:lnTo>
                    <a:lnTo>
                      <a:pt x="486158" y="395508"/>
                    </a:lnTo>
                    <a:lnTo>
                      <a:pt x="487089" y="394577"/>
                    </a:lnTo>
                    <a:lnTo>
                      <a:pt x="487089" y="392404"/>
                    </a:lnTo>
                    <a:lnTo>
                      <a:pt x="487089" y="390230"/>
                    </a:lnTo>
                    <a:lnTo>
                      <a:pt x="486158" y="388057"/>
                    </a:lnTo>
                    <a:lnTo>
                      <a:pt x="474672" y="382780"/>
                    </a:lnTo>
                    <a:lnTo>
                      <a:pt x="464116" y="379675"/>
                    </a:lnTo>
                    <a:lnTo>
                      <a:pt x="452630" y="372225"/>
                    </a:lnTo>
                    <a:lnTo>
                      <a:pt x="461943" y="372225"/>
                    </a:lnTo>
                    <a:lnTo>
                      <a:pt x="472499" y="367878"/>
                    </a:lnTo>
                    <a:lnTo>
                      <a:pt x="487089" y="364774"/>
                    </a:lnTo>
                    <a:lnTo>
                      <a:pt x="503854" y="362601"/>
                    </a:lnTo>
                    <a:lnTo>
                      <a:pt x="516271" y="358254"/>
                    </a:lnTo>
                    <a:lnTo>
                      <a:pt x="525585" y="350804"/>
                    </a:lnTo>
                    <a:lnTo>
                      <a:pt x="481812" y="350804"/>
                    </a:lnTo>
                    <a:lnTo>
                      <a:pt x="471257" y="347699"/>
                    </a:lnTo>
                    <a:lnTo>
                      <a:pt x="461943" y="347699"/>
                    </a:lnTo>
                    <a:lnTo>
                      <a:pt x="450457" y="345526"/>
                    </a:lnTo>
                    <a:lnTo>
                      <a:pt x="442075" y="343353"/>
                    </a:lnTo>
                    <a:lnTo>
                      <a:pt x="432761" y="340249"/>
                    </a:lnTo>
                    <a:lnTo>
                      <a:pt x="427484" y="330625"/>
                    </a:lnTo>
                    <a:lnTo>
                      <a:pt x="425311" y="315723"/>
                    </a:lnTo>
                    <a:lnTo>
                      <a:pt x="447352" y="312619"/>
                    </a:lnTo>
                    <a:lnTo>
                      <a:pt x="467221" y="305168"/>
                    </a:lnTo>
                    <a:lnTo>
                      <a:pt x="483985" y="297718"/>
                    </a:lnTo>
                    <a:lnTo>
                      <a:pt x="501680" y="290267"/>
                    </a:lnTo>
                    <a:lnTo>
                      <a:pt x="538313" y="290267"/>
                    </a:lnTo>
                    <a:lnTo>
                      <a:pt x="552904" y="241837"/>
                    </a:lnTo>
                    <a:lnTo>
                      <a:pt x="518444" y="241837"/>
                    </a:lnTo>
                    <a:lnTo>
                      <a:pt x="509131" y="229109"/>
                    </a:lnTo>
                    <a:lnTo>
                      <a:pt x="520618" y="221658"/>
                    </a:lnTo>
                    <a:lnTo>
                      <a:pt x="529000" y="214208"/>
                    </a:lnTo>
                    <a:lnTo>
                      <a:pt x="540486" y="208930"/>
                    </a:lnTo>
                    <a:lnTo>
                      <a:pt x="552904" y="204584"/>
                    </a:lnTo>
                    <a:lnTo>
                      <a:pt x="552904" y="191856"/>
                    </a:lnTo>
                    <a:lnTo>
                      <a:pt x="567495" y="184405"/>
                    </a:lnTo>
                    <a:lnTo>
                      <a:pt x="574946" y="176023"/>
                    </a:lnTo>
                    <a:lnTo>
                      <a:pt x="582396" y="164536"/>
                    </a:lnTo>
                    <a:lnTo>
                      <a:pt x="593883" y="157086"/>
                    </a:lnTo>
                    <a:lnTo>
                      <a:pt x="606301" y="151808"/>
                    </a:lnTo>
                    <a:lnTo>
                      <a:pt x="616856" y="151808"/>
                    </a:lnTo>
                    <a:lnTo>
                      <a:pt x="626169" y="154912"/>
                    </a:lnTo>
                    <a:lnTo>
                      <a:pt x="638587" y="153981"/>
                    </a:lnTo>
                    <a:lnTo>
                      <a:pt x="629274" y="149635"/>
                    </a:lnTo>
                    <a:lnTo>
                      <a:pt x="623996" y="147462"/>
                    </a:lnTo>
                    <a:lnTo>
                      <a:pt x="618718" y="146530"/>
                    </a:lnTo>
                    <a:lnTo>
                      <a:pt x="613441" y="140322"/>
                    </a:lnTo>
                    <a:lnTo>
                      <a:pt x="631136" y="137217"/>
                    </a:lnTo>
                    <a:lnTo>
                      <a:pt x="647900" y="131939"/>
                    </a:lnTo>
                    <a:lnTo>
                      <a:pt x="662491" y="127593"/>
                    </a:lnTo>
                    <a:lnTo>
                      <a:pt x="679255" y="124489"/>
                    </a:lnTo>
                    <a:lnTo>
                      <a:pt x="680187" y="131939"/>
                    </a:lnTo>
                    <a:lnTo>
                      <a:pt x="682360" y="135044"/>
                    </a:lnTo>
                    <a:lnTo>
                      <a:pt x="684533" y="140322"/>
                    </a:lnTo>
                    <a:lnTo>
                      <a:pt x="686706" y="144668"/>
                    </a:lnTo>
                    <a:lnTo>
                      <a:pt x="691984" y="146841"/>
                    </a:lnTo>
                    <a:lnTo>
                      <a:pt x="699434" y="147772"/>
                    </a:lnTo>
                    <a:lnTo>
                      <a:pt x="699434" y="142495"/>
                    </a:lnTo>
                    <a:lnTo>
                      <a:pt x="702539" y="137217"/>
                    </a:lnTo>
                    <a:lnTo>
                      <a:pt x="704712" y="129766"/>
                    </a:lnTo>
                    <a:lnTo>
                      <a:pt x="706885" y="124489"/>
                    </a:lnTo>
                    <a:lnTo>
                      <a:pt x="709989" y="129766"/>
                    </a:lnTo>
                    <a:lnTo>
                      <a:pt x="716198" y="135044"/>
                    </a:lnTo>
                    <a:lnTo>
                      <a:pt x="719303" y="139390"/>
                    </a:lnTo>
                    <a:lnTo>
                      <a:pt x="726754" y="142495"/>
                    </a:lnTo>
                    <a:lnTo>
                      <a:pt x="734204" y="144668"/>
                    </a:lnTo>
                    <a:lnTo>
                      <a:pt x="730168" y="120453"/>
                    </a:lnTo>
                    <a:lnTo>
                      <a:pt x="743828" y="117349"/>
                    </a:lnTo>
                    <a:lnTo>
                      <a:pt x="754383" y="113002"/>
                    </a:lnTo>
                    <a:lnTo>
                      <a:pt x="771147" y="117349"/>
                    </a:lnTo>
                    <a:lnTo>
                      <a:pt x="788843" y="124799"/>
                    </a:lnTo>
                    <a:lnTo>
                      <a:pt x="807780" y="135354"/>
                    </a:lnTo>
                    <a:lnTo>
                      <a:pt x="827648" y="144978"/>
                    </a:lnTo>
                    <a:lnTo>
                      <a:pt x="844413" y="152429"/>
                    </a:lnTo>
                    <a:lnTo>
                      <a:pt x="859935" y="157706"/>
                    </a:lnTo>
                    <a:lnTo>
                      <a:pt x="859935" y="154602"/>
                    </a:lnTo>
                    <a:lnTo>
                      <a:pt x="849380" y="144978"/>
                    </a:lnTo>
                    <a:lnTo>
                      <a:pt x="841929" y="137527"/>
                    </a:lnTo>
                    <a:lnTo>
                      <a:pt x="837893" y="127904"/>
                    </a:lnTo>
                    <a:lnTo>
                      <a:pt x="844102" y="117349"/>
                    </a:lnTo>
                    <a:lnTo>
                      <a:pt x="840066" y="113002"/>
                    </a:lnTo>
                    <a:lnTo>
                      <a:pt x="834789" y="107725"/>
                    </a:lnTo>
                    <a:lnTo>
                      <a:pt x="829511" y="103378"/>
                    </a:lnTo>
                    <a:lnTo>
                      <a:pt x="824234" y="100274"/>
                    </a:lnTo>
                    <a:lnTo>
                      <a:pt x="820198" y="95928"/>
                    </a:lnTo>
                    <a:lnTo>
                      <a:pt x="824234" y="87546"/>
                    </a:lnTo>
                    <a:lnTo>
                      <a:pt x="834789" y="90650"/>
                    </a:lnTo>
                    <a:lnTo>
                      <a:pt x="849380" y="92823"/>
                    </a:lnTo>
                    <a:lnTo>
                      <a:pt x="861797" y="90650"/>
                    </a:lnTo>
                    <a:lnTo>
                      <a:pt x="871111" y="83199"/>
                    </a:lnTo>
                    <a:lnTo>
                      <a:pt x="827338" y="83199"/>
                    </a:lnTo>
                    <a:lnTo>
                      <a:pt x="827338" y="80095"/>
                    </a:lnTo>
                    <a:lnTo>
                      <a:pt x="824234" y="80095"/>
                    </a:lnTo>
                    <a:lnTo>
                      <a:pt x="824234" y="75749"/>
                    </a:lnTo>
                    <a:lnTo>
                      <a:pt x="829511" y="72644"/>
                    </a:lnTo>
                    <a:lnTo>
                      <a:pt x="834789" y="68298"/>
                    </a:lnTo>
                    <a:lnTo>
                      <a:pt x="840066" y="65194"/>
                    </a:lnTo>
                    <a:lnTo>
                      <a:pt x="845344" y="60847"/>
                    </a:lnTo>
                    <a:lnTo>
                      <a:pt x="851553" y="59916"/>
                    </a:lnTo>
                    <a:lnTo>
                      <a:pt x="874526" y="63020"/>
                    </a:lnTo>
                    <a:lnTo>
                      <a:pt x="880735" y="46256"/>
                    </a:lnTo>
                    <a:lnTo>
                      <a:pt x="907743" y="50603"/>
                    </a:lnTo>
                    <a:lnTo>
                      <a:pt x="909917" y="50603"/>
                    </a:lnTo>
                    <a:lnTo>
                      <a:pt x="910848" y="46256"/>
                    </a:lnTo>
                    <a:lnTo>
                      <a:pt x="913021" y="45325"/>
                    </a:lnTo>
                    <a:lnTo>
                      <a:pt x="915194" y="40979"/>
                    </a:lnTo>
                    <a:lnTo>
                      <a:pt x="920472" y="38806"/>
                    </a:lnTo>
                    <a:lnTo>
                      <a:pt x="924508" y="45015"/>
                    </a:lnTo>
                    <a:lnTo>
                      <a:pt x="929785" y="50292"/>
                    </a:lnTo>
                    <a:lnTo>
                      <a:pt x="935063" y="55570"/>
                    </a:lnTo>
                    <a:lnTo>
                      <a:pt x="935063" y="45946"/>
                    </a:lnTo>
                    <a:lnTo>
                      <a:pt x="937236" y="45015"/>
                    </a:lnTo>
                    <a:lnTo>
                      <a:pt x="937236" y="42842"/>
                    </a:lnTo>
                    <a:lnTo>
                      <a:pt x="937236" y="40668"/>
                    </a:lnTo>
                    <a:lnTo>
                      <a:pt x="937236" y="38495"/>
                    </a:lnTo>
                    <a:lnTo>
                      <a:pt x="938167" y="35391"/>
                    </a:lnTo>
                    <a:lnTo>
                      <a:pt x="940340" y="33218"/>
                    </a:lnTo>
                    <a:lnTo>
                      <a:pt x="944376" y="31045"/>
                    </a:lnTo>
                    <a:lnTo>
                      <a:pt x="962071" y="22663"/>
                    </a:lnTo>
                    <a:lnTo>
                      <a:pt x="984113" y="20179"/>
                    </a:lnTo>
                    <a:lnTo>
                      <a:pt x="984113" y="20179"/>
                    </a:lnTo>
                    <a:lnTo>
                      <a:pt x="984113" y="20179"/>
                    </a:lnTo>
                    <a:close/>
                    <a:moveTo>
                      <a:pt x="2301024" y="16764"/>
                    </a:moveTo>
                    <a:lnTo>
                      <a:pt x="2311579" y="19869"/>
                    </a:lnTo>
                    <a:lnTo>
                      <a:pt x="2311579" y="27319"/>
                    </a:lnTo>
                    <a:lnTo>
                      <a:pt x="2296057" y="27319"/>
                    </a:lnTo>
                    <a:lnTo>
                      <a:pt x="2301024" y="16764"/>
                    </a:lnTo>
                    <a:lnTo>
                      <a:pt x="2301024" y="16764"/>
                    </a:lnTo>
                    <a:lnTo>
                      <a:pt x="2301024" y="16764"/>
                    </a:lnTo>
                    <a:close/>
                    <a:moveTo>
                      <a:pt x="2792460" y="0"/>
                    </a:moveTo>
                    <a:lnTo>
                      <a:pt x="2797737" y="3104"/>
                    </a:lnTo>
                    <a:lnTo>
                      <a:pt x="2801773" y="7451"/>
                    </a:lnTo>
                    <a:lnTo>
                      <a:pt x="2803946" y="10555"/>
                    </a:lnTo>
                    <a:lnTo>
                      <a:pt x="2804878" y="16764"/>
                    </a:lnTo>
                    <a:lnTo>
                      <a:pt x="2807051" y="19869"/>
                    </a:lnTo>
                    <a:lnTo>
                      <a:pt x="2809224" y="25146"/>
                    </a:lnTo>
                    <a:lnTo>
                      <a:pt x="2812328" y="27319"/>
                    </a:lnTo>
                    <a:lnTo>
                      <a:pt x="2823815" y="32597"/>
                    </a:lnTo>
                    <a:lnTo>
                      <a:pt x="2834370" y="34770"/>
                    </a:lnTo>
                    <a:lnTo>
                      <a:pt x="2841821" y="34770"/>
                    </a:lnTo>
                    <a:lnTo>
                      <a:pt x="2847098" y="39116"/>
                    </a:lnTo>
                    <a:lnTo>
                      <a:pt x="2851134" y="46567"/>
                    </a:lnTo>
                    <a:lnTo>
                      <a:pt x="2853307" y="61468"/>
                    </a:lnTo>
                    <a:lnTo>
                      <a:pt x="2851134" y="62400"/>
                    </a:lnTo>
                    <a:lnTo>
                      <a:pt x="2851134" y="62400"/>
                    </a:lnTo>
                    <a:lnTo>
                      <a:pt x="2851134" y="64573"/>
                    </a:lnTo>
                    <a:lnTo>
                      <a:pt x="2851134" y="66746"/>
                    </a:lnTo>
                    <a:lnTo>
                      <a:pt x="2848961" y="68919"/>
                    </a:lnTo>
                    <a:lnTo>
                      <a:pt x="2825988" y="68919"/>
                    </a:lnTo>
                    <a:lnTo>
                      <a:pt x="2802084" y="68919"/>
                    </a:lnTo>
                    <a:lnTo>
                      <a:pt x="2782215" y="77301"/>
                    </a:lnTo>
                    <a:lnTo>
                      <a:pt x="2778179" y="79474"/>
                    </a:lnTo>
                    <a:lnTo>
                      <a:pt x="2776006" y="83820"/>
                    </a:lnTo>
                    <a:lnTo>
                      <a:pt x="2775075" y="84752"/>
                    </a:lnTo>
                    <a:lnTo>
                      <a:pt x="2772902" y="86925"/>
                    </a:lnTo>
                    <a:lnTo>
                      <a:pt x="2770729" y="89098"/>
                    </a:lnTo>
                    <a:lnTo>
                      <a:pt x="2767624" y="91271"/>
                    </a:lnTo>
                    <a:lnTo>
                      <a:pt x="2761415" y="94376"/>
                    </a:lnTo>
                    <a:lnTo>
                      <a:pt x="2758311" y="89098"/>
                    </a:lnTo>
                    <a:lnTo>
                      <a:pt x="2756137" y="84752"/>
                    </a:lnTo>
                    <a:lnTo>
                      <a:pt x="2753033" y="81647"/>
                    </a:lnTo>
                    <a:lnTo>
                      <a:pt x="2765451" y="49982"/>
                    </a:lnTo>
                    <a:lnTo>
                      <a:pt x="2777869" y="24525"/>
                    </a:lnTo>
                    <a:lnTo>
                      <a:pt x="2792460" y="0"/>
                    </a:lnTo>
                    <a:lnTo>
                      <a:pt x="2792460" y="0"/>
                    </a:lnTo>
                    <a:lnTo>
                      <a:pt x="2792460" y="0"/>
                    </a:lnTo>
                    <a:close/>
                    <a:moveTo>
                      <a:pt x="2665177" y="0"/>
                    </a:moveTo>
                    <a:lnTo>
                      <a:pt x="2674490" y="9624"/>
                    </a:lnTo>
                    <a:lnTo>
                      <a:pt x="2679768" y="20179"/>
                    </a:lnTo>
                    <a:lnTo>
                      <a:pt x="2685046" y="32907"/>
                    </a:lnTo>
                    <a:lnTo>
                      <a:pt x="2675732" y="32907"/>
                    </a:lnTo>
                    <a:lnTo>
                      <a:pt x="2675732" y="27319"/>
                    </a:lnTo>
                    <a:lnTo>
                      <a:pt x="2672628" y="24215"/>
                    </a:lnTo>
                    <a:lnTo>
                      <a:pt x="2668592" y="19869"/>
                    </a:lnTo>
                    <a:lnTo>
                      <a:pt x="2667660" y="14591"/>
                    </a:lnTo>
                    <a:lnTo>
                      <a:pt x="2665487" y="9313"/>
                    </a:lnTo>
                    <a:lnTo>
                      <a:pt x="2665487" y="0"/>
                    </a:lnTo>
                    <a:lnTo>
                      <a:pt x="2665177" y="0"/>
                    </a:lnTo>
                    <a:lnTo>
                      <a:pt x="2665177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: Shape 15">
                <a:extLst>
                  <a:ext uri="{FF2B5EF4-FFF2-40B4-BE49-F238E27FC236}">
                    <a16:creationId xmlns:a16="http://schemas.microsoft.com/office/drawing/2014/main" id="{197EBE5C-DF9F-494C-896F-A1525EE8A233}"/>
                  </a:ext>
                </a:extLst>
              </p:cNvPr>
              <p:cNvSpPr/>
              <p:nvPr/>
            </p:nvSpPr>
            <p:spPr>
              <a:xfrm>
                <a:off x="3709769" y="4075070"/>
                <a:ext cx="34149" cy="15522"/>
              </a:xfrm>
              <a:custGeom>
                <a:avLst/>
                <a:gdLst>
                  <a:gd name="connsiteX0" fmla="*/ 13660 w 34149"/>
                  <a:gd name="connsiteY0" fmla="*/ 14591 h 15522"/>
                  <a:gd name="connsiteX1" fmla="*/ 20800 w 34149"/>
                  <a:gd name="connsiteY1" fmla="*/ 16764 h 15522"/>
                  <a:gd name="connsiteX2" fmla="*/ 23904 w 34149"/>
                  <a:gd name="connsiteY2" fmla="*/ 16764 h 15522"/>
                  <a:gd name="connsiteX3" fmla="*/ 28251 w 34149"/>
                  <a:gd name="connsiteY3" fmla="*/ 16764 h 15522"/>
                  <a:gd name="connsiteX4" fmla="*/ 36633 w 34149"/>
                  <a:gd name="connsiteY4" fmla="*/ 16764 h 15522"/>
                  <a:gd name="connsiteX5" fmla="*/ 35391 w 34149"/>
                  <a:gd name="connsiteY5" fmla="*/ 10555 h 15522"/>
                  <a:gd name="connsiteX6" fmla="*/ 35391 w 34149"/>
                  <a:gd name="connsiteY6" fmla="*/ 7140 h 15522"/>
                  <a:gd name="connsiteX7" fmla="*/ 33528 w 34149"/>
                  <a:gd name="connsiteY7" fmla="*/ 3104 h 15522"/>
                  <a:gd name="connsiteX8" fmla="*/ 33528 w 34149"/>
                  <a:gd name="connsiteY8" fmla="*/ 0 h 15522"/>
                  <a:gd name="connsiteX9" fmla="*/ 0 w 34149"/>
                  <a:gd name="connsiteY9" fmla="*/ 0 h 15522"/>
                  <a:gd name="connsiteX10" fmla="*/ 0 w 34149"/>
                  <a:gd name="connsiteY10" fmla="*/ 12418 h 15522"/>
                  <a:gd name="connsiteX11" fmla="*/ 7451 w 34149"/>
                  <a:gd name="connsiteY11" fmla="*/ 14591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149" h="15522">
                    <a:moveTo>
                      <a:pt x="13660" y="14591"/>
                    </a:moveTo>
                    <a:lnTo>
                      <a:pt x="20800" y="16764"/>
                    </a:lnTo>
                    <a:lnTo>
                      <a:pt x="23904" y="16764"/>
                    </a:lnTo>
                    <a:lnTo>
                      <a:pt x="28251" y="16764"/>
                    </a:lnTo>
                    <a:lnTo>
                      <a:pt x="36633" y="16764"/>
                    </a:lnTo>
                    <a:lnTo>
                      <a:pt x="35391" y="10555"/>
                    </a:lnTo>
                    <a:lnTo>
                      <a:pt x="35391" y="7140"/>
                    </a:lnTo>
                    <a:lnTo>
                      <a:pt x="33528" y="3104"/>
                    </a:lnTo>
                    <a:lnTo>
                      <a:pt x="33528" y="0"/>
                    </a:lnTo>
                    <a:lnTo>
                      <a:pt x="0" y="0"/>
                    </a:lnTo>
                    <a:lnTo>
                      <a:pt x="0" y="12418"/>
                    </a:lnTo>
                    <a:lnTo>
                      <a:pt x="7451" y="1459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id="{509EA110-1C3B-4B8B-BEAB-26CDEB2398D9}"/>
                  </a:ext>
                </a:extLst>
              </p:cNvPr>
              <p:cNvSpPr/>
              <p:nvPr/>
            </p:nvSpPr>
            <p:spPr>
              <a:xfrm>
                <a:off x="3530642" y="4043094"/>
                <a:ext cx="34149" cy="9313"/>
              </a:xfrm>
              <a:custGeom>
                <a:avLst/>
                <a:gdLst>
                  <a:gd name="connsiteX0" fmla="*/ 22973 w 34149"/>
                  <a:gd name="connsiteY0" fmla="*/ 11797 h 9313"/>
                  <a:gd name="connsiteX1" fmla="*/ 32286 w 34149"/>
                  <a:gd name="connsiteY1" fmla="*/ 7451 h 9313"/>
                  <a:gd name="connsiteX2" fmla="*/ 36633 w 34149"/>
                  <a:gd name="connsiteY2" fmla="*/ 7451 h 9313"/>
                  <a:gd name="connsiteX3" fmla="*/ 30424 w 34149"/>
                  <a:gd name="connsiteY3" fmla="*/ 4346 h 9313"/>
                  <a:gd name="connsiteX4" fmla="*/ 22973 w 34149"/>
                  <a:gd name="connsiteY4" fmla="*/ 2173 h 9313"/>
                  <a:gd name="connsiteX5" fmla="*/ 15833 w 34149"/>
                  <a:gd name="connsiteY5" fmla="*/ 0 h 9313"/>
                  <a:gd name="connsiteX6" fmla="*/ 12728 w 34149"/>
                  <a:gd name="connsiteY6" fmla="*/ 2173 h 9313"/>
                  <a:gd name="connsiteX7" fmla="*/ 7451 w 34149"/>
                  <a:gd name="connsiteY7" fmla="*/ 4346 h 9313"/>
                  <a:gd name="connsiteX8" fmla="*/ 3104 w 34149"/>
                  <a:gd name="connsiteY8" fmla="*/ 7451 h 9313"/>
                  <a:gd name="connsiteX9" fmla="*/ 0 w 34149"/>
                  <a:gd name="connsiteY9" fmla="*/ 7451 h 9313"/>
                  <a:gd name="connsiteX10" fmla="*/ 0 w 34149"/>
                  <a:gd name="connsiteY10" fmla="*/ 11797 h 9313"/>
                  <a:gd name="connsiteX11" fmla="*/ 12728 w 34149"/>
                  <a:gd name="connsiteY11" fmla="*/ 11797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149" h="9313">
                    <a:moveTo>
                      <a:pt x="22973" y="11797"/>
                    </a:moveTo>
                    <a:lnTo>
                      <a:pt x="32286" y="7451"/>
                    </a:lnTo>
                    <a:lnTo>
                      <a:pt x="36633" y="7451"/>
                    </a:lnTo>
                    <a:lnTo>
                      <a:pt x="30424" y="4346"/>
                    </a:lnTo>
                    <a:lnTo>
                      <a:pt x="22973" y="2173"/>
                    </a:lnTo>
                    <a:lnTo>
                      <a:pt x="15833" y="0"/>
                    </a:lnTo>
                    <a:lnTo>
                      <a:pt x="12728" y="2173"/>
                    </a:lnTo>
                    <a:lnTo>
                      <a:pt x="7451" y="4346"/>
                    </a:lnTo>
                    <a:lnTo>
                      <a:pt x="3104" y="7451"/>
                    </a:lnTo>
                    <a:lnTo>
                      <a:pt x="0" y="7451"/>
                    </a:lnTo>
                    <a:lnTo>
                      <a:pt x="0" y="11797"/>
                    </a:lnTo>
                    <a:lnTo>
                      <a:pt x="12728" y="11797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B3C7874E-236A-4416-8696-6BEF8129C3F2}"/>
                  </a:ext>
                </a:extLst>
              </p:cNvPr>
              <p:cNvSpPr/>
              <p:nvPr/>
            </p:nvSpPr>
            <p:spPr>
              <a:xfrm>
                <a:off x="3730569" y="4013602"/>
                <a:ext cx="37253" cy="40358"/>
              </a:xfrm>
              <a:custGeom>
                <a:avLst/>
                <a:gdLst>
                  <a:gd name="connsiteX0" fmla="*/ 10555 w 37253"/>
                  <a:gd name="connsiteY0" fmla="*/ 39116 h 40357"/>
                  <a:gd name="connsiteX1" fmla="*/ 14591 w 37253"/>
                  <a:gd name="connsiteY1" fmla="*/ 41289 h 40357"/>
                  <a:gd name="connsiteX2" fmla="*/ 22042 w 37253"/>
                  <a:gd name="connsiteY2" fmla="*/ 41289 h 40357"/>
                  <a:gd name="connsiteX3" fmla="*/ 27319 w 37253"/>
                  <a:gd name="connsiteY3" fmla="*/ 41289 h 40357"/>
                  <a:gd name="connsiteX4" fmla="*/ 29182 w 37253"/>
                  <a:gd name="connsiteY4" fmla="*/ 34770 h 40357"/>
                  <a:gd name="connsiteX5" fmla="*/ 30424 w 37253"/>
                  <a:gd name="connsiteY5" fmla="*/ 31665 h 40357"/>
                  <a:gd name="connsiteX6" fmla="*/ 32286 w 37253"/>
                  <a:gd name="connsiteY6" fmla="*/ 27630 h 40357"/>
                  <a:gd name="connsiteX7" fmla="*/ 34460 w 37253"/>
                  <a:gd name="connsiteY7" fmla="*/ 26388 h 40357"/>
                  <a:gd name="connsiteX8" fmla="*/ 36633 w 37253"/>
                  <a:gd name="connsiteY8" fmla="*/ 24215 h 40357"/>
                  <a:gd name="connsiteX9" fmla="*/ 39737 w 37253"/>
                  <a:gd name="connsiteY9" fmla="*/ 20179 h 40357"/>
                  <a:gd name="connsiteX10" fmla="*/ 32286 w 37253"/>
                  <a:gd name="connsiteY10" fmla="*/ 14901 h 40357"/>
                  <a:gd name="connsiteX11" fmla="*/ 25146 w 37253"/>
                  <a:gd name="connsiteY11" fmla="*/ 7451 h 40357"/>
                  <a:gd name="connsiteX12" fmla="*/ 19869 w 37253"/>
                  <a:gd name="connsiteY12" fmla="*/ 0 h 40357"/>
                  <a:gd name="connsiteX13" fmla="*/ 3104 w 37253"/>
                  <a:gd name="connsiteY13" fmla="*/ 0 h 40357"/>
                  <a:gd name="connsiteX14" fmla="*/ 3104 w 37253"/>
                  <a:gd name="connsiteY14" fmla="*/ 9624 h 40357"/>
                  <a:gd name="connsiteX15" fmla="*/ 3104 w 37253"/>
                  <a:gd name="connsiteY15" fmla="*/ 16764 h 40357"/>
                  <a:gd name="connsiteX16" fmla="*/ 1242 w 37253"/>
                  <a:gd name="connsiteY16" fmla="*/ 24215 h 40357"/>
                  <a:gd name="connsiteX17" fmla="*/ 0 w 37253"/>
                  <a:gd name="connsiteY17" fmla="*/ 29492 h 40357"/>
                  <a:gd name="connsiteX18" fmla="*/ 0 w 37253"/>
                  <a:gd name="connsiteY18" fmla="*/ 36943 h 40357"/>
                  <a:gd name="connsiteX19" fmla="*/ 5278 w 37253"/>
                  <a:gd name="connsiteY19" fmla="*/ 39116 h 4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7253" h="40357">
                    <a:moveTo>
                      <a:pt x="10555" y="39116"/>
                    </a:moveTo>
                    <a:lnTo>
                      <a:pt x="14591" y="41289"/>
                    </a:lnTo>
                    <a:lnTo>
                      <a:pt x="22042" y="41289"/>
                    </a:lnTo>
                    <a:lnTo>
                      <a:pt x="27319" y="41289"/>
                    </a:lnTo>
                    <a:lnTo>
                      <a:pt x="29182" y="34770"/>
                    </a:lnTo>
                    <a:lnTo>
                      <a:pt x="30424" y="31665"/>
                    </a:lnTo>
                    <a:lnTo>
                      <a:pt x="32286" y="27630"/>
                    </a:lnTo>
                    <a:lnTo>
                      <a:pt x="34460" y="26388"/>
                    </a:lnTo>
                    <a:lnTo>
                      <a:pt x="36633" y="24215"/>
                    </a:lnTo>
                    <a:lnTo>
                      <a:pt x="39737" y="20179"/>
                    </a:lnTo>
                    <a:lnTo>
                      <a:pt x="32286" y="14901"/>
                    </a:lnTo>
                    <a:lnTo>
                      <a:pt x="25146" y="7451"/>
                    </a:lnTo>
                    <a:lnTo>
                      <a:pt x="19869" y="0"/>
                    </a:lnTo>
                    <a:lnTo>
                      <a:pt x="3104" y="0"/>
                    </a:lnTo>
                    <a:lnTo>
                      <a:pt x="3104" y="9624"/>
                    </a:lnTo>
                    <a:lnTo>
                      <a:pt x="3104" y="16764"/>
                    </a:lnTo>
                    <a:lnTo>
                      <a:pt x="1242" y="24215"/>
                    </a:lnTo>
                    <a:lnTo>
                      <a:pt x="0" y="29492"/>
                    </a:lnTo>
                    <a:lnTo>
                      <a:pt x="0" y="36943"/>
                    </a:lnTo>
                    <a:lnTo>
                      <a:pt x="5278" y="3911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id="{7E8E4299-083D-4146-AAFF-56889A42D5E0}"/>
                  </a:ext>
                </a:extLst>
              </p:cNvPr>
              <p:cNvSpPr/>
              <p:nvPr/>
            </p:nvSpPr>
            <p:spPr>
              <a:xfrm>
                <a:off x="3457998" y="4104562"/>
                <a:ext cx="170745" cy="90029"/>
              </a:xfrm>
              <a:custGeom>
                <a:avLst/>
                <a:gdLst>
                  <a:gd name="connsiteX0" fmla="*/ 170745 w 170745"/>
                  <a:gd name="connsiteY0" fmla="*/ 30734 h 90029"/>
                  <a:gd name="connsiteX1" fmla="*/ 170745 w 170745"/>
                  <a:gd name="connsiteY1" fmla="*/ 29492 h 90029"/>
                  <a:gd name="connsiteX2" fmla="*/ 168572 w 170745"/>
                  <a:gd name="connsiteY2" fmla="*/ 27630 h 90029"/>
                  <a:gd name="connsiteX3" fmla="*/ 165468 w 170745"/>
                  <a:gd name="connsiteY3" fmla="*/ 25457 h 90029"/>
                  <a:gd name="connsiteX4" fmla="*/ 163294 w 170745"/>
                  <a:gd name="connsiteY4" fmla="*/ 25457 h 90029"/>
                  <a:gd name="connsiteX5" fmla="*/ 161121 w 170745"/>
                  <a:gd name="connsiteY5" fmla="*/ 25457 h 90029"/>
                  <a:gd name="connsiteX6" fmla="*/ 159259 w 170745"/>
                  <a:gd name="connsiteY6" fmla="*/ 27630 h 90029"/>
                  <a:gd name="connsiteX7" fmla="*/ 156154 w 170745"/>
                  <a:gd name="connsiteY7" fmla="*/ 30734 h 90029"/>
                  <a:gd name="connsiteX8" fmla="*/ 148704 w 170745"/>
                  <a:gd name="connsiteY8" fmla="*/ 30734 h 90029"/>
                  <a:gd name="connsiteX9" fmla="*/ 143426 w 170745"/>
                  <a:gd name="connsiteY9" fmla="*/ 30734 h 90029"/>
                  <a:gd name="connsiteX10" fmla="*/ 137217 w 170745"/>
                  <a:gd name="connsiteY10" fmla="*/ 29492 h 90029"/>
                  <a:gd name="connsiteX11" fmla="*/ 132250 w 170745"/>
                  <a:gd name="connsiteY11" fmla="*/ 27630 h 90029"/>
                  <a:gd name="connsiteX12" fmla="*/ 128835 w 170745"/>
                  <a:gd name="connsiteY12" fmla="*/ 27630 h 90029"/>
                  <a:gd name="connsiteX13" fmla="*/ 128835 w 170745"/>
                  <a:gd name="connsiteY13" fmla="*/ 23283 h 90029"/>
                  <a:gd name="connsiteX14" fmla="*/ 132250 w 170745"/>
                  <a:gd name="connsiteY14" fmla="*/ 23283 h 90029"/>
                  <a:gd name="connsiteX15" fmla="*/ 132250 w 170745"/>
                  <a:gd name="connsiteY15" fmla="*/ 17075 h 90029"/>
                  <a:gd name="connsiteX16" fmla="*/ 130077 w 170745"/>
                  <a:gd name="connsiteY16" fmla="*/ 12728 h 90029"/>
                  <a:gd name="connsiteX17" fmla="*/ 130077 w 170745"/>
                  <a:gd name="connsiteY17" fmla="*/ 9624 h 90029"/>
                  <a:gd name="connsiteX18" fmla="*/ 128835 w 170745"/>
                  <a:gd name="connsiteY18" fmla="*/ 5278 h 90029"/>
                  <a:gd name="connsiteX19" fmla="*/ 126972 w 170745"/>
                  <a:gd name="connsiteY19" fmla="*/ 3104 h 90029"/>
                  <a:gd name="connsiteX20" fmla="*/ 124799 w 170745"/>
                  <a:gd name="connsiteY20" fmla="*/ 0 h 90029"/>
                  <a:gd name="connsiteX21" fmla="*/ 117659 w 170745"/>
                  <a:gd name="connsiteY21" fmla="*/ 0 h 90029"/>
                  <a:gd name="connsiteX22" fmla="*/ 112381 w 170745"/>
                  <a:gd name="connsiteY22" fmla="*/ 0 h 90029"/>
                  <a:gd name="connsiteX23" fmla="*/ 109277 w 170745"/>
                  <a:gd name="connsiteY23" fmla="*/ 2173 h 90029"/>
                  <a:gd name="connsiteX24" fmla="*/ 104931 w 170745"/>
                  <a:gd name="connsiteY24" fmla="*/ 3104 h 90029"/>
                  <a:gd name="connsiteX25" fmla="*/ 107104 w 170745"/>
                  <a:gd name="connsiteY25" fmla="*/ 17075 h 90029"/>
                  <a:gd name="connsiteX26" fmla="*/ 109277 w 170745"/>
                  <a:gd name="connsiteY26" fmla="*/ 22352 h 90029"/>
                  <a:gd name="connsiteX27" fmla="*/ 112381 w 170745"/>
                  <a:gd name="connsiteY27" fmla="*/ 29492 h 90029"/>
                  <a:gd name="connsiteX28" fmla="*/ 115486 w 170745"/>
                  <a:gd name="connsiteY28" fmla="*/ 38185 h 90029"/>
                  <a:gd name="connsiteX29" fmla="*/ 95617 w 170745"/>
                  <a:gd name="connsiteY29" fmla="*/ 36943 h 90029"/>
                  <a:gd name="connsiteX30" fmla="*/ 80095 w 170745"/>
                  <a:gd name="connsiteY30" fmla="*/ 30734 h 90029"/>
                  <a:gd name="connsiteX31" fmla="*/ 65504 w 170745"/>
                  <a:gd name="connsiteY31" fmla="*/ 23283 h 90029"/>
                  <a:gd name="connsiteX32" fmla="*/ 48740 w 170745"/>
                  <a:gd name="connsiteY32" fmla="*/ 17075 h 90029"/>
                  <a:gd name="connsiteX33" fmla="*/ 28871 w 170745"/>
                  <a:gd name="connsiteY33" fmla="*/ 10555 h 90029"/>
                  <a:gd name="connsiteX34" fmla="*/ 27009 w 170745"/>
                  <a:gd name="connsiteY34" fmla="*/ 12728 h 90029"/>
                  <a:gd name="connsiteX35" fmla="*/ 24836 w 170745"/>
                  <a:gd name="connsiteY35" fmla="*/ 12728 h 90029"/>
                  <a:gd name="connsiteX36" fmla="*/ 22663 w 170745"/>
                  <a:gd name="connsiteY36" fmla="*/ 14901 h 90029"/>
                  <a:gd name="connsiteX37" fmla="*/ 19558 w 170745"/>
                  <a:gd name="connsiteY37" fmla="*/ 14901 h 90029"/>
                  <a:gd name="connsiteX38" fmla="*/ 21731 w 170745"/>
                  <a:gd name="connsiteY38" fmla="*/ 18006 h 90029"/>
                  <a:gd name="connsiteX39" fmla="*/ 22663 w 170745"/>
                  <a:gd name="connsiteY39" fmla="*/ 20179 h 90029"/>
                  <a:gd name="connsiteX40" fmla="*/ 22663 w 170745"/>
                  <a:gd name="connsiteY40" fmla="*/ 22352 h 90029"/>
                  <a:gd name="connsiteX41" fmla="*/ 24836 w 170745"/>
                  <a:gd name="connsiteY41" fmla="*/ 23283 h 90029"/>
                  <a:gd name="connsiteX42" fmla="*/ 27009 w 170745"/>
                  <a:gd name="connsiteY42" fmla="*/ 25457 h 90029"/>
                  <a:gd name="connsiteX43" fmla="*/ 28871 w 170745"/>
                  <a:gd name="connsiteY43" fmla="*/ 27630 h 90029"/>
                  <a:gd name="connsiteX44" fmla="*/ 24836 w 170745"/>
                  <a:gd name="connsiteY44" fmla="*/ 29492 h 90029"/>
                  <a:gd name="connsiteX45" fmla="*/ 21731 w 170745"/>
                  <a:gd name="connsiteY45" fmla="*/ 29492 h 90029"/>
                  <a:gd name="connsiteX46" fmla="*/ 17695 w 170745"/>
                  <a:gd name="connsiteY46" fmla="*/ 30734 h 90029"/>
                  <a:gd name="connsiteX47" fmla="*/ 12418 w 170745"/>
                  <a:gd name="connsiteY47" fmla="*/ 30734 h 90029"/>
                  <a:gd name="connsiteX48" fmla="*/ 12418 w 170745"/>
                  <a:gd name="connsiteY48" fmla="*/ 34770 h 90029"/>
                  <a:gd name="connsiteX49" fmla="*/ 15522 w 170745"/>
                  <a:gd name="connsiteY49" fmla="*/ 34770 h 90029"/>
                  <a:gd name="connsiteX50" fmla="*/ 14280 w 170745"/>
                  <a:gd name="connsiteY50" fmla="*/ 40047 h 90029"/>
                  <a:gd name="connsiteX51" fmla="*/ 10245 w 170745"/>
                  <a:gd name="connsiteY51" fmla="*/ 42221 h 90029"/>
                  <a:gd name="connsiteX52" fmla="*/ 9313 w 170745"/>
                  <a:gd name="connsiteY52" fmla="*/ 44394 h 90029"/>
                  <a:gd name="connsiteX53" fmla="*/ 4967 w 170745"/>
                  <a:gd name="connsiteY53" fmla="*/ 45636 h 90029"/>
                  <a:gd name="connsiteX54" fmla="*/ 0 w 170745"/>
                  <a:gd name="connsiteY54" fmla="*/ 47498 h 90029"/>
                  <a:gd name="connsiteX55" fmla="*/ 0 w 170745"/>
                  <a:gd name="connsiteY55" fmla="*/ 51844 h 90029"/>
                  <a:gd name="connsiteX56" fmla="*/ 4967 w 170745"/>
                  <a:gd name="connsiteY56" fmla="*/ 51844 h 90029"/>
                  <a:gd name="connsiteX57" fmla="*/ 15522 w 170745"/>
                  <a:gd name="connsiteY57" fmla="*/ 57122 h 90029"/>
                  <a:gd name="connsiteX58" fmla="*/ 32286 w 170745"/>
                  <a:gd name="connsiteY58" fmla="*/ 59295 h 90029"/>
                  <a:gd name="connsiteX59" fmla="*/ 46567 w 170745"/>
                  <a:gd name="connsiteY59" fmla="*/ 57122 h 90029"/>
                  <a:gd name="connsiteX60" fmla="*/ 59295 w 170745"/>
                  <a:gd name="connsiteY60" fmla="*/ 51844 h 90029"/>
                  <a:gd name="connsiteX61" fmla="*/ 80095 w 170745"/>
                  <a:gd name="connsiteY61" fmla="*/ 51844 h 90029"/>
                  <a:gd name="connsiteX62" fmla="*/ 77922 w 170745"/>
                  <a:gd name="connsiteY62" fmla="*/ 57122 h 90029"/>
                  <a:gd name="connsiteX63" fmla="*/ 73886 w 170745"/>
                  <a:gd name="connsiteY63" fmla="*/ 62400 h 90029"/>
                  <a:gd name="connsiteX64" fmla="*/ 70782 w 170745"/>
                  <a:gd name="connsiteY64" fmla="*/ 67677 h 90029"/>
                  <a:gd name="connsiteX65" fmla="*/ 65504 w 170745"/>
                  <a:gd name="connsiteY65" fmla="*/ 72023 h 90029"/>
                  <a:gd name="connsiteX66" fmla="*/ 59295 w 170745"/>
                  <a:gd name="connsiteY66" fmla="*/ 75128 h 90029"/>
                  <a:gd name="connsiteX67" fmla="*/ 61158 w 170745"/>
                  <a:gd name="connsiteY67" fmla="*/ 81337 h 90029"/>
                  <a:gd name="connsiteX68" fmla="*/ 61158 w 170745"/>
                  <a:gd name="connsiteY68" fmla="*/ 84752 h 90029"/>
                  <a:gd name="connsiteX69" fmla="*/ 63331 w 170745"/>
                  <a:gd name="connsiteY69" fmla="*/ 88787 h 90029"/>
                  <a:gd name="connsiteX70" fmla="*/ 65504 w 170745"/>
                  <a:gd name="connsiteY70" fmla="*/ 91892 h 90029"/>
                  <a:gd name="connsiteX71" fmla="*/ 81026 w 170745"/>
                  <a:gd name="connsiteY71" fmla="*/ 86614 h 90029"/>
                  <a:gd name="connsiteX72" fmla="*/ 92513 w 170745"/>
                  <a:gd name="connsiteY72" fmla="*/ 77301 h 90029"/>
                  <a:gd name="connsiteX73" fmla="*/ 104931 w 170745"/>
                  <a:gd name="connsiteY73" fmla="*/ 67677 h 90029"/>
                  <a:gd name="connsiteX74" fmla="*/ 115486 w 170745"/>
                  <a:gd name="connsiteY74" fmla="*/ 60226 h 90029"/>
                  <a:gd name="connsiteX75" fmla="*/ 130077 w 170745"/>
                  <a:gd name="connsiteY75" fmla="*/ 57122 h 90029"/>
                  <a:gd name="connsiteX76" fmla="*/ 144668 w 170745"/>
                  <a:gd name="connsiteY76" fmla="*/ 57122 h 90029"/>
                  <a:gd name="connsiteX77" fmla="*/ 158017 w 170745"/>
                  <a:gd name="connsiteY77" fmla="*/ 57122 h 90029"/>
                  <a:gd name="connsiteX78" fmla="*/ 168572 w 170745"/>
                  <a:gd name="connsiteY78" fmla="*/ 51844 h 90029"/>
                  <a:gd name="connsiteX79" fmla="*/ 170745 w 170745"/>
                  <a:gd name="connsiteY79" fmla="*/ 47498 h 90029"/>
                  <a:gd name="connsiteX80" fmla="*/ 170745 w 170745"/>
                  <a:gd name="connsiteY80" fmla="*/ 45636 h 90029"/>
                  <a:gd name="connsiteX81" fmla="*/ 170745 w 170745"/>
                  <a:gd name="connsiteY81" fmla="*/ 44394 h 90029"/>
                  <a:gd name="connsiteX82" fmla="*/ 170745 w 170745"/>
                  <a:gd name="connsiteY82" fmla="*/ 42221 h 90029"/>
                  <a:gd name="connsiteX83" fmla="*/ 172608 w 170745"/>
                  <a:gd name="connsiteY83" fmla="*/ 38185 h 90029"/>
                  <a:gd name="connsiteX84" fmla="*/ 172608 w 170745"/>
                  <a:gd name="connsiteY84" fmla="*/ 34770 h 90029"/>
                  <a:gd name="connsiteX85" fmla="*/ 170745 w 170745"/>
                  <a:gd name="connsiteY85" fmla="*/ 32907 h 9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70745" h="90029">
                    <a:moveTo>
                      <a:pt x="170745" y="30734"/>
                    </a:moveTo>
                    <a:lnTo>
                      <a:pt x="170745" y="29492"/>
                    </a:lnTo>
                    <a:lnTo>
                      <a:pt x="168572" y="27630"/>
                    </a:lnTo>
                    <a:lnTo>
                      <a:pt x="165468" y="25457"/>
                    </a:lnTo>
                    <a:lnTo>
                      <a:pt x="163294" y="25457"/>
                    </a:lnTo>
                    <a:lnTo>
                      <a:pt x="161121" y="25457"/>
                    </a:lnTo>
                    <a:lnTo>
                      <a:pt x="159259" y="27630"/>
                    </a:lnTo>
                    <a:lnTo>
                      <a:pt x="156154" y="30734"/>
                    </a:lnTo>
                    <a:lnTo>
                      <a:pt x="148704" y="30734"/>
                    </a:lnTo>
                    <a:lnTo>
                      <a:pt x="143426" y="30734"/>
                    </a:lnTo>
                    <a:lnTo>
                      <a:pt x="137217" y="29492"/>
                    </a:lnTo>
                    <a:lnTo>
                      <a:pt x="132250" y="27630"/>
                    </a:lnTo>
                    <a:lnTo>
                      <a:pt x="128835" y="27630"/>
                    </a:lnTo>
                    <a:lnTo>
                      <a:pt x="128835" y="23283"/>
                    </a:lnTo>
                    <a:lnTo>
                      <a:pt x="132250" y="23283"/>
                    </a:lnTo>
                    <a:lnTo>
                      <a:pt x="132250" y="17075"/>
                    </a:lnTo>
                    <a:lnTo>
                      <a:pt x="130077" y="12728"/>
                    </a:lnTo>
                    <a:lnTo>
                      <a:pt x="130077" y="9624"/>
                    </a:lnTo>
                    <a:lnTo>
                      <a:pt x="128835" y="5278"/>
                    </a:lnTo>
                    <a:lnTo>
                      <a:pt x="126972" y="3104"/>
                    </a:lnTo>
                    <a:lnTo>
                      <a:pt x="124799" y="0"/>
                    </a:lnTo>
                    <a:lnTo>
                      <a:pt x="117659" y="0"/>
                    </a:lnTo>
                    <a:lnTo>
                      <a:pt x="112381" y="0"/>
                    </a:lnTo>
                    <a:lnTo>
                      <a:pt x="109277" y="2173"/>
                    </a:lnTo>
                    <a:lnTo>
                      <a:pt x="104931" y="3104"/>
                    </a:lnTo>
                    <a:lnTo>
                      <a:pt x="107104" y="17075"/>
                    </a:lnTo>
                    <a:lnTo>
                      <a:pt x="109277" y="22352"/>
                    </a:lnTo>
                    <a:lnTo>
                      <a:pt x="112381" y="29492"/>
                    </a:lnTo>
                    <a:lnTo>
                      <a:pt x="115486" y="38185"/>
                    </a:lnTo>
                    <a:lnTo>
                      <a:pt x="95617" y="36943"/>
                    </a:lnTo>
                    <a:lnTo>
                      <a:pt x="80095" y="30734"/>
                    </a:lnTo>
                    <a:lnTo>
                      <a:pt x="65504" y="23283"/>
                    </a:lnTo>
                    <a:lnTo>
                      <a:pt x="48740" y="17075"/>
                    </a:lnTo>
                    <a:lnTo>
                      <a:pt x="28871" y="10555"/>
                    </a:lnTo>
                    <a:lnTo>
                      <a:pt x="27009" y="12728"/>
                    </a:lnTo>
                    <a:lnTo>
                      <a:pt x="24836" y="12728"/>
                    </a:lnTo>
                    <a:lnTo>
                      <a:pt x="22663" y="14901"/>
                    </a:lnTo>
                    <a:lnTo>
                      <a:pt x="19558" y="14901"/>
                    </a:lnTo>
                    <a:lnTo>
                      <a:pt x="21731" y="18006"/>
                    </a:lnTo>
                    <a:lnTo>
                      <a:pt x="22663" y="20179"/>
                    </a:lnTo>
                    <a:lnTo>
                      <a:pt x="22663" y="22352"/>
                    </a:lnTo>
                    <a:lnTo>
                      <a:pt x="24836" y="23283"/>
                    </a:lnTo>
                    <a:lnTo>
                      <a:pt x="27009" y="25457"/>
                    </a:lnTo>
                    <a:lnTo>
                      <a:pt x="28871" y="27630"/>
                    </a:lnTo>
                    <a:lnTo>
                      <a:pt x="24836" y="29492"/>
                    </a:lnTo>
                    <a:lnTo>
                      <a:pt x="21731" y="29492"/>
                    </a:lnTo>
                    <a:lnTo>
                      <a:pt x="17695" y="30734"/>
                    </a:lnTo>
                    <a:lnTo>
                      <a:pt x="12418" y="30734"/>
                    </a:lnTo>
                    <a:lnTo>
                      <a:pt x="12418" y="34770"/>
                    </a:lnTo>
                    <a:lnTo>
                      <a:pt x="15522" y="34770"/>
                    </a:lnTo>
                    <a:lnTo>
                      <a:pt x="14280" y="40047"/>
                    </a:lnTo>
                    <a:lnTo>
                      <a:pt x="10245" y="42221"/>
                    </a:lnTo>
                    <a:lnTo>
                      <a:pt x="9313" y="44394"/>
                    </a:lnTo>
                    <a:lnTo>
                      <a:pt x="4967" y="45636"/>
                    </a:lnTo>
                    <a:lnTo>
                      <a:pt x="0" y="47498"/>
                    </a:lnTo>
                    <a:lnTo>
                      <a:pt x="0" y="51844"/>
                    </a:lnTo>
                    <a:lnTo>
                      <a:pt x="4967" y="51844"/>
                    </a:lnTo>
                    <a:lnTo>
                      <a:pt x="15522" y="57122"/>
                    </a:lnTo>
                    <a:lnTo>
                      <a:pt x="32286" y="59295"/>
                    </a:lnTo>
                    <a:lnTo>
                      <a:pt x="46567" y="57122"/>
                    </a:lnTo>
                    <a:lnTo>
                      <a:pt x="59295" y="51844"/>
                    </a:lnTo>
                    <a:lnTo>
                      <a:pt x="80095" y="51844"/>
                    </a:lnTo>
                    <a:lnTo>
                      <a:pt x="77922" y="57122"/>
                    </a:lnTo>
                    <a:lnTo>
                      <a:pt x="73886" y="62400"/>
                    </a:lnTo>
                    <a:lnTo>
                      <a:pt x="70782" y="67677"/>
                    </a:lnTo>
                    <a:lnTo>
                      <a:pt x="65504" y="72023"/>
                    </a:lnTo>
                    <a:lnTo>
                      <a:pt x="59295" y="75128"/>
                    </a:lnTo>
                    <a:lnTo>
                      <a:pt x="61158" y="81337"/>
                    </a:lnTo>
                    <a:lnTo>
                      <a:pt x="61158" y="84752"/>
                    </a:lnTo>
                    <a:lnTo>
                      <a:pt x="63331" y="88787"/>
                    </a:lnTo>
                    <a:lnTo>
                      <a:pt x="65504" y="91892"/>
                    </a:lnTo>
                    <a:lnTo>
                      <a:pt x="81026" y="86614"/>
                    </a:lnTo>
                    <a:lnTo>
                      <a:pt x="92513" y="77301"/>
                    </a:lnTo>
                    <a:lnTo>
                      <a:pt x="104931" y="67677"/>
                    </a:lnTo>
                    <a:lnTo>
                      <a:pt x="115486" y="60226"/>
                    </a:lnTo>
                    <a:lnTo>
                      <a:pt x="130077" y="57122"/>
                    </a:lnTo>
                    <a:lnTo>
                      <a:pt x="144668" y="57122"/>
                    </a:lnTo>
                    <a:lnTo>
                      <a:pt x="158017" y="57122"/>
                    </a:lnTo>
                    <a:lnTo>
                      <a:pt x="168572" y="51844"/>
                    </a:lnTo>
                    <a:lnTo>
                      <a:pt x="170745" y="47498"/>
                    </a:lnTo>
                    <a:lnTo>
                      <a:pt x="170745" y="45636"/>
                    </a:lnTo>
                    <a:lnTo>
                      <a:pt x="170745" y="44394"/>
                    </a:lnTo>
                    <a:lnTo>
                      <a:pt x="170745" y="42221"/>
                    </a:lnTo>
                    <a:lnTo>
                      <a:pt x="172608" y="38185"/>
                    </a:lnTo>
                    <a:lnTo>
                      <a:pt x="172608" y="34770"/>
                    </a:lnTo>
                    <a:lnTo>
                      <a:pt x="170745" y="32907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id="{896BE1FA-F2D7-4EEA-8DB4-7045895D9C52}"/>
                  </a:ext>
                </a:extLst>
              </p:cNvPr>
              <p:cNvSpPr/>
              <p:nvPr/>
            </p:nvSpPr>
            <p:spPr>
              <a:xfrm>
                <a:off x="3317366" y="4178759"/>
                <a:ext cx="139701" cy="152118"/>
              </a:xfrm>
              <a:custGeom>
                <a:avLst/>
                <a:gdLst>
                  <a:gd name="connsiteX0" fmla="*/ 133181 w 139700"/>
                  <a:gd name="connsiteY0" fmla="*/ 30424 h 152118"/>
                  <a:gd name="connsiteX1" fmla="*/ 129145 w 139700"/>
                  <a:gd name="connsiteY1" fmla="*/ 22042 h 152118"/>
                  <a:gd name="connsiteX2" fmla="*/ 126041 w 139700"/>
                  <a:gd name="connsiteY2" fmla="*/ 14591 h 152118"/>
                  <a:gd name="connsiteX3" fmla="*/ 109277 w 139700"/>
                  <a:gd name="connsiteY3" fmla="*/ 14591 h 152118"/>
                  <a:gd name="connsiteX4" fmla="*/ 94686 w 139700"/>
                  <a:gd name="connsiteY4" fmla="*/ 14591 h 152118"/>
                  <a:gd name="connsiteX5" fmla="*/ 76991 w 139700"/>
                  <a:gd name="connsiteY5" fmla="*/ 14591 h 152118"/>
                  <a:gd name="connsiteX6" fmla="*/ 76991 w 139700"/>
                  <a:gd name="connsiteY6" fmla="*/ 931 h 152118"/>
                  <a:gd name="connsiteX7" fmla="*/ 62400 w 139700"/>
                  <a:gd name="connsiteY7" fmla="*/ 0 h 152118"/>
                  <a:gd name="connsiteX8" fmla="*/ 50913 w 139700"/>
                  <a:gd name="connsiteY8" fmla="*/ 931 h 152118"/>
                  <a:gd name="connsiteX9" fmla="*/ 42531 w 139700"/>
                  <a:gd name="connsiteY9" fmla="*/ 5278 h 152118"/>
                  <a:gd name="connsiteX10" fmla="*/ 31045 w 139700"/>
                  <a:gd name="connsiteY10" fmla="*/ 7140 h 152118"/>
                  <a:gd name="connsiteX11" fmla="*/ 16454 w 139700"/>
                  <a:gd name="connsiteY11" fmla="*/ 10555 h 152118"/>
                  <a:gd name="connsiteX12" fmla="*/ 18627 w 139700"/>
                  <a:gd name="connsiteY12" fmla="*/ 17695 h 152118"/>
                  <a:gd name="connsiteX13" fmla="*/ 20800 w 139700"/>
                  <a:gd name="connsiteY13" fmla="*/ 25146 h 152118"/>
                  <a:gd name="connsiteX14" fmla="*/ 21731 w 139700"/>
                  <a:gd name="connsiteY14" fmla="*/ 29492 h 152118"/>
                  <a:gd name="connsiteX15" fmla="*/ 23904 w 139700"/>
                  <a:gd name="connsiteY15" fmla="*/ 34770 h 152118"/>
                  <a:gd name="connsiteX16" fmla="*/ 29182 w 139700"/>
                  <a:gd name="connsiteY16" fmla="*/ 37874 h 152118"/>
                  <a:gd name="connsiteX17" fmla="*/ 21731 w 139700"/>
                  <a:gd name="connsiteY17" fmla="*/ 60227 h 152118"/>
                  <a:gd name="connsiteX18" fmla="*/ 13349 w 139700"/>
                  <a:gd name="connsiteY18" fmla="*/ 80095 h 152118"/>
                  <a:gd name="connsiteX19" fmla="*/ 0 w 139700"/>
                  <a:gd name="connsiteY19" fmla="*/ 94996 h 152118"/>
                  <a:gd name="connsiteX20" fmla="*/ 0 w 139700"/>
                  <a:gd name="connsiteY20" fmla="*/ 106793 h 152118"/>
                  <a:gd name="connsiteX21" fmla="*/ 6209 w 139700"/>
                  <a:gd name="connsiteY21" fmla="*/ 106793 h 152118"/>
                  <a:gd name="connsiteX22" fmla="*/ 7140 w 139700"/>
                  <a:gd name="connsiteY22" fmla="*/ 106793 h 152118"/>
                  <a:gd name="connsiteX23" fmla="*/ 9313 w 139700"/>
                  <a:gd name="connsiteY23" fmla="*/ 106793 h 152118"/>
                  <a:gd name="connsiteX24" fmla="*/ 11486 w 139700"/>
                  <a:gd name="connsiteY24" fmla="*/ 106793 h 152118"/>
                  <a:gd name="connsiteX25" fmla="*/ 13349 w 139700"/>
                  <a:gd name="connsiteY25" fmla="*/ 106793 h 152118"/>
                  <a:gd name="connsiteX26" fmla="*/ 16454 w 139700"/>
                  <a:gd name="connsiteY26" fmla="*/ 109898 h 152118"/>
                  <a:gd name="connsiteX27" fmla="*/ 18627 w 139700"/>
                  <a:gd name="connsiteY27" fmla="*/ 112071 h 152118"/>
                  <a:gd name="connsiteX28" fmla="*/ 18627 w 139700"/>
                  <a:gd name="connsiteY28" fmla="*/ 114244 h 152118"/>
                  <a:gd name="connsiteX29" fmla="*/ 20800 w 139700"/>
                  <a:gd name="connsiteY29" fmla="*/ 116107 h 152118"/>
                  <a:gd name="connsiteX30" fmla="*/ 20800 w 139700"/>
                  <a:gd name="connsiteY30" fmla="*/ 117349 h 152118"/>
                  <a:gd name="connsiteX31" fmla="*/ 20800 w 139700"/>
                  <a:gd name="connsiteY31" fmla="*/ 123557 h 152118"/>
                  <a:gd name="connsiteX32" fmla="*/ 33218 w 139700"/>
                  <a:gd name="connsiteY32" fmla="*/ 123557 h 152118"/>
                  <a:gd name="connsiteX33" fmla="*/ 33218 w 139700"/>
                  <a:gd name="connsiteY33" fmla="*/ 126662 h 152118"/>
                  <a:gd name="connsiteX34" fmla="*/ 31045 w 139700"/>
                  <a:gd name="connsiteY34" fmla="*/ 131008 h 152118"/>
                  <a:gd name="connsiteX35" fmla="*/ 31045 w 139700"/>
                  <a:gd name="connsiteY35" fmla="*/ 131939 h 152118"/>
                  <a:gd name="connsiteX36" fmla="*/ 31045 w 139700"/>
                  <a:gd name="connsiteY36" fmla="*/ 134113 h 152118"/>
                  <a:gd name="connsiteX37" fmla="*/ 29182 w 139700"/>
                  <a:gd name="connsiteY37" fmla="*/ 136286 h 152118"/>
                  <a:gd name="connsiteX38" fmla="*/ 31045 w 139700"/>
                  <a:gd name="connsiteY38" fmla="*/ 139390 h 152118"/>
                  <a:gd name="connsiteX39" fmla="*/ 31045 w 139700"/>
                  <a:gd name="connsiteY39" fmla="*/ 143736 h 152118"/>
                  <a:gd name="connsiteX40" fmla="*/ 33218 w 139700"/>
                  <a:gd name="connsiteY40" fmla="*/ 145910 h 152118"/>
                  <a:gd name="connsiteX41" fmla="*/ 35391 w 139700"/>
                  <a:gd name="connsiteY41" fmla="*/ 149014 h 152118"/>
                  <a:gd name="connsiteX42" fmla="*/ 36322 w 139700"/>
                  <a:gd name="connsiteY42" fmla="*/ 152118 h 152118"/>
                  <a:gd name="connsiteX43" fmla="*/ 54949 w 139700"/>
                  <a:gd name="connsiteY43" fmla="*/ 146841 h 152118"/>
                  <a:gd name="connsiteX44" fmla="*/ 69540 w 139700"/>
                  <a:gd name="connsiteY44" fmla="*/ 141563 h 152118"/>
                  <a:gd name="connsiteX45" fmla="*/ 85373 w 139700"/>
                  <a:gd name="connsiteY45" fmla="*/ 139390 h 152118"/>
                  <a:gd name="connsiteX46" fmla="*/ 82268 w 139700"/>
                  <a:gd name="connsiteY46" fmla="*/ 123557 h 152118"/>
                  <a:gd name="connsiteX47" fmla="*/ 84131 w 139700"/>
                  <a:gd name="connsiteY47" fmla="*/ 106793 h 152118"/>
                  <a:gd name="connsiteX48" fmla="*/ 91582 w 139700"/>
                  <a:gd name="connsiteY48" fmla="*/ 91892 h 152118"/>
                  <a:gd name="connsiteX49" fmla="*/ 99964 w 139700"/>
                  <a:gd name="connsiteY49" fmla="*/ 74817 h 152118"/>
                  <a:gd name="connsiteX50" fmla="*/ 114554 w 139700"/>
                  <a:gd name="connsiteY50" fmla="*/ 69540 h 152118"/>
                  <a:gd name="connsiteX51" fmla="*/ 129145 w 139700"/>
                  <a:gd name="connsiteY51" fmla="*/ 64262 h 152118"/>
                  <a:gd name="connsiteX52" fmla="*/ 140632 w 139700"/>
                  <a:gd name="connsiteY52" fmla="*/ 50603 h 152118"/>
                  <a:gd name="connsiteX53" fmla="*/ 140632 w 139700"/>
                  <a:gd name="connsiteY53" fmla="*/ 47498 h 152118"/>
                  <a:gd name="connsiteX54" fmla="*/ 136286 w 139700"/>
                  <a:gd name="connsiteY54" fmla="*/ 40048 h 15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9700" h="152118">
                    <a:moveTo>
                      <a:pt x="133181" y="30424"/>
                    </a:moveTo>
                    <a:lnTo>
                      <a:pt x="129145" y="22042"/>
                    </a:lnTo>
                    <a:lnTo>
                      <a:pt x="126041" y="14591"/>
                    </a:lnTo>
                    <a:lnTo>
                      <a:pt x="109277" y="14591"/>
                    </a:lnTo>
                    <a:lnTo>
                      <a:pt x="94686" y="14591"/>
                    </a:lnTo>
                    <a:lnTo>
                      <a:pt x="76991" y="14591"/>
                    </a:lnTo>
                    <a:lnTo>
                      <a:pt x="76991" y="931"/>
                    </a:lnTo>
                    <a:lnTo>
                      <a:pt x="62400" y="0"/>
                    </a:lnTo>
                    <a:lnTo>
                      <a:pt x="50913" y="931"/>
                    </a:lnTo>
                    <a:lnTo>
                      <a:pt x="42531" y="5278"/>
                    </a:lnTo>
                    <a:lnTo>
                      <a:pt x="31045" y="7140"/>
                    </a:lnTo>
                    <a:lnTo>
                      <a:pt x="16454" y="10555"/>
                    </a:lnTo>
                    <a:lnTo>
                      <a:pt x="18627" y="17695"/>
                    </a:lnTo>
                    <a:lnTo>
                      <a:pt x="20800" y="25146"/>
                    </a:lnTo>
                    <a:lnTo>
                      <a:pt x="21731" y="29492"/>
                    </a:lnTo>
                    <a:lnTo>
                      <a:pt x="23904" y="34770"/>
                    </a:lnTo>
                    <a:lnTo>
                      <a:pt x="29182" y="37874"/>
                    </a:lnTo>
                    <a:lnTo>
                      <a:pt x="21731" y="60227"/>
                    </a:lnTo>
                    <a:lnTo>
                      <a:pt x="13349" y="80095"/>
                    </a:lnTo>
                    <a:lnTo>
                      <a:pt x="0" y="94996"/>
                    </a:lnTo>
                    <a:lnTo>
                      <a:pt x="0" y="106793"/>
                    </a:lnTo>
                    <a:lnTo>
                      <a:pt x="6209" y="106793"/>
                    </a:lnTo>
                    <a:lnTo>
                      <a:pt x="7140" y="106793"/>
                    </a:lnTo>
                    <a:lnTo>
                      <a:pt x="9313" y="106793"/>
                    </a:lnTo>
                    <a:lnTo>
                      <a:pt x="11486" y="106793"/>
                    </a:lnTo>
                    <a:lnTo>
                      <a:pt x="13349" y="106793"/>
                    </a:lnTo>
                    <a:lnTo>
                      <a:pt x="16454" y="109898"/>
                    </a:lnTo>
                    <a:lnTo>
                      <a:pt x="18627" y="112071"/>
                    </a:lnTo>
                    <a:lnTo>
                      <a:pt x="18627" y="114244"/>
                    </a:lnTo>
                    <a:lnTo>
                      <a:pt x="20800" y="116107"/>
                    </a:lnTo>
                    <a:lnTo>
                      <a:pt x="20800" y="117349"/>
                    </a:lnTo>
                    <a:lnTo>
                      <a:pt x="20800" y="123557"/>
                    </a:lnTo>
                    <a:lnTo>
                      <a:pt x="33218" y="123557"/>
                    </a:lnTo>
                    <a:lnTo>
                      <a:pt x="33218" y="126662"/>
                    </a:lnTo>
                    <a:lnTo>
                      <a:pt x="31045" y="131008"/>
                    </a:lnTo>
                    <a:lnTo>
                      <a:pt x="31045" y="131939"/>
                    </a:lnTo>
                    <a:lnTo>
                      <a:pt x="31045" y="134113"/>
                    </a:lnTo>
                    <a:lnTo>
                      <a:pt x="29182" y="136286"/>
                    </a:lnTo>
                    <a:lnTo>
                      <a:pt x="31045" y="139390"/>
                    </a:lnTo>
                    <a:lnTo>
                      <a:pt x="31045" y="143736"/>
                    </a:lnTo>
                    <a:lnTo>
                      <a:pt x="33218" y="145910"/>
                    </a:lnTo>
                    <a:lnTo>
                      <a:pt x="35391" y="149014"/>
                    </a:lnTo>
                    <a:lnTo>
                      <a:pt x="36322" y="152118"/>
                    </a:lnTo>
                    <a:lnTo>
                      <a:pt x="54949" y="146841"/>
                    </a:lnTo>
                    <a:lnTo>
                      <a:pt x="69540" y="141563"/>
                    </a:lnTo>
                    <a:lnTo>
                      <a:pt x="85373" y="139390"/>
                    </a:lnTo>
                    <a:lnTo>
                      <a:pt x="82268" y="123557"/>
                    </a:lnTo>
                    <a:lnTo>
                      <a:pt x="84131" y="106793"/>
                    </a:lnTo>
                    <a:lnTo>
                      <a:pt x="91582" y="91892"/>
                    </a:lnTo>
                    <a:lnTo>
                      <a:pt x="99964" y="74817"/>
                    </a:lnTo>
                    <a:lnTo>
                      <a:pt x="114554" y="69540"/>
                    </a:lnTo>
                    <a:lnTo>
                      <a:pt x="129145" y="64262"/>
                    </a:lnTo>
                    <a:lnTo>
                      <a:pt x="140632" y="50603"/>
                    </a:lnTo>
                    <a:lnTo>
                      <a:pt x="140632" y="47498"/>
                    </a:lnTo>
                    <a:lnTo>
                      <a:pt x="136286" y="4004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id="{97FECA69-9464-40B5-B41E-30BA762E29C4}"/>
                  </a:ext>
                </a:extLst>
              </p:cNvPr>
              <p:cNvSpPr/>
              <p:nvPr/>
            </p:nvSpPr>
            <p:spPr>
              <a:xfrm>
                <a:off x="3770306" y="4054891"/>
                <a:ext cx="24836" cy="12418"/>
              </a:xfrm>
              <a:custGeom>
                <a:avLst/>
                <a:gdLst>
                  <a:gd name="connsiteX0" fmla="*/ 3104 w 24835"/>
                  <a:gd name="connsiteY0" fmla="*/ 12728 h 12417"/>
                  <a:gd name="connsiteX1" fmla="*/ 27009 w 24835"/>
                  <a:gd name="connsiteY1" fmla="*/ 7451 h 12417"/>
                  <a:gd name="connsiteX2" fmla="*/ 27009 w 24835"/>
                  <a:gd name="connsiteY2" fmla="*/ 0 h 12417"/>
                  <a:gd name="connsiteX3" fmla="*/ 21731 w 24835"/>
                  <a:gd name="connsiteY3" fmla="*/ 0 h 12417"/>
                  <a:gd name="connsiteX4" fmla="*/ 17695 w 24835"/>
                  <a:gd name="connsiteY4" fmla="*/ 0 h 12417"/>
                  <a:gd name="connsiteX5" fmla="*/ 14591 w 24835"/>
                  <a:gd name="connsiteY5" fmla="*/ 0 h 12417"/>
                  <a:gd name="connsiteX6" fmla="*/ 12418 w 24835"/>
                  <a:gd name="connsiteY6" fmla="*/ 0 h 12417"/>
                  <a:gd name="connsiteX7" fmla="*/ 9313 w 24835"/>
                  <a:gd name="connsiteY7" fmla="*/ 0 h 12417"/>
                  <a:gd name="connsiteX8" fmla="*/ 5278 w 24835"/>
                  <a:gd name="connsiteY8" fmla="*/ 0 h 12417"/>
                  <a:gd name="connsiteX9" fmla="*/ 0 w 24835"/>
                  <a:gd name="connsiteY9" fmla="*/ 0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835" h="12417">
                    <a:moveTo>
                      <a:pt x="3104" y="12728"/>
                    </a:moveTo>
                    <a:lnTo>
                      <a:pt x="27009" y="7451"/>
                    </a:lnTo>
                    <a:lnTo>
                      <a:pt x="27009" y="0"/>
                    </a:lnTo>
                    <a:lnTo>
                      <a:pt x="21731" y="0"/>
                    </a:lnTo>
                    <a:lnTo>
                      <a:pt x="17695" y="0"/>
                    </a:lnTo>
                    <a:lnTo>
                      <a:pt x="14591" y="0"/>
                    </a:lnTo>
                    <a:lnTo>
                      <a:pt x="12418" y="0"/>
                    </a:lnTo>
                    <a:lnTo>
                      <a:pt x="9313" y="0"/>
                    </a:lnTo>
                    <a:lnTo>
                      <a:pt x="52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id="{6DC4943A-4015-4BA8-BC7E-553DD3036348}"/>
                  </a:ext>
                </a:extLst>
              </p:cNvPr>
              <p:cNvSpPr/>
              <p:nvPr/>
            </p:nvSpPr>
            <p:spPr>
              <a:xfrm>
                <a:off x="3430679" y="4132192"/>
                <a:ext cx="12418" cy="6209"/>
              </a:xfrm>
              <a:custGeom>
                <a:avLst/>
                <a:gdLst>
                  <a:gd name="connsiteX0" fmla="*/ 7451 w 12417"/>
                  <a:gd name="connsiteY0" fmla="*/ 1863 h 6208"/>
                  <a:gd name="connsiteX1" fmla="*/ 3104 w 12417"/>
                  <a:gd name="connsiteY1" fmla="*/ 0 h 6208"/>
                  <a:gd name="connsiteX2" fmla="*/ 0 w 12417"/>
                  <a:gd name="connsiteY2" fmla="*/ 0 h 6208"/>
                  <a:gd name="connsiteX3" fmla="*/ 0 w 12417"/>
                  <a:gd name="connsiteY3" fmla="*/ 7140 h 6208"/>
                  <a:gd name="connsiteX4" fmla="*/ 12728 w 12417"/>
                  <a:gd name="connsiteY4" fmla="*/ 7140 h 6208"/>
                  <a:gd name="connsiteX5" fmla="*/ 10555 w 12417"/>
                  <a:gd name="connsiteY5" fmla="*/ 3104 h 6208"/>
                  <a:gd name="connsiteX6" fmla="*/ 8382 w 12417"/>
                  <a:gd name="connsiteY6" fmla="*/ 1863 h 6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17" h="6208">
                    <a:moveTo>
                      <a:pt x="7451" y="1863"/>
                    </a:moveTo>
                    <a:lnTo>
                      <a:pt x="3104" y="0"/>
                    </a:lnTo>
                    <a:lnTo>
                      <a:pt x="0" y="0"/>
                    </a:lnTo>
                    <a:lnTo>
                      <a:pt x="0" y="7140"/>
                    </a:lnTo>
                    <a:lnTo>
                      <a:pt x="12728" y="7140"/>
                    </a:lnTo>
                    <a:lnTo>
                      <a:pt x="10555" y="3104"/>
                    </a:lnTo>
                    <a:lnTo>
                      <a:pt x="8382" y="186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id="{86B2F2BA-FB78-49E3-BA5F-A3A81C0B946A}"/>
                  </a:ext>
                </a:extLst>
              </p:cNvPr>
              <p:cNvSpPr/>
              <p:nvPr/>
            </p:nvSpPr>
            <p:spPr>
              <a:xfrm>
                <a:off x="3367348" y="4082210"/>
                <a:ext cx="96238" cy="58985"/>
              </a:xfrm>
              <a:custGeom>
                <a:avLst/>
                <a:gdLst>
                  <a:gd name="connsiteX0" fmla="*/ 24836 w 96238"/>
                  <a:gd name="connsiteY0" fmla="*/ 60537 h 58984"/>
                  <a:gd name="connsiteX1" fmla="*/ 35391 w 96238"/>
                  <a:gd name="connsiteY1" fmla="*/ 60537 h 58984"/>
                  <a:gd name="connsiteX2" fmla="*/ 48740 w 96238"/>
                  <a:gd name="connsiteY2" fmla="*/ 57122 h 58984"/>
                  <a:gd name="connsiteX3" fmla="*/ 54018 w 96238"/>
                  <a:gd name="connsiteY3" fmla="*/ 47809 h 58984"/>
                  <a:gd name="connsiteX4" fmla="*/ 56191 w 96238"/>
                  <a:gd name="connsiteY4" fmla="*/ 29803 h 58984"/>
                  <a:gd name="connsiteX5" fmla="*/ 59295 w 96238"/>
                  <a:gd name="connsiteY5" fmla="*/ 32907 h 58984"/>
                  <a:gd name="connsiteX6" fmla="*/ 61468 w 96238"/>
                  <a:gd name="connsiteY6" fmla="*/ 35080 h 58984"/>
                  <a:gd name="connsiteX7" fmla="*/ 64573 w 96238"/>
                  <a:gd name="connsiteY7" fmla="*/ 37253 h 58984"/>
                  <a:gd name="connsiteX8" fmla="*/ 68608 w 96238"/>
                  <a:gd name="connsiteY8" fmla="*/ 39427 h 58984"/>
                  <a:gd name="connsiteX9" fmla="*/ 76059 w 96238"/>
                  <a:gd name="connsiteY9" fmla="*/ 42531 h 58984"/>
                  <a:gd name="connsiteX10" fmla="*/ 79164 w 96238"/>
                  <a:gd name="connsiteY10" fmla="*/ 37253 h 58984"/>
                  <a:gd name="connsiteX11" fmla="*/ 85373 w 96238"/>
                  <a:gd name="connsiteY11" fmla="*/ 32907 h 58984"/>
                  <a:gd name="connsiteX12" fmla="*/ 90650 w 96238"/>
                  <a:gd name="connsiteY12" fmla="*/ 29803 h 58984"/>
                  <a:gd name="connsiteX13" fmla="*/ 95617 w 96238"/>
                  <a:gd name="connsiteY13" fmla="*/ 25457 h 58984"/>
                  <a:gd name="connsiteX14" fmla="*/ 95617 w 96238"/>
                  <a:gd name="connsiteY14" fmla="*/ 22352 h 58984"/>
                  <a:gd name="connsiteX15" fmla="*/ 97790 w 96238"/>
                  <a:gd name="connsiteY15" fmla="*/ 18006 h 58984"/>
                  <a:gd name="connsiteX16" fmla="*/ 95617 w 96238"/>
                  <a:gd name="connsiteY16" fmla="*/ 12728 h 58984"/>
                  <a:gd name="connsiteX17" fmla="*/ 95617 w 96238"/>
                  <a:gd name="connsiteY17" fmla="*/ 7451 h 58984"/>
                  <a:gd name="connsiteX18" fmla="*/ 95617 w 96238"/>
                  <a:gd name="connsiteY18" fmla="*/ 0 h 58984"/>
                  <a:gd name="connsiteX19" fmla="*/ 66435 w 96238"/>
                  <a:gd name="connsiteY19" fmla="*/ 7451 h 58984"/>
                  <a:gd name="connsiteX20" fmla="*/ 41600 w 96238"/>
                  <a:gd name="connsiteY20" fmla="*/ 18006 h 58984"/>
                  <a:gd name="connsiteX21" fmla="*/ 19558 w 96238"/>
                  <a:gd name="connsiteY21" fmla="*/ 31976 h 58984"/>
                  <a:gd name="connsiteX22" fmla="*/ 0 w 96238"/>
                  <a:gd name="connsiteY22" fmla="*/ 45636 h 58984"/>
                  <a:gd name="connsiteX23" fmla="*/ 0 w 96238"/>
                  <a:gd name="connsiteY23" fmla="*/ 60537 h 58984"/>
                  <a:gd name="connsiteX24" fmla="*/ 13349 w 96238"/>
                  <a:gd name="connsiteY24" fmla="*/ 60537 h 5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6238" h="58984">
                    <a:moveTo>
                      <a:pt x="24836" y="60537"/>
                    </a:moveTo>
                    <a:lnTo>
                      <a:pt x="35391" y="60537"/>
                    </a:lnTo>
                    <a:lnTo>
                      <a:pt x="48740" y="57122"/>
                    </a:lnTo>
                    <a:lnTo>
                      <a:pt x="54018" y="47809"/>
                    </a:lnTo>
                    <a:lnTo>
                      <a:pt x="56191" y="29803"/>
                    </a:lnTo>
                    <a:lnTo>
                      <a:pt x="59295" y="32907"/>
                    </a:lnTo>
                    <a:lnTo>
                      <a:pt x="61468" y="35080"/>
                    </a:lnTo>
                    <a:lnTo>
                      <a:pt x="64573" y="37253"/>
                    </a:lnTo>
                    <a:lnTo>
                      <a:pt x="68608" y="39427"/>
                    </a:lnTo>
                    <a:lnTo>
                      <a:pt x="76059" y="42531"/>
                    </a:lnTo>
                    <a:lnTo>
                      <a:pt x="79164" y="37253"/>
                    </a:lnTo>
                    <a:lnTo>
                      <a:pt x="85373" y="32907"/>
                    </a:lnTo>
                    <a:lnTo>
                      <a:pt x="90650" y="29803"/>
                    </a:lnTo>
                    <a:lnTo>
                      <a:pt x="95617" y="25457"/>
                    </a:lnTo>
                    <a:lnTo>
                      <a:pt x="95617" y="22352"/>
                    </a:lnTo>
                    <a:lnTo>
                      <a:pt x="97790" y="18006"/>
                    </a:lnTo>
                    <a:lnTo>
                      <a:pt x="95617" y="12728"/>
                    </a:lnTo>
                    <a:lnTo>
                      <a:pt x="95617" y="7451"/>
                    </a:lnTo>
                    <a:lnTo>
                      <a:pt x="95617" y="0"/>
                    </a:lnTo>
                    <a:lnTo>
                      <a:pt x="66435" y="7451"/>
                    </a:lnTo>
                    <a:lnTo>
                      <a:pt x="41600" y="18006"/>
                    </a:lnTo>
                    <a:lnTo>
                      <a:pt x="19558" y="31976"/>
                    </a:lnTo>
                    <a:lnTo>
                      <a:pt x="0" y="45636"/>
                    </a:lnTo>
                    <a:lnTo>
                      <a:pt x="0" y="60537"/>
                    </a:lnTo>
                    <a:lnTo>
                      <a:pt x="13349" y="60537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id="{CD9A2D12-55C5-42F8-8802-9B80838B503A}"/>
                  </a:ext>
                </a:extLst>
              </p:cNvPr>
              <p:cNvSpPr/>
              <p:nvPr/>
            </p:nvSpPr>
            <p:spPr>
              <a:xfrm>
                <a:off x="3502702" y="4062342"/>
                <a:ext cx="43462" cy="27940"/>
              </a:xfrm>
              <a:custGeom>
                <a:avLst/>
                <a:gdLst>
                  <a:gd name="connsiteX0" fmla="*/ 4036 w 43462"/>
                  <a:gd name="connsiteY0" fmla="*/ 25146 h 27940"/>
                  <a:gd name="connsiteX1" fmla="*/ 7140 w 43462"/>
                  <a:gd name="connsiteY1" fmla="*/ 29492 h 27940"/>
                  <a:gd name="connsiteX2" fmla="*/ 13349 w 43462"/>
                  <a:gd name="connsiteY2" fmla="*/ 30734 h 27940"/>
                  <a:gd name="connsiteX3" fmla="*/ 16454 w 43462"/>
                  <a:gd name="connsiteY3" fmla="*/ 30734 h 27940"/>
                  <a:gd name="connsiteX4" fmla="*/ 21731 w 43462"/>
                  <a:gd name="connsiteY4" fmla="*/ 29492 h 27940"/>
                  <a:gd name="connsiteX5" fmla="*/ 27940 w 43462"/>
                  <a:gd name="connsiteY5" fmla="*/ 25146 h 27940"/>
                  <a:gd name="connsiteX6" fmla="*/ 33218 w 43462"/>
                  <a:gd name="connsiteY6" fmla="*/ 19869 h 27940"/>
                  <a:gd name="connsiteX7" fmla="*/ 36322 w 43462"/>
                  <a:gd name="connsiteY7" fmla="*/ 15833 h 27940"/>
                  <a:gd name="connsiteX8" fmla="*/ 40668 w 43462"/>
                  <a:gd name="connsiteY8" fmla="*/ 10555 h 27940"/>
                  <a:gd name="connsiteX9" fmla="*/ 43773 w 43462"/>
                  <a:gd name="connsiteY9" fmla="*/ 5278 h 27940"/>
                  <a:gd name="connsiteX10" fmla="*/ 38495 w 43462"/>
                  <a:gd name="connsiteY10" fmla="*/ 3104 h 27940"/>
                  <a:gd name="connsiteX11" fmla="*/ 31045 w 43462"/>
                  <a:gd name="connsiteY11" fmla="*/ 931 h 27940"/>
                  <a:gd name="connsiteX12" fmla="*/ 23904 w 43462"/>
                  <a:gd name="connsiteY12" fmla="*/ 931 h 27940"/>
                  <a:gd name="connsiteX13" fmla="*/ 14591 w 43462"/>
                  <a:gd name="connsiteY13" fmla="*/ 0 h 27940"/>
                  <a:gd name="connsiteX14" fmla="*/ 7140 w 43462"/>
                  <a:gd name="connsiteY14" fmla="*/ 7451 h 27940"/>
                  <a:gd name="connsiteX15" fmla="*/ 0 w 43462"/>
                  <a:gd name="connsiteY15" fmla="*/ 12728 h 27940"/>
                  <a:gd name="connsiteX16" fmla="*/ 0 w 43462"/>
                  <a:gd name="connsiteY16" fmla="*/ 18006 h 27940"/>
                  <a:gd name="connsiteX17" fmla="*/ 1863 w 43462"/>
                  <a:gd name="connsiteY17" fmla="*/ 22042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462" h="27940">
                    <a:moveTo>
                      <a:pt x="4036" y="25146"/>
                    </a:moveTo>
                    <a:lnTo>
                      <a:pt x="7140" y="29492"/>
                    </a:lnTo>
                    <a:lnTo>
                      <a:pt x="13349" y="30734"/>
                    </a:lnTo>
                    <a:lnTo>
                      <a:pt x="16454" y="30734"/>
                    </a:lnTo>
                    <a:lnTo>
                      <a:pt x="21731" y="29492"/>
                    </a:lnTo>
                    <a:lnTo>
                      <a:pt x="27940" y="25146"/>
                    </a:lnTo>
                    <a:lnTo>
                      <a:pt x="33218" y="19869"/>
                    </a:lnTo>
                    <a:lnTo>
                      <a:pt x="36322" y="15833"/>
                    </a:lnTo>
                    <a:lnTo>
                      <a:pt x="40668" y="10555"/>
                    </a:lnTo>
                    <a:lnTo>
                      <a:pt x="43773" y="5278"/>
                    </a:lnTo>
                    <a:lnTo>
                      <a:pt x="38495" y="3104"/>
                    </a:lnTo>
                    <a:lnTo>
                      <a:pt x="31045" y="931"/>
                    </a:lnTo>
                    <a:lnTo>
                      <a:pt x="23904" y="931"/>
                    </a:lnTo>
                    <a:lnTo>
                      <a:pt x="14591" y="0"/>
                    </a:lnTo>
                    <a:lnTo>
                      <a:pt x="7140" y="7451"/>
                    </a:lnTo>
                    <a:lnTo>
                      <a:pt x="0" y="12728"/>
                    </a:lnTo>
                    <a:lnTo>
                      <a:pt x="0" y="18006"/>
                    </a:lnTo>
                    <a:lnTo>
                      <a:pt x="1863" y="22042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id="{B18CEA02-371F-4A0B-9D2A-2EEE27960C6D}"/>
                  </a:ext>
                </a:extLst>
              </p:cNvPr>
              <p:cNvSpPr/>
              <p:nvPr/>
            </p:nvSpPr>
            <p:spPr>
              <a:xfrm>
                <a:off x="5862400" y="4041231"/>
                <a:ext cx="260774" cy="310446"/>
              </a:xfrm>
              <a:custGeom>
                <a:avLst/>
                <a:gdLst>
                  <a:gd name="connsiteX0" fmla="*/ 16454 w 260774"/>
                  <a:gd name="connsiteY0" fmla="*/ 264189 h 310445"/>
                  <a:gd name="connsiteX1" fmla="*/ 24836 w 260774"/>
                  <a:gd name="connsiteY1" fmla="*/ 273813 h 310445"/>
                  <a:gd name="connsiteX2" fmla="*/ 34149 w 260774"/>
                  <a:gd name="connsiteY2" fmla="*/ 286541 h 310445"/>
                  <a:gd name="connsiteX3" fmla="*/ 39427 w 260774"/>
                  <a:gd name="connsiteY3" fmla="*/ 301443 h 310445"/>
                  <a:gd name="connsiteX4" fmla="*/ 56191 w 260774"/>
                  <a:gd name="connsiteY4" fmla="*/ 304547 h 310445"/>
                  <a:gd name="connsiteX5" fmla="*/ 70782 w 260774"/>
                  <a:gd name="connsiteY5" fmla="*/ 310756 h 310445"/>
                  <a:gd name="connsiteX6" fmla="*/ 74818 w 260774"/>
                  <a:gd name="connsiteY6" fmla="*/ 301443 h 310445"/>
                  <a:gd name="connsiteX7" fmla="*/ 80095 w 260774"/>
                  <a:gd name="connsiteY7" fmla="*/ 301443 h 310445"/>
                  <a:gd name="connsiteX8" fmla="*/ 80095 w 260774"/>
                  <a:gd name="connsiteY8" fmla="*/ 297097 h 310445"/>
                  <a:gd name="connsiteX9" fmla="*/ 68609 w 260774"/>
                  <a:gd name="connsiteY9" fmla="*/ 288715 h 310445"/>
                  <a:gd name="connsiteX10" fmla="*/ 60226 w 260774"/>
                  <a:gd name="connsiteY10" fmla="*/ 276918 h 310445"/>
                  <a:gd name="connsiteX11" fmla="*/ 53086 w 260774"/>
                  <a:gd name="connsiteY11" fmla="*/ 266362 h 310445"/>
                  <a:gd name="connsiteX12" fmla="*/ 50913 w 260774"/>
                  <a:gd name="connsiteY12" fmla="*/ 257049 h 310445"/>
                  <a:gd name="connsiteX13" fmla="*/ 56191 w 260774"/>
                  <a:gd name="connsiteY13" fmla="*/ 229419 h 310445"/>
                  <a:gd name="connsiteX14" fmla="*/ 67677 w 260774"/>
                  <a:gd name="connsiteY14" fmla="*/ 199927 h 310445"/>
                  <a:gd name="connsiteX15" fmla="*/ 83199 w 260774"/>
                  <a:gd name="connsiteY15" fmla="*/ 170124 h 310445"/>
                  <a:gd name="connsiteX16" fmla="*/ 104000 w 260774"/>
                  <a:gd name="connsiteY16" fmla="*/ 140632 h 310445"/>
                  <a:gd name="connsiteX17" fmla="*/ 124799 w 260774"/>
                  <a:gd name="connsiteY17" fmla="*/ 115175 h 310445"/>
                  <a:gd name="connsiteX18" fmla="*/ 145599 w 260774"/>
                  <a:gd name="connsiteY18" fmla="*/ 92823 h 310445"/>
                  <a:gd name="connsiteX19" fmla="*/ 163295 w 260774"/>
                  <a:gd name="connsiteY19" fmla="*/ 78232 h 310445"/>
                  <a:gd name="connsiteX20" fmla="*/ 180059 w 260774"/>
                  <a:gd name="connsiteY20" fmla="*/ 70782 h 310445"/>
                  <a:gd name="connsiteX21" fmla="*/ 197754 w 260774"/>
                  <a:gd name="connsiteY21" fmla="*/ 63331 h 310445"/>
                  <a:gd name="connsiteX22" fmla="*/ 217623 w 260774"/>
                  <a:gd name="connsiteY22" fmla="*/ 55880 h 310445"/>
                  <a:gd name="connsiteX23" fmla="*/ 234076 w 260774"/>
                  <a:gd name="connsiteY23" fmla="*/ 46256 h 310445"/>
                  <a:gd name="connsiteX24" fmla="*/ 248667 w 260774"/>
                  <a:gd name="connsiteY24" fmla="*/ 35701 h 310445"/>
                  <a:gd name="connsiteX25" fmla="*/ 260154 w 260774"/>
                  <a:gd name="connsiteY25" fmla="*/ 21110 h 310445"/>
                  <a:gd name="connsiteX26" fmla="*/ 261395 w 260774"/>
                  <a:gd name="connsiteY26" fmla="*/ 18937 h 310445"/>
                  <a:gd name="connsiteX27" fmla="*/ 261395 w 260774"/>
                  <a:gd name="connsiteY27" fmla="*/ 16764 h 310445"/>
                  <a:gd name="connsiteX28" fmla="*/ 263258 w 260774"/>
                  <a:gd name="connsiteY28" fmla="*/ 13660 h 310445"/>
                  <a:gd name="connsiteX29" fmla="*/ 260154 w 260774"/>
                  <a:gd name="connsiteY29" fmla="*/ 9313 h 310445"/>
                  <a:gd name="connsiteX30" fmla="*/ 258291 w 260774"/>
                  <a:gd name="connsiteY30" fmla="*/ 6209 h 310445"/>
                  <a:gd name="connsiteX31" fmla="*/ 253945 w 260774"/>
                  <a:gd name="connsiteY31" fmla="*/ 1863 h 310445"/>
                  <a:gd name="connsiteX32" fmla="*/ 236249 w 260774"/>
                  <a:gd name="connsiteY32" fmla="*/ 0 h 310445"/>
                  <a:gd name="connsiteX33" fmla="*/ 223832 w 260774"/>
                  <a:gd name="connsiteY33" fmla="*/ 4036 h 310445"/>
                  <a:gd name="connsiteX34" fmla="*/ 216381 w 260774"/>
                  <a:gd name="connsiteY34" fmla="*/ 7140 h 310445"/>
                  <a:gd name="connsiteX35" fmla="*/ 210172 w 260774"/>
                  <a:gd name="connsiteY35" fmla="*/ 11486 h 310445"/>
                  <a:gd name="connsiteX36" fmla="*/ 205205 w 260774"/>
                  <a:gd name="connsiteY36" fmla="*/ 18937 h 310445"/>
                  <a:gd name="connsiteX37" fmla="*/ 197754 w 260774"/>
                  <a:gd name="connsiteY37" fmla="*/ 24215 h 310445"/>
                  <a:gd name="connsiteX38" fmla="*/ 187199 w 260774"/>
                  <a:gd name="connsiteY38" fmla="*/ 29492 h 310445"/>
                  <a:gd name="connsiteX39" fmla="*/ 153981 w 260774"/>
                  <a:gd name="connsiteY39" fmla="*/ 29492 h 310445"/>
                  <a:gd name="connsiteX40" fmla="*/ 134113 w 260774"/>
                  <a:gd name="connsiteY40" fmla="*/ 39116 h 310445"/>
                  <a:gd name="connsiteX41" fmla="*/ 110208 w 260774"/>
                  <a:gd name="connsiteY41" fmla="*/ 51844 h 310445"/>
                  <a:gd name="connsiteX42" fmla="*/ 87235 w 260774"/>
                  <a:gd name="connsiteY42" fmla="*/ 68609 h 310445"/>
                  <a:gd name="connsiteX43" fmla="*/ 68609 w 260774"/>
                  <a:gd name="connsiteY43" fmla="*/ 85683 h 310445"/>
                  <a:gd name="connsiteX44" fmla="*/ 54017 w 260774"/>
                  <a:gd name="connsiteY44" fmla="*/ 101516 h 310445"/>
                  <a:gd name="connsiteX45" fmla="*/ 53086 w 260774"/>
                  <a:gd name="connsiteY45" fmla="*/ 107725 h 310445"/>
                  <a:gd name="connsiteX46" fmla="*/ 53086 w 260774"/>
                  <a:gd name="connsiteY46" fmla="*/ 110829 h 310445"/>
                  <a:gd name="connsiteX47" fmla="*/ 53086 w 260774"/>
                  <a:gd name="connsiteY47" fmla="*/ 116107 h 310445"/>
                  <a:gd name="connsiteX48" fmla="*/ 54017 w 260774"/>
                  <a:gd name="connsiteY48" fmla="*/ 118280 h 310445"/>
                  <a:gd name="connsiteX49" fmla="*/ 54017 w 260774"/>
                  <a:gd name="connsiteY49" fmla="*/ 122626 h 310445"/>
                  <a:gd name="connsiteX50" fmla="*/ 56191 w 260774"/>
                  <a:gd name="connsiteY50" fmla="*/ 127904 h 310445"/>
                  <a:gd name="connsiteX51" fmla="*/ 54017 w 260774"/>
                  <a:gd name="connsiteY51" fmla="*/ 131008 h 310445"/>
                  <a:gd name="connsiteX52" fmla="*/ 48740 w 260774"/>
                  <a:gd name="connsiteY52" fmla="*/ 144668 h 310445"/>
                  <a:gd name="connsiteX53" fmla="*/ 39427 w 260774"/>
                  <a:gd name="connsiteY53" fmla="*/ 153360 h 310445"/>
                  <a:gd name="connsiteX54" fmla="*/ 31045 w 260774"/>
                  <a:gd name="connsiteY54" fmla="*/ 162674 h 310445"/>
                  <a:gd name="connsiteX55" fmla="*/ 31045 w 260774"/>
                  <a:gd name="connsiteY55" fmla="*/ 164847 h 310445"/>
                  <a:gd name="connsiteX56" fmla="*/ 31045 w 260774"/>
                  <a:gd name="connsiteY56" fmla="*/ 167020 h 310445"/>
                  <a:gd name="connsiteX57" fmla="*/ 32286 w 260774"/>
                  <a:gd name="connsiteY57" fmla="*/ 167020 h 310445"/>
                  <a:gd name="connsiteX58" fmla="*/ 32286 w 260774"/>
                  <a:gd name="connsiteY58" fmla="*/ 167951 h 310445"/>
                  <a:gd name="connsiteX59" fmla="*/ 36322 w 260774"/>
                  <a:gd name="connsiteY59" fmla="*/ 170124 h 310445"/>
                  <a:gd name="connsiteX60" fmla="*/ 39427 w 260774"/>
                  <a:gd name="connsiteY60" fmla="*/ 172297 h 310445"/>
                  <a:gd name="connsiteX61" fmla="*/ 34149 w 260774"/>
                  <a:gd name="connsiteY61" fmla="*/ 182853 h 310445"/>
                  <a:gd name="connsiteX62" fmla="*/ 27009 w 260774"/>
                  <a:gd name="connsiteY62" fmla="*/ 190303 h 310445"/>
                  <a:gd name="connsiteX63" fmla="*/ 19558 w 260774"/>
                  <a:gd name="connsiteY63" fmla="*/ 195581 h 310445"/>
                  <a:gd name="connsiteX64" fmla="*/ 14591 w 260774"/>
                  <a:gd name="connsiteY64" fmla="*/ 205205 h 310445"/>
                  <a:gd name="connsiteX65" fmla="*/ 12418 w 260774"/>
                  <a:gd name="connsiteY65" fmla="*/ 212345 h 310445"/>
                  <a:gd name="connsiteX66" fmla="*/ 14591 w 260774"/>
                  <a:gd name="connsiteY66" fmla="*/ 219796 h 310445"/>
                  <a:gd name="connsiteX67" fmla="*/ 16454 w 260774"/>
                  <a:gd name="connsiteY67" fmla="*/ 224142 h 310445"/>
                  <a:gd name="connsiteX68" fmla="*/ 16454 w 260774"/>
                  <a:gd name="connsiteY68" fmla="*/ 229419 h 310445"/>
                  <a:gd name="connsiteX69" fmla="*/ 10245 w 260774"/>
                  <a:gd name="connsiteY69" fmla="*/ 232524 h 310445"/>
                  <a:gd name="connsiteX70" fmla="*/ 0 w 260774"/>
                  <a:gd name="connsiteY70" fmla="*/ 239975 h 310445"/>
                  <a:gd name="connsiteX71" fmla="*/ 7140 w 260774"/>
                  <a:gd name="connsiteY71" fmla="*/ 254876 h 310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60774" h="310445">
                    <a:moveTo>
                      <a:pt x="16454" y="264189"/>
                    </a:moveTo>
                    <a:lnTo>
                      <a:pt x="24836" y="273813"/>
                    </a:lnTo>
                    <a:lnTo>
                      <a:pt x="34149" y="286541"/>
                    </a:lnTo>
                    <a:lnTo>
                      <a:pt x="39427" y="301443"/>
                    </a:lnTo>
                    <a:lnTo>
                      <a:pt x="56191" y="304547"/>
                    </a:lnTo>
                    <a:lnTo>
                      <a:pt x="70782" y="310756"/>
                    </a:lnTo>
                    <a:lnTo>
                      <a:pt x="74818" y="301443"/>
                    </a:lnTo>
                    <a:lnTo>
                      <a:pt x="80095" y="301443"/>
                    </a:lnTo>
                    <a:lnTo>
                      <a:pt x="80095" y="297097"/>
                    </a:lnTo>
                    <a:lnTo>
                      <a:pt x="68609" y="288715"/>
                    </a:lnTo>
                    <a:lnTo>
                      <a:pt x="60226" y="276918"/>
                    </a:lnTo>
                    <a:lnTo>
                      <a:pt x="53086" y="266362"/>
                    </a:lnTo>
                    <a:lnTo>
                      <a:pt x="50913" y="257049"/>
                    </a:lnTo>
                    <a:lnTo>
                      <a:pt x="56191" y="229419"/>
                    </a:lnTo>
                    <a:lnTo>
                      <a:pt x="67677" y="199927"/>
                    </a:lnTo>
                    <a:lnTo>
                      <a:pt x="83199" y="170124"/>
                    </a:lnTo>
                    <a:lnTo>
                      <a:pt x="104000" y="140632"/>
                    </a:lnTo>
                    <a:lnTo>
                      <a:pt x="124799" y="115175"/>
                    </a:lnTo>
                    <a:lnTo>
                      <a:pt x="145599" y="92823"/>
                    </a:lnTo>
                    <a:lnTo>
                      <a:pt x="163295" y="78232"/>
                    </a:lnTo>
                    <a:lnTo>
                      <a:pt x="180059" y="70782"/>
                    </a:lnTo>
                    <a:lnTo>
                      <a:pt x="197754" y="63331"/>
                    </a:lnTo>
                    <a:lnTo>
                      <a:pt x="217623" y="55880"/>
                    </a:lnTo>
                    <a:lnTo>
                      <a:pt x="234076" y="46256"/>
                    </a:lnTo>
                    <a:lnTo>
                      <a:pt x="248667" y="35701"/>
                    </a:lnTo>
                    <a:lnTo>
                      <a:pt x="260154" y="21110"/>
                    </a:lnTo>
                    <a:lnTo>
                      <a:pt x="261395" y="18937"/>
                    </a:lnTo>
                    <a:lnTo>
                      <a:pt x="261395" y="16764"/>
                    </a:lnTo>
                    <a:lnTo>
                      <a:pt x="263258" y="13660"/>
                    </a:lnTo>
                    <a:lnTo>
                      <a:pt x="260154" y="9313"/>
                    </a:lnTo>
                    <a:lnTo>
                      <a:pt x="258291" y="6209"/>
                    </a:lnTo>
                    <a:lnTo>
                      <a:pt x="253945" y="1863"/>
                    </a:lnTo>
                    <a:lnTo>
                      <a:pt x="236249" y="0"/>
                    </a:lnTo>
                    <a:lnTo>
                      <a:pt x="223832" y="4036"/>
                    </a:lnTo>
                    <a:lnTo>
                      <a:pt x="216381" y="7140"/>
                    </a:lnTo>
                    <a:lnTo>
                      <a:pt x="210172" y="11486"/>
                    </a:lnTo>
                    <a:lnTo>
                      <a:pt x="205205" y="18937"/>
                    </a:lnTo>
                    <a:lnTo>
                      <a:pt x="197754" y="24215"/>
                    </a:lnTo>
                    <a:lnTo>
                      <a:pt x="187199" y="29492"/>
                    </a:lnTo>
                    <a:lnTo>
                      <a:pt x="153981" y="29492"/>
                    </a:lnTo>
                    <a:lnTo>
                      <a:pt x="134113" y="39116"/>
                    </a:lnTo>
                    <a:lnTo>
                      <a:pt x="110208" y="51844"/>
                    </a:lnTo>
                    <a:lnTo>
                      <a:pt x="87235" y="68609"/>
                    </a:lnTo>
                    <a:lnTo>
                      <a:pt x="68609" y="85683"/>
                    </a:lnTo>
                    <a:lnTo>
                      <a:pt x="54017" y="101516"/>
                    </a:lnTo>
                    <a:lnTo>
                      <a:pt x="53086" y="107725"/>
                    </a:lnTo>
                    <a:lnTo>
                      <a:pt x="53086" y="110829"/>
                    </a:lnTo>
                    <a:lnTo>
                      <a:pt x="53086" y="116107"/>
                    </a:lnTo>
                    <a:lnTo>
                      <a:pt x="54017" y="118280"/>
                    </a:lnTo>
                    <a:lnTo>
                      <a:pt x="54017" y="122626"/>
                    </a:lnTo>
                    <a:lnTo>
                      <a:pt x="56191" y="127904"/>
                    </a:lnTo>
                    <a:lnTo>
                      <a:pt x="54017" y="131008"/>
                    </a:lnTo>
                    <a:lnTo>
                      <a:pt x="48740" y="144668"/>
                    </a:lnTo>
                    <a:lnTo>
                      <a:pt x="39427" y="153360"/>
                    </a:lnTo>
                    <a:lnTo>
                      <a:pt x="31045" y="162674"/>
                    </a:lnTo>
                    <a:lnTo>
                      <a:pt x="31045" y="164847"/>
                    </a:lnTo>
                    <a:lnTo>
                      <a:pt x="31045" y="167020"/>
                    </a:lnTo>
                    <a:lnTo>
                      <a:pt x="32286" y="167020"/>
                    </a:lnTo>
                    <a:lnTo>
                      <a:pt x="32286" y="167951"/>
                    </a:lnTo>
                    <a:lnTo>
                      <a:pt x="36322" y="170124"/>
                    </a:lnTo>
                    <a:lnTo>
                      <a:pt x="39427" y="172297"/>
                    </a:lnTo>
                    <a:lnTo>
                      <a:pt x="34149" y="182853"/>
                    </a:lnTo>
                    <a:lnTo>
                      <a:pt x="27009" y="190303"/>
                    </a:lnTo>
                    <a:lnTo>
                      <a:pt x="19558" y="195581"/>
                    </a:lnTo>
                    <a:lnTo>
                      <a:pt x="14591" y="205205"/>
                    </a:lnTo>
                    <a:lnTo>
                      <a:pt x="12418" y="212345"/>
                    </a:lnTo>
                    <a:lnTo>
                      <a:pt x="14591" y="219796"/>
                    </a:lnTo>
                    <a:lnTo>
                      <a:pt x="16454" y="224142"/>
                    </a:lnTo>
                    <a:lnTo>
                      <a:pt x="16454" y="229419"/>
                    </a:lnTo>
                    <a:lnTo>
                      <a:pt x="10245" y="232524"/>
                    </a:lnTo>
                    <a:lnTo>
                      <a:pt x="0" y="239975"/>
                    </a:lnTo>
                    <a:lnTo>
                      <a:pt x="7140" y="25487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id="{8DA9DB61-03CB-4DF8-98F1-7D30666C87E0}"/>
                  </a:ext>
                </a:extLst>
              </p:cNvPr>
              <p:cNvSpPr/>
              <p:nvPr/>
            </p:nvSpPr>
            <p:spPr>
              <a:xfrm>
                <a:off x="7125604" y="4179690"/>
                <a:ext cx="15522" cy="12418"/>
              </a:xfrm>
              <a:custGeom>
                <a:avLst/>
                <a:gdLst>
                  <a:gd name="connsiteX0" fmla="*/ 0 w 15522"/>
                  <a:gd name="connsiteY0" fmla="*/ 13660 h 12417"/>
                  <a:gd name="connsiteX1" fmla="*/ 16454 w 15522"/>
                  <a:gd name="connsiteY1" fmla="*/ 13660 h 12417"/>
                  <a:gd name="connsiteX2" fmla="*/ 16454 w 15522"/>
                  <a:gd name="connsiteY2" fmla="*/ 6209 h 12417"/>
                  <a:gd name="connsiteX3" fmla="*/ 4036 w 15522"/>
                  <a:gd name="connsiteY3" fmla="*/ 0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22" h="12417">
                    <a:moveTo>
                      <a:pt x="0" y="13660"/>
                    </a:moveTo>
                    <a:lnTo>
                      <a:pt x="16454" y="13660"/>
                    </a:lnTo>
                    <a:lnTo>
                      <a:pt x="16454" y="6209"/>
                    </a:lnTo>
                    <a:lnTo>
                      <a:pt x="4036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id="{53C64C86-A140-4C69-A7B7-5E4888B888FD}"/>
                  </a:ext>
                </a:extLst>
              </p:cNvPr>
              <p:cNvSpPr/>
              <p:nvPr/>
            </p:nvSpPr>
            <p:spPr>
              <a:xfrm>
                <a:off x="3826497" y="4062342"/>
                <a:ext cx="15522" cy="6209"/>
              </a:xfrm>
              <a:custGeom>
                <a:avLst/>
                <a:gdLst>
                  <a:gd name="connsiteX0" fmla="*/ 0 w 15522"/>
                  <a:gd name="connsiteY0" fmla="*/ 0 h 6208"/>
                  <a:gd name="connsiteX1" fmla="*/ 16764 w 15522"/>
                  <a:gd name="connsiteY1" fmla="*/ 0 h 6208"/>
                  <a:gd name="connsiteX2" fmla="*/ 16764 w 15522"/>
                  <a:gd name="connsiteY2" fmla="*/ 8382 h 6208"/>
                  <a:gd name="connsiteX3" fmla="*/ 0 w 15522"/>
                  <a:gd name="connsiteY3" fmla="*/ 8382 h 6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22" h="6208">
                    <a:moveTo>
                      <a:pt x="0" y="0"/>
                    </a:moveTo>
                    <a:lnTo>
                      <a:pt x="16764" y="0"/>
                    </a:lnTo>
                    <a:lnTo>
                      <a:pt x="16764" y="8382"/>
                    </a:lnTo>
                    <a:lnTo>
                      <a:pt x="0" y="8382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id="{C709DB2A-0DC6-4952-AF3C-C5A59ADD78A5}"/>
                  </a:ext>
                </a:extLst>
              </p:cNvPr>
              <p:cNvSpPr/>
              <p:nvPr/>
            </p:nvSpPr>
            <p:spPr>
              <a:xfrm>
                <a:off x="7212839" y="4119464"/>
                <a:ext cx="71403" cy="49671"/>
              </a:xfrm>
              <a:custGeom>
                <a:avLst/>
                <a:gdLst>
                  <a:gd name="connsiteX0" fmla="*/ 27009 w 71402"/>
                  <a:gd name="connsiteY0" fmla="*/ 37874 h 49671"/>
                  <a:gd name="connsiteX1" fmla="*/ 49050 w 71402"/>
                  <a:gd name="connsiteY1" fmla="*/ 45325 h 49671"/>
                  <a:gd name="connsiteX2" fmla="*/ 72955 w 71402"/>
                  <a:gd name="connsiteY2" fmla="*/ 49671 h 49671"/>
                  <a:gd name="connsiteX3" fmla="*/ 68919 w 71402"/>
                  <a:gd name="connsiteY3" fmla="*/ 32597 h 49671"/>
                  <a:gd name="connsiteX4" fmla="*/ 61468 w 71402"/>
                  <a:gd name="connsiteY4" fmla="*/ 19869 h 49671"/>
                  <a:gd name="connsiteX5" fmla="*/ 51224 w 71402"/>
                  <a:gd name="connsiteY5" fmla="*/ 10555 h 49671"/>
                  <a:gd name="connsiteX6" fmla="*/ 36632 w 71402"/>
                  <a:gd name="connsiteY6" fmla="*/ 5278 h 49671"/>
                  <a:gd name="connsiteX7" fmla="*/ 19868 w 71402"/>
                  <a:gd name="connsiteY7" fmla="*/ 2173 h 49671"/>
                  <a:gd name="connsiteX8" fmla="*/ 3104 w 71402"/>
                  <a:gd name="connsiteY8" fmla="*/ 0 h 49671"/>
                  <a:gd name="connsiteX9" fmla="*/ 3104 w 71402"/>
                  <a:gd name="connsiteY9" fmla="*/ 3104 h 49671"/>
                  <a:gd name="connsiteX10" fmla="*/ 3104 w 71402"/>
                  <a:gd name="connsiteY10" fmla="*/ 7451 h 49671"/>
                  <a:gd name="connsiteX11" fmla="*/ 2173 w 71402"/>
                  <a:gd name="connsiteY11" fmla="*/ 8382 h 49671"/>
                  <a:gd name="connsiteX12" fmla="*/ 2173 w 71402"/>
                  <a:gd name="connsiteY12" fmla="*/ 10555 h 49671"/>
                  <a:gd name="connsiteX13" fmla="*/ 0 w 71402"/>
                  <a:gd name="connsiteY13" fmla="*/ 12728 h 49671"/>
                  <a:gd name="connsiteX14" fmla="*/ 10555 w 71402"/>
                  <a:gd name="connsiteY14" fmla="*/ 27319 h 4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1402" h="49671">
                    <a:moveTo>
                      <a:pt x="27009" y="37874"/>
                    </a:moveTo>
                    <a:lnTo>
                      <a:pt x="49050" y="45325"/>
                    </a:lnTo>
                    <a:lnTo>
                      <a:pt x="72955" y="49671"/>
                    </a:lnTo>
                    <a:lnTo>
                      <a:pt x="68919" y="32597"/>
                    </a:lnTo>
                    <a:lnTo>
                      <a:pt x="61468" y="19869"/>
                    </a:lnTo>
                    <a:lnTo>
                      <a:pt x="51224" y="10555"/>
                    </a:lnTo>
                    <a:lnTo>
                      <a:pt x="36632" y="5278"/>
                    </a:lnTo>
                    <a:lnTo>
                      <a:pt x="19868" y="2173"/>
                    </a:lnTo>
                    <a:lnTo>
                      <a:pt x="3104" y="0"/>
                    </a:lnTo>
                    <a:lnTo>
                      <a:pt x="3104" y="3104"/>
                    </a:lnTo>
                    <a:lnTo>
                      <a:pt x="3104" y="7451"/>
                    </a:lnTo>
                    <a:lnTo>
                      <a:pt x="2173" y="8382"/>
                    </a:lnTo>
                    <a:lnTo>
                      <a:pt x="2173" y="10555"/>
                    </a:lnTo>
                    <a:lnTo>
                      <a:pt x="0" y="12728"/>
                    </a:lnTo>
                    <a:lnTo>
                      <a:pt x="10555" y="27319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id="{B94EFE17-A72A-4B94-8AE8-AE2530B3B893}"/>
                  </a:ext>
                </a:extLst>
              </p:cNvPr>
              <p:cNvSpPr/>
              <p:nvPr/>
            </p:nvSpPr>
            <p:spPr>
              <a:xfrm>
                <a:off x="7085867" y="4082210"/>
                <a:ext cx="108656" cy="80716"/>
              </a:xfrm>
              <a:custGeom>
                <a:avLst/>
                <a:gdLst>
                  <a:gd name="connsiteX0" fmla="*/ 14591 w 108656"/>
                  <a:gd name="connsiteY0" fmla="*/ 72023 h 80715"/>
                  <a:gd name="connsiteX1" fmla="*/ 27009 w 108656"/>
                  <a:gd name="connsiteY1" fmla="*/ 82579 h 80715"/>
                  <a:gd name="connsiteX2" fmla="*/ 32286 w 108656"/>
                  <a:gd name="connsiteY2" fmla="*/ 81647 h 80715"/>
                  <a:gd name="connsiteX3" fmla="*/ 43773 w 108656"/>
                  <a:gd name="connsiteY3" fmla="*/ 79474 h 80715"/>
                  <a:gd name="connsiteX4" fmla="*/ 58364 w 108656"/>
                  <a:gd name="connsiteY4" fmla="*/ 77301 h 80715"/>
                  <a:gd name="connsiteX5" fmla="*/ 76059 w 108656"/>
                  <a:gd name="connsiteY5" fmla="*/ 75128 h 80715"/>
                  <a:gd name="connsiteX6" fmla="*/ 93754 w 108656"/>
                  <a:gd name="connsiteY6" fmla="*/ 74197 h 80715"/>
                  <a:gd name="connsiteX7" fmla="*/ 107414 w 108656"/>
                  <a:gd name="connsiteY7" fmla="*/ 74197 h 80715"/>
                  <a:gd name="connsiteX8" fmla="*/ 108346 w 108656"/>
                  <a:gd name="connsiteY8" fmla="*/ 72023 h 80715"/>
                  <a:gd name="connsiteX9" fmla="*/ 110519 w 108656"/>
                  <a:gd name="connsiteY9" fmla="*/ 72023 h 80715"/>
                  <a:gd name="connsiteX10" fmla="*/ 110519 w 108656"/>
                  <a:gd name="connsiteY10" fmla="*/ 69850 h 80715"/>
                  <a:gd name="connsiteX11" fmla="*/ 110519 w 108656"/>
                  <a:gd name="connsiteY11" fmla="*/ 12728 h 80715"/>
                  <a:gd name="connsiteX12" fmla="*/ 95928 w 108656"/>
                  <a:gd name="connsiteY12" fmla="*/ 20179 h 80715"/>
                  <a:gd name="connsiteX13" fmla="*/ 83199 w 108656"/>
                  <a:gd name="connsiteY13" fmla="*/ 27630 h 80715"/>
                  <a:gd name="connsiteX14" fmla="*/ 66746 w 108656"/>
                  <a:gd name="connsiteY14" fmla="*/ 32907 h 80715"/>
                  <a:gd name="connsiteX15" fmla="*/ 66746 w 108656"/>
                  <a:gd name="connsiteY15" fmla="*/ 20179 h 80715"/>
                  <a:gd name="connsiteX16" fmla="*/ 66746 w 108656"/>
                  <a:gd name="connsiteY16" fmla="*/ 9624 h 80715"/>
                  <a:gd name="connsiteX17" fmla="*/ 63641 w 108656"/>
                  <a:gd name="connsiteY17" fmla="*/ 0 h 80715"/>
                  <a:gd name="connsiteX18" fmla="*/ 54018 w 108656"/>
                  <a:gd name="connsiteY18" fmla="*/ 0 h 80715"/>
                  <a:gd name="connsiteX19" fmla="*/ 39737 w 108656"/>
                  <a:gd name="connsiteY19" fmla="*/ 2173 h 80715"/>
                  <a:gd name="connsiteX20" fmla="*/ 25146 w 108656"/>
                  <a:gd name="connsiteY20" fmla="*/ 7451 h 80715"/>
                  <a:gd name="connsiteX21" fmla="*/ 15522 w 108656"/>
                  <a:gd name="connsiteY21" fmla="*/ 12728 h 80715"/>
                  <a:gd name="connsiteX22" fmla="*/ 8382 w 108656"/>
                  <a:gd name="connsiteY22" fmla="*/ 17075 h 80715"/>
                  <a:gd name="connsiteX23" fmla="*/ 7451 w 108656"/>
                  <a:gd name="connsiteY23" fmla="*/ 20179 h 80715"/>
                  <a:gd name="connsiteX24" fmla="*/ 5277 w 108656"/>
                  <a:gd name="connsiteY24" fmla="*/ 24525 h 80715"/>
                  <a:gd name="connsiteX25" fmla="*/ 3104 w 108656"/>
                  <a:gd name="connsiteY25" fmla="*/ 27630 h 80715"/>
                  <a:gd name="connsiteX26" fmla="*/ 931 w 108656"/>
                  <a:gd name="connsiteY26" fmla="*/ 31976 h 80715"/>
                  <a:gd name="connsiteX27" fmla="*/ 0 w 108656"/>
                  <a:gd name="connsiteY27" fmla="*/ 37253 h 80715"/>
                  <a:gd name="connsiteX28" fmla="*/ 5277 w 108656"/>
                  <a:gd name="connsiteY28" fmla="*/ 57122 h 8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8656" h="80715">
                    <a:moveTo>
                      <a:pt x="14591" y="72023"/>
                    </a:moveTo>
                    <a:lnTo>
                      <a:pt x="27009" y="82579"/>
                    </a:lnTo>
                    <a:lnTo>
                      <a:pt x="32286" y="81647"/>
                    </a:lnTo>
                    <a:lnTo>
                      <a:pt x="43773" y="79474"/>
                    </a:lnTo>
                    <a:lnTo>
                      <a:pt x="58364" y="77301"/>
                    </a:lnTo>
                    <a:lnTo>
                      <a:pt x="76059" y="75128"/>
                    </a:lnTo>
                    <a:lnTo>
                      <a:pt x="93754" y="74197"/>
                    </a:lnTo>
                    <a:lnTo>
                      <a:pt x="107414" y="74197"/>
                    </a:lnTo>
                    <a:lnTo>
                      <a:pt x="108346" y="72023"/>
                    </a:lnTo>
                    <a:lnTo>
                      <a:pt x="110519" y="72023"/>
                    </a:lnTo>
                    <a:lnTo>
                      <a:pt x="110519" y="69850"/>
                    </a:lnTo>
                    <a:lnTo>
                      <a:pt x="110519" y="12728"/>
                    </a:lnTo>
                    <a:lnTo>
                      <a:pt x="95928" y="20179"/>
                    </a:lnTo>
                    <a:lnTo>
                      <a:pt x="83199" y="27630"/>
                    </a:lnTo>
                    <a:lnTo>
                      <a:pt x="66746" y="32907"/>
                    </a:lnTo>
                    <a:lnTo>
                      <a:pt x="66746" y="20179"/>
                    </a:lnTo>
                    <a:lnTo>
                      <a:pt x="66746" y="9624"/>
                    </a:lnTo>
                    <a:lnTo>
                      <a:pt x="63641" y="0"/>
                    </a:lnTo>
                    <a:lnTo>
                      <a:pt x="54018" y="0"/>
                    </a:lnTo>
                    <a:lnTo>
                      <a:pt x="39737" y="2173"/>
                    </a:lnTo>
                    <a:lnTo>
                      <a:pt x="25146" y="7451"/>
                    </a:lnTo>
                    <a:lnTo>
                      <a:pt x="15522" y="12728"/>
                    </a:lnTo>
                    <a:lnTo>
                      <a:pt x="8382" y="17075"/>
                    </a:lnTo>
                    <a:lnTo>
                      <a:pt x="7451" y="20179"/>
                    </a:lnTo>
                    <a:lnTo>
                      <a:pt x="5277" y="24525"/>
                    </a:lnTo>
                    <a:lnTo>
                      <a:pt x="3104" y="27630"/>
                    </a:lnTo>
                    <a:lnTo>
                      <a:pt x="931" y="31976"/>
                    </a:lnTo>
                    <a:lnTo>
                      <a:pt x="0" y="37253"/>
                    </a:lnTo>
                    <a:lnTo>
                      <a:pt x="5277" y="57122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id="{CFEDA2F0-93D1-4041-B0B9-CE7E1EFFBE28}"/>
                  </a:ext>
                </a:extLst>
              </p:cNvPr>
              <p:cNvSpPr/>
              <p:nvPr/>
            </p:nvSpPr>
            <p:spPr>
              <a:xfrm>
                <a:off x="4090065" y="4082210"/>
                <a:ext cx="12418" cy="9313"/>
              </a:xfrm>
              <a:custGeom>
                <a:avLst/>
                <a:gdLst>
                  <a:gd name="connsiteX0" fmla="*/ 4036 w 12417"/>
                  <a:gd name="connsiteY0" fmla="*/ 9624 h 9313"/>
                  <a:gd name="connsiteX1" fmla="*/ 7140 w 12417"/>
                  <a:gd name="connsiteY1" fmla="*/ 9624 h 9313"/>
                  <a:gd name="connsiteX2" fmla="*/ 12418 w 12417"/>
                  <a:gd name="connsiteY2" fmla="*/ 9624 h 9313"/>
                  <a:gd name="connsiteX3" fmla="*/ 12418 w 12417"/>
                  <a:gd name="connsiteY3" fmla="*/ 5278 h 9313"/>
                  <a:gd name="connsiteX4" fmla="*/ 0 w 12417"/>
                  <a:gd name="connsiteY4" fmla="*/ 0 h 9313"/>
                  <a:gd name="connsiteX5" fmla="*/ 0 w 12417"/>
                  <a:gd name="connsiteY5" fmla="*/ 5278 h 9313"/>
                  <a:gd name="connsiteX6" fmla="*/ 0 w 12417"/>
                  <a:gd name="connsiteY6" fmla="*/ 7451 h 9313"/>
                  <a:gd name="connsiteX7" fmla="*/ 1863 w 12417"/>
                  <a:gd name="connsiteY7" fmla="*/ 9624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17" h="9313">
                    <a:moveTo>
                      <a:pt x="4036" y="9624"/>
                    </a:moveTo>
                    <a:lnTo>
                      <a:pt x="7140" y="9624"/>
                    </a:lnTo>
                    <a:lnTo>
                      <a:pt x="12418" y="9624"/>
                    </a:lnTo>
                    <a:lnTo>
                      <a:pt x="12418" y="5278"/>
                    </a:lnTo>
                    <a:lnTo>
                      <a:pt x="0" y="0"/>
                    </a:lnTo>
                    <a:lnTo>
                      <a:pt x="0" y="5278"/>
                    </a:lnTo>
                    <a:lnTo>
                      <a:pt x="0" y="7451"/>
                    </a:lnTo>
                    <a:lnTo>
                      <a:pt x="1863" y="9624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id="{B27C9988-B727-4C3E-A323-5A5B5E237537}"/>
                  </a:ext>
                </a:extLst>
              </p:cNvPr>
              <p:cNvSpPr/>
              <p:nvPr/>
            </p:nvSpPr>
            <p:spPr>
              <a:xfrm>
                <a:off x="6122554" y="4209183"/>
                <a:ext cx="12418" cy="12418"/>
              </a:xfrm>
              <a:custGeom>
                <a:avLst/>
                <a:gdLst>
                  <a:gd name="connsiteX0" fmla="*/ 1242 w 12417"/>
                  <a:gd name="connsiteY0" fmla="*/ 4346 h 12417"/>
                  <a:gd name="connsiteX1" fmla="*/ 0 w 12417"/>
                  <a:gd name="connsiteY1" fmla="*/ 6519 h 12417"/>
                  <a:gd name="connsiteX2" fmla="*/ 0 w 12417"/>
                  <a:gd name="connsiteY2" fmla="*/ 9624 h 12417"/>
                  <a:gd name="connsiteX3" fmla="*/ 0 w 12417"/>
                  <a:gd name="connsiteY3" fmla="*/ 14901 h 12417"/>
                  <a:gd name="connsiteX4" fmla="*/ 3104 w 12417"/>
                  <a:gd name="connsiteY4" fmla="*/ 14901 h 12417"/>
                  <a:gd name="connsiteX5" fmla="*/ 5278 w 12417"/>
                  <a:gd name="connsiteY5" fmla="*/ 14901 h 12417"/>
                  <a:gd name="connsiteX6" fmla="*/ 7451 w 12417"/>
                  <a:gd name="connsiteY6" fmla="*/ 14901 h 12417"/>
                  <a:gd name="connsiteX7" fmla="*/ 8382 w 12417"/>
                  <a:gd name="connsiteY7" fmla="*/ 13970 h 12417"/>
                  <a:gd name="connsiteX8" fmla="*/ 10555 w 12417"/>
                  <a:gd name="connsiteY8" fmla="*/ 11797 h 12417"/>
                  <a:gd name="connsiteX9" fmla="*/ 14591 w 12417"/>
                  <a:gd name="connsiteY9" fmla="*/ 11797 h 12417"/>
                  <a:gd name="connsiteX10" fmla="*/ 14591 w 12417"/>
                  <a:gd name="connsiteY10" fmla="*/ 4346 h 12417"/>
                  <a:gd name="connsiteX11" fmla="*/ 3104 w 12417"/>
                  <a:gd name="connsiteY11" fmla="*/ 0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17" h="12417">
                    <a:moveTo>
                      <a:pt x="1242" y="4346"/>
                    </a:moveTo>
                    <a:lnTo>
                      <a:pt x="0" y="6519"/>
                    </a:lnTo>
                    <a:lnTo>
                      <a:pt x="0" y="9624"/>
                    </a:lnTo>
                    <a:lnTo>
                      <a:pt x="0" y="14901"/>
                    </a:lnTo>
                    <a:lnTo>
                      <a:pt x="3104" y="14901"/>
                    </a:lnTo>
                    <a:lnTo>
                      <a:pt x="5278" y="14901"/>
                    </a:lnTo>
                    <a:lnTo>
                      <a:pt x="7451" y="14901"/>
                    </a:lnTo>
                    <a:lnTo>
                      <a:pt x="8382" y="13970"/>
                    </a:lnTo>
                    <a:lnTo>
                      <a:pt x="10555" y="11797"/>
                    </a:lnTo>
                    <a:lnTo>
                      <a:pt x="14591" y="11797"/>
                    </a:lnTo>
                    <a:lnTo>
                      <a:pt x="14591" y="4346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id="{95E911E5-A286-4C2B-8C8B-CD4292542A5F}"/>
                  </a:ext>
                </a:extLst>
              </p:cNvPr>
              <p:cNvSpPr/>
              <p:nvPr/>
            </p:nvSpPr>
            <p:spPr>
              <a:xfrm>
                <a:off x="4937582" y="4135296"/>
                <a:ext cx="15522" cy="6209"/>
              </a:xfrm>
              <a:custGeom>
                <a:avLst/>
                <a:gdLst>
                  <a:gd name="connsiteX0" fmla="*/ 5277 w 15522"/>
                  <a:gd name="connsiteY0" fmla="*/ 6209 h 6208"/>
                  <a:gd name="connsiteX1" fmla="*/ 7451 w 15522"/>
                  <a:gd name="connsiteY1" fmla="*/ 6209 h 6208"/>
                  <a:gd name="connsiteX2" fmla="*/ 8382 w 15522"/>
                  <a:gd name="connsiteY2" fmla="*/ 6209 h 6208"/>
                  <a:gd name="connsiteX3" fmla="*/ 12418 w 15522"/>
                  <a:gd name="connsiteY3" fmla="*/ 4036 h 6208"/>
                  <a:gd name="connsiteX4" fmla="*/ 15522 w 15522"/>
                  <a:gd name="connsiteY4" fmla="*/ 4036 h 6208"/>
                  <a:gd name="connsiteX5" fmla="*/ 15522 w 15522"/>
                  <a:gd name="connsiteY5" fmla="*/ 0 h 6208"/>
                  <a:gd name="connsiteX6" fmla="*/ 0 w 15522"/>
                  <a:gd name="connsiteY6" fmla="*/ 0 h 6208"/>
                  <a:gd name="connsiteX7" fmla="*/ 3104 w 15522"/>
                  <a:gd name="connsiteY7" fmla="*/ 4036 h 6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22" h="6208">
                    <a:moveTo>
                      <a:pt x="5277" y="6209"/>
                    </a:moveTo>
                    <a:lnTo>
                      <a:pt x="7451" y="6209"/>
                    </a:lnTo>
                    <a:lnTo>
                      <a:pt x="8382" y="6209"/>
                    </a:lnTo>
                    <a:lnTo>
                      <a:pt x="12418" y="4036"/>
                    </a:lnTo>
                    <a:lnTo>
                      <a:pt x="15522" y="4036"/>
                    </a:lnTo>
                    <a:lnTo>
                      <a:pt x="15522" y="0"/>
                    </a:lnTo>
                    <a:lnTo>
                      <a:pt x="0" y="0"/>
                    </a:lnTo>
                    <a:lnTo>
                      <a:pt x="3104" y="403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id="{65E7364C-FFE1-4D5D-B90C-6CDF64CAE0A1}"/>
                  </a:ext>
                </a:extLst>
              </p:cNvPr>
              <p:cNvSpPr/>
              <p:nvPr/>
            </p:nvSpPr>
            <p:spPr>
              <a:xfrm>
                <a:off x="5256410" y="5105129"/>
                <a:ext cx="12418" cy="24836"/>
              </a:xfrm>
              <a:custGeom>
                <a:avLst/>
                <a:gdLst>
                  <a:gd name="connsiteX0" fmla="*/ 9313 w 12417"/>
                  <a:gd name="connsiteY0" fmla="*/ 22352 h 24835"/>
                  <a:gd name="connsiteX1" fmla="*/ 10245 w 12417"/>
                  <a:gd name="connsiteY1" fmla="*/ 18006 h 24835"/>
                  <a:gd name="connsiteX2" fmla="*/ 10245 w 12417"/>
                  <a:gd name="connsiteY2" fmla="*/ 12728 h 24835"/>
                  <a:gd name="connsiteX3" fmla="*/ 10245 w 12417"/>
                  <a:gd name="connsiteY3" fmla="*/ 7451 h 24835"/>
                  <a:gd name="connsiteX4" fmla="*/ 12418 w 12417"/>
                  <a:gd name="connsiteY4" fmla="*/ 0 h 24835"/>
                  <a:gd name="connsiteX5" fmla="*/ 3104 w 12417"/>
                  <a:gd name="connsiteY5" fmla="*/ 0 h 24835"/>
                  <a:gd name="connsiteX6" fmla="*/ 2173 w 12417"/>
                  <a:gd name="connsiteY6" fmla="*/ 5588 h 24835"/>
                  <a:gd name="connsiteX7" fmla="*/ 2173 w 12417"/>
                  <a:gd name="connsiteY7" fmla="*/ 12728 h 24835"/>
                  <a:gd name="connsiteX8" fmla="*/ 0 w 12417"/>
                  <a:gd name="connsiteY8" fmla="*/ 20179 h 24835"/>
                  <a:gd name="connsiteX9" fmla="*/ 0 w 12417"/>
                  <a:gd name="connsiteY9" fmla="*/ 27630 h 24835"/>
                  <a:gd name="connsiteX10" fmla="*/ 7140 w 12417"/>
                  <a:gd name="connsiteY10" fmla="*/ 27630 h 2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417" h="24835">
                    <a:moveTo>
                      <a:pt x="9313" y="22352"/>
                    </a:moveTo>
                    <a:lnTo>
                      <a:pt x="10245" y="18006"/>
                    </a:lnTo>
                    <a:lnTo>
                      <a:pt x="10245" y="12728"/>
                    </a:lnTo>
                    <a:lnTo>
                      <a:pt x="10245" y="7451"/>
                    </a:lnTo>
                    <a:lnTo>
                      <a:pt x="12418" y="0"/>
                    </a:lnTo>
                    <a:lnTo>
                      <a:pt x="3104" y="0"/>
                    </a:lnTo>
                    <a:lnTo>
                      <a:pt x="2173" y="5588"/>
                    </a:lnTo>
                    <a:lnTo>
                      <a:pt x="2173" y="12728"/>
                    </a:lnTo>
                    <a:lnTo>
                      <a:pt x="0" y="20179"/>
                    </a:lnTo>
                    <a:lnTo>
                      <a:pt x="0" y="27630"/>
                    </a:lnTo>
                    <a:lnTo>
                      <a:pt x="7140" y="2763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id="{1C5F1A5B-ADC3-4C17-A3D0-675BD038FF09}"/>
                  </a:ext>
                </a:extLst>
              </p:cNvPr>
              <p:cNvSpPr/>
              <p:nvPr/>
            </p:nvSpPr>
            <p:spPr>
              <a:xfrm>
                <a:off x="3850401" y="4200801"/>
                <a:ext cx="406684" cy="447042"/>
              </a:xfrm>
              <a:custGeom>
                <a:avLst/>
                <a:gdLst>
                  <a:gd name="connsiteX0" fmla="*/ 395818 w 406683"/>
                  <a:gd name="connsiteY0" fmla="*/ 287783 h 447041"/>
                  <a:gd name="connsiteX1" fmla="*/ 392714 w 406683"/>
                  <a:gd name="connsiteY1" fmla="*/ 285610 h 447041"/>
                  <a:gd name="connsiteX2" fmla="*/ 387436 w 406683"/>
                  <a:gd name="connsiteY2" fmla="*/ 283437 h 447041"/>
                  <a:gd name="connsiteX3" fmla="*/ 383401 w 406683"/>
                  <a:gd name="connsiteY3" fmla="*/ 282506 h 447041"/>
                  <a:gd name="connsiteX4" fmla="*/ 381227 w 406683"/>
                  <a:gd name="connsiteY4" fmla="*/ 280333 h 447041"/>
                  <a:gd name="connsiteX5" fmla="*/ 381227 w 406683"/>
                  <a:gd name="connsiteY5" fmla="*/ 278159 h 447041"/>
                  <a:gd name="connsiteX6" fmla="*/ 381227 w 406683"/>
                  <a:gd name="connsiteY6" fmla="*/ 275986 h 447041"/>
                  <a:gd name="connsiteX7" fmla="*/ 383401 w 406683"/>
                  <a:gd name="connsiteY7" fmla="*/ 275055 h 447041"/>
                  <a:gd name="connsiteX8" fmla="*/ 381227 w 406683"/>
                  <a:gd name="connsiteY8" fmla="*/ 270709 h 447041"/>
                  <a:gd name="connsiteX9" fmla="*/ 379986 w 406683"/>
                  <a:gd name="connsiteY9" fmla="*/ 268846 h 447041"/>
                  <a:gd name="connsiteX10" fmla="*/ 375950 w 406683"/>
                  <a:gd name="connsiteY10" fmla="*/ 265431 h 447041"/>
                  <a:gd name="connsiteX11" fmla="*/ 372845 w 406683"/>
                  <a:gd name="connsiteY11" fmla="*/ 263568 h 447041"/>
                  <a:gd name="connsiteX12" fmla="*/ 366636 w 406683"/>
                  <a:gd name="connsiteY12" fmla="*/ 261395 h 447041"/>
                  <a:gd name="connsiteX13" fmla="*/ 363532 w 406683"/>
                  <a:gd name="connsiteY13" fmla="*/ 258291 h 447041"/>
                  <a:gd name="connsiteX14" fmla="*/ 359186 w 406683"/>
                  <a:gd name="connsiteY14" fmla="*/ 256118 h 447041"/>
                  <a:gd name="connsiteX15" fmla="*/ 358254 w 406683"/>
                  <a:gd name="connsiteY15" fmla="*/ 253945 h 447041"/>
                  <a:gd name="connsiteX16" fmla="*/ 358254 w 406683"/>
                  <a:gd name="connsiteY16" fmla="*/ 252703 h 447041"/>
                  <a:gd name="connsiteX17" fmla="*/ 356081 w 406683"/>
                  <a:gd name="connsiteY17" fmla="*/ 250840 h 447041"/>
                  <a:gd name="connsiteX18" fmla="*/ 356081 w 406683"/>
                  <a:gd name="connsiteY18" fmla="*/ 248667 h 447041"/>
                  <a:gd name="connsiteX19" fmla="*/ 356081 w 406683"/>
                  <a:gd name="connsiteY19" fmla="*/ 243389 h 447041"/>
                  <a:gd name="connsiteX20" fmla="*/ 341490 w 406683"/>
                  <a:gd name="connsiteY20" fmla="*/ 238112 h 447041"/>
                  <a:gd name="connsiteX21" fmla="*/ 330004 w 406683"/>
                  <a:gd name="connsiteY21" fmla="*/ 228488 h 447041"/>
                  <a:gd name="connsiteX22" fmla="*/ 322864 w 406683"/>
                  <a:gd name="connsiteY22" fmla="*/ 215760 h 447041"/>
                  <a:gd name="connsiteX23" fmla="*/ 325037 w 406683"/>
                  <a:gd name="connsiteY23" fmla="*/ 211724 h 447041"/>
                  <a:gd name="connsiteX24" fmla="*/ 326899 w 406683"/>
                  <a:gd name="connsiteY24" fmla="*/ 206446 h 447041"/>
                  <a:gd name="connsiteX25" fmla="*/ 330004 w 406683"/>
                  <a:gd name="connsiteY25" fmla="*/ 203032 h 447041"/>
                  <a:gd name="connsiteX26" fmla="*/ 336523 w 406683"/>
                  <a:gd name="connsiteY26" fmla="*/ 195581 h 447041"/>
                  <a:gd name="connsiteX27" fmla="*/ 326899 w 406683"/>
                  <a:gd name="connsiteY27" fmla="*/ 184094 h 447041"/>
                  <a:gd name="connsiteX28" fmla="*/ 319759 w 406683"/>
                  <a:gd name="connsiteY28" fmla="*/ 171366 h 447041"/>
                  <a:gd name="connsiteX29" fmla="*/ 310446 w 406683"/>
                  <a:gd name="connsiteY29" fmla="*/ 158638 h 447041"/>
                  <a:gd name="connsiteX30" fmla="*/ 302995 w 406683"/>
                  <a:gd name="connsiteY30" fmla="*/ 147151 h 447041"/>
                  <a:gd name="connsiteX31" fmla="*/ 290577 w 406683"/>
                  <a:gd name="connsiteY31" fmla="*/ 139701 h 447041"/>
                  <a:gd name="connsiteX32" fmla="*/ 275986 w 406683"/>
                  <a:gd name="connsiteY32" fmla="*/ 134423 h 447041"/>
                  <a:gd name="connsiteX33" fmla="*/ 275986 w 406683"/>
                  <a:gd name="connsiteY33" fmla="*/ 121695 h 447041"/>
                  <a:gd name="connsiteX34" fmla="*/ 259222 w 406683"/>
                  <a:gd name="connsiteY34" fmla="*/ 106793 h 447041"/>
                  <a:gd name="connsiteX35" fmla="*/ 244631 w 406683"/>
                  <a:gd name="connsiteY35" fmla="*/ 90029 h 447041"/>
                  <a:gd name="connsiteX36" fmla="*/ 226936 w 406683"/>
                  <a:gd name="connsiteY36" fmla="*/ 77301 h 447041"/>
                  <a:gd name="connsiteX37" fmla="*/ 222900 w 406683"/>
                  <a:gd name="connsiteY37" fmla="*/ 75128 h 447041"/>
                  <a:gd name="connsiteX38" fmla="*/ 219796 w 406683"/>
                  <a:gd name="connsiteY38" fmla="*/ 75128 h 447041"/>
                  <a:gd name="connsiteX39" fmla="*/ 214518 w 406683"/>
                  <a:gd name="connsiteY39" fmla="*/ 75128 h 447041"/>
                  <a:gd name="connsiteX40" fmla="*/ 209240 w 406683"/>
                  <a:gd name="connsiteY40" fmla="*/ 75128 h 447041"/>
                  <a:gd name="connsiteX41" fmla="*/ 203032 w 406683"/>
                  <a:gd name="connsiteY41" fmla="*/ 75128 h 447041"/>
                  <a:gd name="connsiteX42" fmla="*/ 199927 w 406683"/>
                  <a:gd name="connsiteY42" fmla="*/ 72955 h 447041"/>
                  <a:gd name="connsiteX43" fmla="*/ 192787 w 406683"/>
                  <a:gd name="connsiteY43" fmla="*/ 64573 h 447041"/>
                  <a:gd name="connsiteX44" fmla="*/ 187509 w 406683"/>
                  <a:gd name="connsiteY44" fmla="*/ 50913 h 447041"/>
                  <a:gd name="connsiteX45" fmla="*/ 180059 w 406683"/>
                  <a:gd name="connsiteY45" fmla="*/ 36012 h 447041"/>
                  <a:gd name="connsiteX46" fmla="*/ 172918 w 406683"/>
                  <a:gd name="connsiteY46" fmla="*/ 23283 h 447041"/>
                  <a:gd name="connsiteX47" fmla="*/ 166709 w 406683"/>
                  <a:gd name="connsiteY47" fmla="*/ 22352 h 447041"/>
                  <a:gd name="connsiteX48" fmla="*/ 161432 w 406683"/>
                  <a:gd name="connsiteY48" fmla="*/ 20179 h 447041"/>
                  <a:gd name="connsiteX49" fmla="*/ 156154 w 406683"/>
                  <a:gd name="connsiteY49" fmla="*/ 18006 h 447041"/>
                  <a:gd name="connsiteX50" fmla="*/ 152118 w 406683"/>
                  <a:gd name="connsiteY50" fmla="*/ 15833 h 447041"/>
                  <a:gd name="connsiteX51" fmla="*/ 146841 w 406683"/>
                  <a:gd name="connsiteY51" fmla="*/ 12728 h 447041"/>
                  <a:gd name="connsiteX52" fmla="*/ 141563 w 406683"/>
                  <a:gd name="connsiteY52" fmla="*/ 12728 h 447041"/>
                  <a:gd name="connsiteX53" fmla="*/ 137527 w 406683"/>
                  <a:gd name="connsiteY53" fmla="*/ 14901 h 447041"/>
                  <a:gd name="connsiteX54" fmla="*/ 136596 w 406683"/>
                  <a:gd name="connsiteY54" fmla="*/ 14901 h 447041"/>
                  <a:gd name="connsiteX55" fmla="*/ 132250 w 406683"/>
                  <a:gd name="connsiteY55" fmla="*/ 15833 h 447041"/>
                  <a:gd name="connsiteX56" fmla="*/ 136596 w 406683"/>
                  <a:gd name="connsiteY56" fmla="*/ 28561 h 447041"/>
                  <a:gd name="connsiteX57" fmla="*/ 139701 w 406683"/>
                  <a:gd name="connsiteY57" fmla="*/ 38185 h 447041"/>
                  <a:gd name="connsiteX58" fmla="*/ 141563 w 406683"/>
                  <a:gd name="connsiteY58" fmla="*/ 49671 h 447041"/>
                  <a:gd name="connsiteX59" fmla="*/ 143736 w 406683"/>
                  <a:gd name="connsiteY59" fmla="*/ 65504 h 447041"/>
                  <a:gd name="connsiteX60" fmla="*/ 154291 w 406683"/>
                  <a:gd name="connsiteY60" fmla="*/ 62400 h 447041"/>
                  <a:gd name="connsiteX61" fmla="*/ 161432 w 406683"/>
                  <a:gd name="connsiteY61" fmla="*/ 57122 h 447041"/>
                  <a:gd name="connsiteX62" fmla="*/ 166709 w 406683"/>
                  <a:gd name="connsiteY62" fmla="*/ 52776 h 447041"/>
                  <a:gd name="connsiteX63" fmla="*/ 176023 w 406683"/>
                  <a:gd name="connsiteY63" fmla="*/ 49671 h 447041"/>
                  <a:gd name="connsiteX64" fmla="*/ 176023 w 406683"/>
                  <a:gd name="connsiteY64" fmla="*/ 52776 h 447041"/>
                  <a:gd name="connsiteX65" fmla="*/ 180059 w 406683"/>
                  <a:gd name="connsiteY65" fmla="*/ 52776 h 447041"/>
                  <a:gd name="connsiteX66" fmla="*/ 176023 w 406683"/>
                  <a:gd name="connsiteY66" fmla="*/ 54949 h 447041"/>
                  <a:gd name="connsiteX67" fmla="*/ 172918 w 406683"/>
                  <a:gd name="connsiteY67" fmla="*/ 58053 h 447041"/>
                  <a:gd name="connsiteX68" fmla="*/ 166709 w 406683"/>
                  <a:gd name="connsiteY68" fmla="*/ 60226 h 447041"/>
                  <a:gd name="connsiteX69" fmla="*/ 163605 w 406683"/>
                  <a:gd name="connsiteY69" fmla="*/ 62400 h 447041"/>
                  <a:gd name="connsiteX70" fmla="*/ 159259 w 406683"/>
                  <a:gd name="connsiteY70" fmla="*/ 65504 h 447041"/>
                  <a:gd name="connsiteX71" fmla="*/ 158327 w 406683"/>
                  <a:gd name="connsiteY71" fmla="*/ 69850 h 447041"/>
                  <a:gd name="connsiteX72" fmla="*/ 156154 w 406683"/>
                  <a:gd name="connsiteY72" fmla="*/ 75128 h 447041"/>
                  <a:gd name="connsiteX73" fmla="*/ 154291 w 406683"/>
                  <a:gd name="connsiteY73" fmla="*/ 80405 h 447041"/>
                  <a:gd name="connsiteX74" fmla="*/ 152118 w 406683"/>
                  <a:gd name="connsiteY74" fmla="*/ 84752 h 447041"/>
                  <a:gd name="connsiteX75" fmla="*/ 150877 w 406683"/>
                  <a:gd name="connsiteY75" fmla="*/ 86614 h 447041"/>
                  <a:gd name="connsiteX76" fmla="*/ 149014 w 406683"/>
                  <a:gd name="connsiteY76" fmla="*/ 87856 h 447041"/>
                  <a:gd name="connsiteX77" fmla="*/ 146841 w 406683"/>
                  <a:gd name="connsiteY77" fmla="*/ 87856 h 447041"/>
                  <a:gd name="connsiteX78" fmla="*/ 143736 w 406683"/>
                  <a:gd name="connsiteY78" fmla="*/ 90029 h 447041"/>
                  <a:gd name="connsiteX79" fmla="*/ 143736 w 406683"/>
                  <a:gd name="connsiteY79" fmla="*/ 82579 h 447041"/>
                  <a:gd name="connsiteX80" fmla="*/ 141563 w 406683"/>
                  <a:gd name="connsiteY80" fmla="*/ 69850 h 447041"/>
                  <a:gd name="connsiteX81" fmla="*/ 139701 w 406683"/>
                  <a:gd name="connsiteY81" fmla="*/ 58053 h 447041"/>
                  <a:gd name="connsiteX82" fmla="*/ 139701 w 406683"/>
                  <a:gd name="connsiteY82" fmla="*/ 52776 h 447041"/>
                  <a:gd name="connsiteX83" fmla="*/ 126972 w 406683"/>
                  <a:gd name="connsiteY83" fmla="*/ 49671 h 447041"/>
                  <a:gd name="connsiteX84" fmla="*/ 119832 w 406683"/>
                  <a:gd name="connsiteY84" fmla="*/ 38185 h 447041"/>
                  <a:gd name="connsiteX85" fmla="*/ 112381 w 406683"/>
                  <a:gd name="connsiteY85" fmla="*/ 25457 h 447041"/>
                  <a:gd name="connsiteX86" fmla="*/ 107414 w 406683"/>
                  <a:gd name="connsiteY86" fmla="*/ 12728 h 447041"/>
                  <a:gd name="connsiteX87" fmla="*/ 80095 w 406683"/>
                  <a:gd name="connsiteY87" fmla="*/ 12728 h 447041"/>
                  <a:gd name="connsiteX88" fmla="*/ 80095 w 406683"/>
                  <a:gd name="connsiteY88" fmla="*/ 57122 h 447041"/>
                  <a:gd name="connsiteX89" fmla="*/ 73886 w 406683"/>
                  <a:gd name="connsiteY89" fmla="*/ 57122 h 447041"/>
                  <a:gd name="connsiteX90" fmla="*/ 70782 w 406683"/>
                  <a:gd name="connsiteY90" fmla="*/ 54949 h 447041"/>
                  <a:gd name="connsiteX91" fmla="*/ 66746 w 406683"/>
                  <a:gd name="connsiteY91" fmla="*/ 54949 h 447041"/>
                  <a:gd name="connsiteX92" fmla="*/ 63641 w 406683"/>
                  <a:gd name="connsiteY92" fmla="*/ 52776 h 447041"/>
                  <a:gd name="connsiteX93" fmla="*/ 56191 w 406683"/>
                  <a:gd name="connsiteY93" fmla="*/ 38185 h 447041"/>
                  <a:gd name="connsiteX94" fmla="*/ 54328 w 406683"/>
                  <a:gd name="connsiteY94" fmla="*/ 22352 h 447041"/>
                  <a:gd name="connsiteX95" fmla="*/ 56191 w 406683"/>
                  <a:gd name="connsiteY95" fmla="*/ 3104 h 447041"/>
                  <a:gd name="connsiteX96" fmla="*/ 52155 w 406683"/>
                  <a:gd name="connsiteY96" fmla="*/ 3104 h 447041"/>
                  <a:gd name="connsiteX97" fmla="*/ 52155 w 406683"/>
                  <a:gd name="connsiteY97" fmla="*/ 0 h 447041"/>
                  <a:gd name="connsiteX98" fmla="*/ 22973 w 406683"/>
                  <a:gd name="connsiteY98" fmla="*/ 3104 h 447041"/>
                  <a:gd name="connsiteX99" fmla="*/ 19869 w 406683"/>
                  <a:gd name="connsiteY99" fmla="*/ 28561 h 447041"/>
                  <a:gd name="connsiteX100" fmla="*/ 16764 w 406683"/>
                  <a:gd name="connsiteY100" fmla="*/ 54949 h 447041"/>
                  <a:gd name="connsiteX101" fmla="*/ 9313 w 406683"/>
                  <a:gd name="connsiteY101" fmla="*/ 79474 h 447041"/>
                  <a:gd name="connsiteX102" fmla="*/ 0 w 406683"/>
                  <a:gd name="connsiteY102" fmla="*/ 97480 h 447041"/>
                  <a:gd name="connsiteX103" fmla="*/ 3104 w 406683"/>
                  <a:gd name="connsiteY103" fmla="*/ 104620 h 447041"/>
                  <a:gd name="connsiteX104" fmla="*/ 7451 w 406683"/>
                  <a:gd name="connsiteY104" fmla="*/ 109898 h 447041"/>
                  <a:gd name="connsiteX105" fmla="*/ 12418 w 406683"/>
                  <a:gd name="connsiteY105" fmla="*/ 114244 h 447041"/>
                  <a:gd name="connsiteX106" fmla="*/ 19869 w 406683"/>
                  <a:gd name="connsiteY106" fmla="*/ 116417 h 447041"/>
                  <a:gd name="connsiteX107" fmla="*/ 27009 w 406683"/>
                  <a:gd name="connsiteY107" fmla="*/ 117349 h 447041"/>
                  <a:gd name="connsiteX108" fmla="*/ 27009 w 406683"/>
                  <a:gd name="connsiteY108" fmla="*/ 121695 h 447041"/>
                  <a:gd name="connsiteX109" fmla="*/ 27009 w 406683"/>
                  <a:gd name="connsiteY109" fmla="*/ 123868 h 447041"/>
                  <a:gd name="connsiteX110" fmla="*/ 25146 w 406683"/>
                  <a:gd name="connsiteY110" fmla="*/ 123868 h 447041"/>
                  <a:gd name="connsiteX111" fmla="*/ 25146 w 406683"/>
                  <a:gd name="connsiteY111" fmla="*/ 124799 h 447041"/>
                  <a:gd name="connsiteX112" fmla="*/ 22973 w 406683"/>
                  <a:gd name="connsiteY112" fmla="*/ 126972 h 447041"/>
                  <a:gd name="connsiteX113" fmla="*/ 30113 w 406683"/>
                  <a:gd name="connsiteY113" fmla="*/ 141874 h 447041"/>
                  <a:gd name="connsiteX114" fmla="*/ 41600 w 406683"/>
                  <a:gd name="connsiteY114" fmla="*/ 151187 h 447041"/>
                  <a:gd name="connsiteX115" fmla="*/ 56191 w 406683"/>
                  <a:gd name="connsiteY115" fmla="*/ 156465 h 447041"/>
                  <a:gd name="connsiteX116" fmla="*/ 72955 w 406683"/>
                  <a:gd name="connsiteY116" fmla="*/ 161742 h 447041"/>
                  <a:gd name="connsiteX117" fmla="*/ 90650 w 406683"/>
                  <a:gd name="connsiteY117" fmla="*/ 166089 h 447041"/>
                  <a:gd name="connsiteX118" fmla="*/ 107414 w 406683"/>
                  <a:gd name="connsiteY118" fmla="*/ 171366 h 447041"/>
                  <a:gd name="connsiteX119" fmla="*/ 119832 w 406683"/>
                  <a:gd name="connsiteY119" fmla="*/ 178817 h 447041"/>
                  <a:gd name="connsiteX120" fmla="*/ 132250 w 406683"/>
                  <a:gd name="connsiteY120" fmla="*/ 174471 h 447041"/>
                  <a:gd name="connsiteX121" fmla="*/ 139701 w 406683"/>
                  <a:gd name="connsiteY121" fmla="*/ 169193 h 447041"/>
                  <a:gd name="connsiteX122" fmla="*/ 144668 w 406683"/>
                  <a:gd name="connsiteY122" fmla="*/ 163915 h 447041"/>
                  <a:gd name="connsiteX123" fmla="*/ 150877 w 406683"/>
                  <a:gd name="connsiteY123" fmla="*/ 158638 h 447041"/>
                  <a:gd name="connsiteX124" fmla="*/ 159259 w 406683"/>
                  <a:gd name="connsiteY124" fmla="*/ 154602 h 447041"/>
                  <a:gd name="connsiteX125" fmla="*/ 168882 w 406683"/>
                  <a:gd name="connsiteY125" fmla="*/ 156465 h 447041"/>
                  <a:gd name="connsiteX126" fmla="*/ 178196 w 406683"/>
                  <a:gd name="connsiteY126" fmla="*/ 163915 h 447041"/>
                  <a:gd name="connsiteX127" fmla="*/ 188441 w 406683"/>
                  <a:gd name="connsiteY127" fmla="*/ 171366 h 447041"/>
                  <a:gd name="connsiteX128" fmla="*/ 203032 w 406683"/>
                  <a:gd name="connsiteY128" fmla="*/ 174471 h 447041"/>
                  <a:gd name="connsiteX129" fmla="*/ 212345 w 406683"/>
                  <a:gd name="connsiteY129" fmla="*/ 218864 h 447041"/>
                  <a:gd name="connsiteX130" fmla="*/ 219796 w 406683"/>
                  <a:gd name="connsiteY130" fmla="*/ 228488 h 447041"/>
                  <a:gd name="connsiteX131" fmla="*/ 230040 w 406683"/>
                  <a:gd name="connsiteY131" fmla="*/ 235939 h 447041"/>
                  <a:gd name="connsiteX132" fmla="*/ 239664 w 406683"/>
                  <a:gd name="connsiteY132" fmla="*/ 243389 h 447041"/>
                  <a:gd name="connsiteX133" fmla="*/ 246804 w 406683"/>
                  <a:gd name="connsiteY133" fmla="*/ 256118 h 447041"/>
                  <a:gd name="connsiteX134" fmla="*/ 248977 w 406683"/>
                  <a:gd name="connsiteY134" fmla="*/ 265431 h 447041"/>
                  <a:gd name="connsiteX135" fmla="*/ 246804 w 406683"/>
                  <a:gd name="connsiteY135" fmla="*/ 278159 h 447041"/>
                  <a:gd name="connsiteX136" fmla="*/ 243700 w 406683"/>
                  <a:gd name="connsiteY136" fmla="*/ 295234 h 447041"/>
                  <a:gd name="connsiteX137" fmla="*/ 237491 w 406683"/>
                  <a:gd name="connsiteY137" fmla="*/ 311998 h 447041"/>
                  <a:gd name="connsiteX138" fmla="*/ 232213 w 406683"/>
                  <a:gd name="connsiteY138" fmla="*/ 326899 h 447041"/>
                  <a:gd name="connsiteX139" fmla="*/ 226936 w 406683"/>
                  <a:gd name="connsiteY139" fmla="*/ 337455 h 447041"/>
                  <a:gd name="connsiteX140" fmla="*/ 209240 w 406683"/>
                  <a:gd name="connsiteY140" fmla="*/ 342732 h 447041"/>
                  <a:gd name="connsiteX141" fmla="*/ 188441 w 406683"/>
                  <a:gd name="connsiteY141" fmla="*/ 348010 h 447041"/>
                  <a:gd name="connsiteX142" fmla="*/ 172918 w 406683"/>
                  <a:gd name="connsiteY142" fmla="*/ 354529 h 447041"/>
                  <a:gd name="connsiteX143" fmla="*/ 172918 w 406683"/>
                  <a:gd name="connsiteY143" fmla="*/ 361669 h 447041"/>
                  <a:gd name="connsiteX144" fmla="*/ 172918 w 406683"/>
                  <a:gd name="connsiteY144" fmla="*/ 367257 h 447041"/>
                  <a:gd name="connsiteX145" fmla="*/ 173850 w 406683"/>
                  <a:gd name="connsiteY145" fmla="*/ 372535 h 447041"/>
                  <a:gd name="connsiteX146" fmla="*/ 176023 w 406683"/>
                  <a:gd name="connsiteY146" fmla="*/ 377813 h 447041"/>
                  <a:gd name="connsiteX147" fmla="*/ 197754 w 406683"/>
                  <a:gd name="connsiteY147" fmla="*/ 376571 h 447041"/>
                  <a:gd name="connsiteX148" fmla="*/ 216691 w 406683"/>
                  <a:gd name="connsiteY148" fmla="*/ 370362 h 447041"/>
                  <a:gd name="connsiteX149" fmla="*/ 232213 w 406683"/>
                  <a:gd name="connsiteY149" fmla="*/ 361669 h 447041"/>
                  <a:gd name="connsiteX150" fmla="*/ 243700 w 406683"/>
                  <a:gd name="connsiteY150" fmla="*/ 372535 h 447041"/>
                  <a:gd name="connsiteX151" fmla="*/ 254255 w 406683"/>
                  <a:gd name="connsiteY151" fmla="*/ 387126 h 447041"/>
                  <a:gd name="connsiteX152" fmla="*/ 261395 w 406683"/>
                  <a:gd name="connsiteY152" fmla="*/ 402027 h 447041"/>
                  <a:gd name="connsiteX153" fmla="*/ 268846 w 406683"/>
                  <a:gd name="connsiteY153" fmla="*/ 418791 h 447041"/>
                  <a:gd name="connsiteX154" fmla="*/ 280022 w 406683"/>
                  <a:gd name="connsiteY154" fmla="*/ 429657 h 447041"/>
                  <a:gd name="connsiteX155" fmla="*/ 292750 w 406683"/>
                  <a:gd name="connsiteY155" fmla="*/ 436797 h 447041"/>
                  <a:gd name="connsiteX156" fmla="*/ 310446 w 406683"/>
                  <a:gd name="connsiteY156" fmla="*/ 441143 h 447041"/>
                  <a:gd name="connsiteX157" fmla="*/ 326899 w 406683"/>
                  <a:gd name="connsiteY157" fmla="*/ 444248 h 447041"/>
                  <a:gd name="connsiteX158" fmla="*/ 339628 w 406683"/>
                  <a:gd name="connsiteY158" fmla="*/ 449526 h 447041"/>
                  <a:gd name="connsiteX159" fmla="*/ 343663 w 406683"/>
                  <a:gd name="connsiteY159" fmla="*/ 449526 h 447041"/>
                  <a:gd name="connsiteX160" fmla="*/ 336523 w 406683"/>
                  <a:gd name="connsiteY160" fmla="*/ 433693 h 447041"/>
                  <a:gd name="connsiteX161" fmla="*/ 326899 w 406683"/>
                  <a:gd name="connsiteY161" fmla="*/ 420964 h 447041"/>
                  <a:gd name="connsiteX162" fmla="*/ 316655 w 406683"/>
                  <a:gd name="connsiteY162" fmla="*/ 406374 h 447041"/>
                  <a:gd name="connsiteX163" fmla="*/ 319759 w 406683"/>
                  <a:gd name="connsiteY163" fmla="*/ 406374 h 447041"/>
                  <a:gd name="connsiteX164" fmla="*/ 322864 w 406683"/>
                  <a:gd name="connsiteY164" fmla="*/ 407305 h 447041"/>
                  <a:gd name="connsiteX165" fmla="*/ 330004 w 406683"/>
                  <a:gd name="connsiteY165" fmla="*/ 411651 h 447041"/>
                  <a:gd name="connsiteX166" fmla="*/ 339628 w 406683"/>
                  <a:gd name="connsiteY166" fmla="*/ 416929 h 447041"/>
                  <a:gd name="connsiteX167" fmla="*/ 348941 w 406683"/>
                  <a:gd name="connsiteY167" fmla="*/ 422206 h 447041"/>
                  <a:gd name="connsiteX168" fmla="*/ 356081 w 406683"/>
                  <a:gd name="connsiteY168" fmla="*/ 426242 h 447041"/>
                  <a:gd name="connsiteX169" fmla="*/ 359186 w 406683"/>
                  <a:gd name="connsiteY169" fmla="*/ 424379 h 447041"/>
                  <a:gd name="connsiteX170" fmla="*/ 361359 w 406683"/>
                  <a:gd name="connsiteY170" fmla="*/ 422206 h 447041"/>
                  <a:gd name="connsiteX171" fmla="*/ 363532 w 406683"/>
                  <a:gd name="connsiteY171" fmla="*/ 420964 h 447041"/>
                  <a:gd name="connsiteX172" fmla="*/ 363532 w 406683"/>
                  <a:gd name="connsiteY172" fmla="*/ 418791 h 447041"/>
                  <a:gd name="connsiteX173" fmla="*/ 365395 w 406683"/>
                  <a:gd name="connsiteY173" fmla="*/ 416929 h 447041"/>
                  <a:gd name="connsiteX174" fmla="*/ 366636 w 406683"/>
                  <a:gd name="connsiteY174" fmla="*/ 414756 h 447041"/>
                  <a:gd name="connsiteX175" fmla="*/ 365395 w 406683"/>
                  <a:gd name="connsiteY175" fmla="*/ 394577 h 447041"/>
                  <a:gd name="connsiteX176" fmla="*/ 359186 w 406683"/>
                  <a:gd name="connsiteY176" fmla="*/ 379675 h 447041"/>
                  <a:gd name="connsiteX177" fmla="*/ 352045 w 406683"/>
                  <a:gd name="connsiteY177" fmla="*/ 365084 h 447041"/>
                  <a:gd name="connsiteX178" fmla="*/ 339628 w 406683"/>
                  <a:gd name="connsiteY178" fmla="*/ 365084 h 447041"/>
                  <a:gd name="connsiteX179" fmla="*/ 332177 w 406683"/>
                  <a:gd name="connsiteY179" fmla="*/ 333108 h 447041"/>
                  <a:gd name="connsiteX180" fmla="*/ 322864 w 406683"/>
                  <a:gd name="connsiteY180" fmla="*/ 304547 h 447041"/>
                  <a:gd name="connsiteX181" fmla="*/ 329073 w 406683"/>
                  <a:gd name="connsiteY181" fmla="*/ 302685 h 447041"/>
                  <a:gd name="connsiteX182" fmla="*/ 334350 w 406683"/>
                  <a:gd name="connsiteY182" fmla="*/ 302685 h 447041"/>
                  <a:gd name="connsiteX183" fmla="*/ 339628 w 406683"/>
                  <a:gd name="connsiteY183" fmla="*/ 300512 h 447041"/>
                  <a:gd name="connsiteX184" fmla="*/ 346768 w 406683"/>
                  <a:gd name="connsiteY184" fmla="*/ 300512 h 447041"/>
                  <a:gd name="connsiteX185" fmla="*/ 352045 w 406683"/>
                  <a:gd name="connsiteY185" fmla="*/ 313240 h 447041"/>
                  <a:gd name="connsiteX186" fmla="*/ 359186 w 406683"/>
                  <a:gd name="connsiteY186" fmla="*/ 322553 h 447041"/>
                  <a:gd name="connsiteX187" fmla="*/ 368810 w 406683"/>
                  <a:gd name="connsiteY187" fmla="*/ 332177 h 447041"/>
                  <a:gd name="connsiteX188" fmla="*/ 375950 w 406683"/>
                  <a:gd name="connsiteY188" fmla="*/ 340559 h 447041"/>
                  <a:gd name="connsiteX189" fmla="*/ 383401 w 406683"/>
                  <a:gd name="connsiteY189" fmla="*/ 340559 h 447041"/>
                  <a:gd name="connsiteX190" fmla="*/ 388368 w 406683"/>
                  <a:gd name="connsiteY190" fmla="*/ 339628 h 447041"/>
                  <a:gd name="connsiteX191" fmla="*/ 394577 w 406683"/>
                  <a:gd name="connsiteY191" fmla="*/ 339628 h 447041"/>
                  <a:gd name="connsiteX192" fmla="*/ 399854 w 406683"/>
                  <a:gd name="connsiteY192" fmla="*/ 337455 h 447041"/>
                  <a:gd name="connsiteX193" fmla="*/ 407305 w 406683"/>
                  <a:gd name="connsiteY193" fmla="*/ 287783 h 447041"/>
                  <a:gd name="connsiteX194" fmla="*/ 402027 w 406683"/>
                  <a:gd name="connsiteY194" fmla="*/ 287783 h 447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</a:cxnLst>
                <a:rect l="l" t="t" r="r" b="b"/>
                <a:pathLst>
                  <a:path w="406683" h="447041">
                    <a:moveTo>
                      <a:pt x="395818" y="287783"/>
                    </a:moveTo>
                    <a:lnTo>
                      <a:pt x="392714" y="285610"/>
                    </a:lnTo>
                    <a:lnTo>
                      <a:pt x="387436" y="283437"/>
                    </a:lnTo>
                    <a:lnTo>
                      <a:pt x="383401" y="282506"/>
                    </a:lnTo>
                    <a:lnTo>
                      <a:pt x="381227" y="280333"/>
                    </a:lnTo>
                    <a:lnTo>
                      <a:pt x="381227" y="278159"/>
                    </a:lnTo>
                    <a:lnTo>
                      <a:pt x="381227" y="275986"/>
                    </a:lnTo>
                    <a:lnTo>
                      <a:pt x="383401" y="275055"/>
                    </a:lnTo>
                    <a:lnTo>
                      <a:pt x="381227" y="270709"/>
                    </a:lnTo>
                    <a:lnTo>
                      <a:pt x="379986" y="268846"/>
                    </a:lnTo>
                    <a:lnTo>
                      <a:pt x="375950" y="265431"/>
                    </a:lnTo>
                    <a:lnTo>
                      <a:pt x="372845" y="263568"/>
                    </a:lnTo>
                    <a:lnTo>
                      <a:pt x="366636" y="261395"/>
                    </a:lnTo>
                    <a:lnTo>
                      <a:pt x="363532" y="258291"/>
                    </a:lnTo>
                    <a:lnTo>
                      <a:pt x="359186" y="256118"/>
                    </a:lnTo>
                    <a:lnTo>
                      <a:pt x="358254" y="253945"/>
                    </a:lnTo>
                    <a:lnTo>
                      <a:pt x="358254" y="252703"/>
                    </a:lnTo>
                    <a:lnTo>
                      <a:pt x="356081" y="250840"/>
                    </a:lnTo>
                    <a:lnTo>
                      <a:pt x="356081" y="248667"/>
                    </a:lnTo>
                    <a:lnTo>
                      <a:pt x="356081" y="243389"/>
                    </a:lnTo>
                    <a:lnTo>
                      <a:pt x="341490" y="238112"/>
                    </a:lnTo>
                    <a:lnTo>
                      <a:pt x="330004" y="228488"/>
                    </a:lnTo>
                    <a:lnTo>
                      <a:pt x="322864" y="215760"/>
                    </a:lnTo>
                    <a:lnTo>
                      <a:pt x="325037" y="211724"/>
                    </a:lnTo>
                    <a:lnTo>
                      <a:pt x="326899" y="206446"/>
                    </a:lnTo>
                    <a:lnTo>
                      <a:pt x="330004" y="203032"/>
                    </a:lnTo>
                    <a:lnTo>
                      <a:pt x="336523" y="195581"/>
                    </a:lnTo>
                    <a:lnTo>
                      <a:pt x="326899" y="184094"/>
                    </a:lnTo>
                    <a:lnTo>
                      <a:pt x="319759" y="171366"/>
                    </a:lnTo>
                    <a:lnTo>
                      <a:pt x="310446" y="158638"/>
                    </a:lnTo>
                    <a:lnTo>
                      <a:pt x="302995" y="147151"/>
                    </a:lnTo>
                    <a:lnTo>
                      <a:pt x="290577" y="139701"/>
                    </a:lnTo>
                    <a:lnTo>
                      <a:pt x="275986" y="134423"/>
                    </a:lnTo>
                    <a:lnTo>
                      <a:pt x="275986" y="121695"/>
                    </a:lnTo>
                    <a:lnTo>
                      <a:pt x="259222" y="106793"/>
                    </a:lnTo>
                    <a:lnTo>
                      <a:pt x="244631" y="90029"/>
                    </a:lnTo>
                    <a:lnTo>
                      <a:pt x="226936" y="77301"/>
                    </a:lnTo>
                    <a:lnTo>
                      <a:pt x="222900" y="75128"/>
                    </a:lnTo>
                    <a:lnTo>
                      <a:pt x="219796" y="75128"/>
                    </a:lnTo>
                    <a:lnTo>
                      <a:pt x="214518" y="75128"/>
                    </a:lnTo>
                    <a:lnTo>
                      <a:pt x="209240" y="75128"/>
                    </a:lnTo>
                    <a:lnTo>
                      <a:pt x="203032" y="75128"/>
                    </a:lnTo>
                    <a:lnTo>
                      <a:pt x="199927" y="72955"/>
                    </a:lnTo>
                    <a:lnTo>
                      <a:pt x="192787" y="64573"/>
                    </a:lnTo>
                    <a:lnTo>
                      <a:pt x="187509" y="50913"/>
                    </a:lnTo>
                    <a:lnTo>
                      <a:pt x="180059" y="36012"/>
                    </a:lnTo>
                    <a:lnTo>
                      <a:pt x="172918" y="23283"/>
                    </a:lnTo>
                    <a:lnTo>
                      <a:pt x="166709" y="22352"/>
                    </a:lnTo>
                    <a:lnTo>
                      <a:pt x="161432" y="20179"/>
                    </a:lnTo>
                    <a:lnTo>
                      <a:pt x="156154" y="18006"/>
                    </a:lnTo>
                    <a:lnTo>
                      <a:pt x="152118" y="15833"/>
                    </a:lnTo>
                    <a:lnTo>
                      <a:pt x="146841" y="12728"/>
                    </a:lnTo>
                    <a:lnTo>
                      <a:pt x="141563" y="12728"/>
                    </a:lnTo>
                    <a:lnTo>
                      <a:pt x="137527" y="14901"/>
                    </a:lnTo>
                    <a:lnTo>
                      <a:pt x="136596" y="14901"/>
                    </a:lnTo>
                    <a:lnTo>
                      <a:pt x="132250" y="15833"/>
                    </a:lnTo>
                    <a:lnTo>
                      <a:pt x="136596" y="28561"/>
                    </a:lnTo>
                    <a:lnTo>
                      <a:pt x="139701" y="38185"/>
                    </a:lnTo>
                    <a:lnTo>
                      <a:pt x="141563" y="49671"/>
                    </a:lnTo>
                    <a:lnTo>
                      <a:pt x="143736" y="65504"/>
                    </a:lnTo>
                    <a:lnTo>
                      <a:pt x="154291" y="62400"/>
                    </a:lnTo>
                    <a:lnTo>
                      <a:pt x="161432" y="57122"/>
                    </a:lnTo>
                    <a:lnTo>
                      <a:pt x="166709" y="52776"/>
                    </a:lnTo>
                    <a:lnTo>
                      <a:pt x="176023" y="49671"/>
                    </a:lnTo>
                    <a:lnTo>
                      <a:pt x="176023" y="52776"/>
                    </a:lnTo>
                    <a:lnTo>
                      <a:pt x="180059" y="52776"/>
                    </a:lnTo>
                    <a:lnTo>
                      <a:pt x="176023" y="54949"/>
                    </a:lnTo>
                    <a:lnTo>
                      <a:pt x="172918" y="58053"/>
                    </a:lnTo>
                    <a:lnTo>
                      <a:pt x="166709" y="60226"/>
                    </a:lnTo>
                    <a:lnTo>
                      <a:pt x="163605" y="62400"/>
                    </a:lnTo>
                    <a:lnTo>
                      <a:pt x="159259" y="65504"/>
                    </a:lnTo>
                    <a:lnTo>
                      <a:pt x="158327" y="69850"/>
                    </a:lnTo>
                    <a:lnTo>
                      <a:pt x="156154" y="75128"/>
                    </a:lnTo>
                    <a:lnTo>
                      <a:pt x="154291" y="80405"/>
                    </a:lnTo>
                    <a:lnTo>
                      <a:pt x="152118" y="84752"/>
                    </a:lnTo>
                    <a:lnTo>
                      <a:pt x="150877" y="86614"/>
                    </a:lnTo>
                    <a:lnTo>
                      <a:pt x="149014" y="87856"/>
                    </a:lnTo>
                    <a:lnTo>
                      <a:pt x="146841" y="87856"/>
                    </a:lnTo>
                    <a:lnTo>
                      <a:pt x="143736" y="90029"/>
                    </a:lnTo>
                    <a:lnTo>
                      <a:pt x="143736" y="82579"/>
                    </a:lnTo>
                    <a:lnTo>
                      <a:pt x="141563" y="69850"/>
                    </a:lnTo>
                    <a:lnTo>
                      <a:pt x="139701" y="58053"/>
                    </a:lnTo>
                    <a:lnTo>
                      <a:pt x="139701" y="52776"/>
                    </a:lnTo>
                    <a:lnTo>
                      <a:pt x="126972" y="49671"/>
                    </a:lnTo>
                    <a:lnTo>
                      <a:pt x="119832" y="38185"/>
                    </a:lnTo>
                    <a:lnTo>
                      <a:pt x="112381" y="25457"/>
                    </a:lnTo>
                    <a:lnTo>
                      <a:pt x="107414" y="12728"/>
                    </a:lnTo>
                    <a:lnTo>
                      <a:pt x="80095" y="12728"/>
                    </a:lnTo>
                    <a:lnTo>
                      <a:pt x="80095" y="57122"/>
                    </a:lnTo>
                    <a:lnTo>
                      <a:pt x="73886" y="57122"/>
                    </a:lnTo>
                    <a:lnTo>
                      <a:pt x="70782" y="54949"/>
                    </a:lnTo>
                    <a:lnTo>
                      <a:pt x="66746" y="54949"/>
                    </a:lnTo>
                    <a:lnTo>
                      <a:pt x="63641" y="52776"/>
                    </a:lnTo>
                    <a:lnTo>
                      <a:pt x="56191" y="38185"/>
                    </a:lnTo>
                    <a:lnTo>
                      <a:pt x="54328" y="22352"/>
                    </a:lnTo>
                    <a:lnTo>
                      <a:pt x="56191" y="3104"/>
                    </a:lnTo>
                    <a:lnTo>
                      <a:pt x="52155" y="3104"/>
                    </a:lnTo>
                    <a:lnTo>
                      <a:pt x="52155" y="0"/>
                    </a:lnTo>
                    <a:lnTo>
                      <a:pt x="22973" y="3104"/>
                    </a:lnTo>
                    <a:lnTo>
                      <a:pt x="19869" y="28561"/>
                    </a:lnTo>
                    <a:lnTo>
                      <a:pt x="16764" y="54949"/>
                    </a:lnTo>
                    <a:lnTo>
                      <a:pt x="9313" y="79474"/>
                    </a:lnTo>
                    <a:lnTo>
                      <a:pt x="0" y="97480"/>
                    </a:lnTo>
                    <a:lnTo>
                      <a:pt x="3104" y="104620"/>
                    </a:lnTo>
                    <a:lnTo>
                      <a:pt x="7451" y="109898"/>
                    </a:lnTo>
                    <a:lnTo>
                      <a:pt x="12418" y="114244"/>
                    </a:lnTo>
                    <a:lnTo>
                      <a:pt x="19869" y="116417"/>
                    </a:lnTo>
                    <a:lnTo>
                      <a:pt x="27009" y="117349"/>
                    </a:lnTo>
                    <a:lnTo>
                      <a:pt x="27009" y="121695"/>
                    </a:lnTo>
                    <a:lnTo>
                      <a:pt x="27009" y="123868"/>
                    </a:lnTo>
                    <a:lnTo>
                      <a:pt x="25146" y="123868"/>
                    </a:lnTo>
                    <a:lnTo>
                      <a:pt x="25146" y="124799"/>
                    </a:lnTo>
                    <a:lnTo>
                      <a:pt x="22973" y="126972"/>
                    </a:lnTo>
                    <a:lnTo>
                      <a:pt x="30113" y="141874"/>
                    </a:lnTo>
                    <a:lnTo>
                      <a:pt x="41600" y="151187"/>
                    </a:lnTo>
                    <a:lnTo>
                      <a:pt x="56191" y="156465"/>
                    </a:lnTo>
                    <a:lnTo>
                      <a:pt x="72955" y="161742"/>
                    </a:lnTo>
                    <a:lnTo>
                      <a:pt x="90650" y="166089"/>
                    </a:lnTo>
                    <a:lnTo>
                      <a:pt x="107414" y="171366"/>
                    </a:lnTo>
                    <a:lnTo>
                      <a:pt x="119832" y="178817"/>
                    </a:lnTo>
                    <a:lnTo>
                      <a:pt x="132250" y="174471"/>
                    </a:lnTo>
                    <a:lnTo>
                      <a:pt x="139701" y="169193"/>
                    </a:lnTo>
                    <a:lnTo>
                      <a:pt x="144668" y="163915"/>
                    </a:lnTo>
                    <a:lnTo>
                      <a:pt x="150877" y="158638"/>
                    </a:lnTo>
                    <a:lnTo>
                      <a:pt x="159259" y="154602"/>
                    </a:lnTo>
                    <a:lnTo>
                      <a:pt x="168882" y="156465"/>
                    </a:lnTo>
                    <a:lnTo>
                      <a:pt x="178196" y="163915"/>
                    </a:lnTo>
                    <a:lnTo>
                      <a:pt x="188441" y="171366"/>
                    </a:lnTo>
                    <a:lnTo>
                      <a:pt x="203032" y="174471"/>
                    </a:lnTo>
                    <a:lnTo>
                      <a:pt x="212345" y="218864"/>
                    </a:lnTo>
                    <a:lnTo>
                      <a:pt x="219796" y="228488"/>
                    </a:lnTo>
                    <a:lnTo>
                      <a:pt x="230040" y="235939"/>
                    </a:lnTo>
                    <a:lnTo>
                      <a:pt x="239664" y="243389"/>
                    </a:lnTo>
                    <a:lnTo>
                      <a:pt x="246804" y="256118"/>
                    </a:lnTo>
                    <a:lnTo>
                      <a:pt x="248977" y="265431"/>
                    </a:lnTo>
                    <a:lnTo>
                      <a:pt x="246804" y="278159"/>
                    </a:lnTo>
                    <a:lnTo>
                      <a:pt x="243700" y="295234"/>
                    </a:lnTo>
                    <a:lnTo>
                      <a:pt x="237491" y="311998"/>
                    </a:lnTo>
                    <a:lnTo>
                      <a:pt x="232213" y="326899"/>
                    </a:lnTo>
                    <a:lnTo>
                      <a:pt x="226936" y="337455"/>
                    </a:lnTo>
                    <a:lnTo>
                      <a:pt x="209240" y="342732"/>
                    </a:lnTo>
                    <a:lnTo>
                      <a:pt x="188441" y="348010"/>
                    </a:lnTo>
                    <a:lnTo>
                      <a:pt x="172918" y="354529"/>
                    </a:lnTo>
                    <a:lnTo>
                      <a:pt x="172918" y="361669"/>
                    </a:lnTo>
                    <a:lnTo>
                      <a:pt x="172918" y="367257"/>
                    </a:lnTo>
                    <a:lnTo>
                      <a:pt x="173850" y="372535"/>
                    </a:lnTo>
                    <a:lnTo>
                      <a:pt x="176023" y="377813"/>
                    </a:lnTo>
                    <a:lnTo>
                      <a:pt x="197754" y="376571"/>
                    </a:lnTo>
                    <a:lnTo>
                      <a:pt x="216691" y="370362"/>
                    </a:lnTo>
                    <a:lnTo>
                      <a:pt x="232213" y="361669"/>
                    </a:lnTo>
                    <a:lnTo>
                      <a:pt x="243700" y="372535"/>
                    </a:lnTo>
                    <a:lnTo>
                      <a:pt x="254255" y="387126"/>
                    </a:lnTo>
                    <a:lnTo>
                      <a:pt x="261395" y="402027"/>
                    </a:lnTo>
                    <a:lnTo>
                      <a:pt x="268846" y="418791"/>
                    </a:lnTo>
                    <a:lnTo>
                      <a:pt x="280022" y="429657"/>
                    </a:lnTo>
                    <a:lnTo>
                      <a:pt x="292750" y="436797"/>
                    </a:lnTo>
                    <a:lnTo>
                      <a:pt x="310446" y="441143"/>
                    </a:lnTo>
                    <a:lnTo>
                      <a:pt x="326899" y="444248"/>
                    </a:lnTo>
                    <a:lnTo>
                      <a:pt x="339628" y="449526"/>
                    </a:lnTo>
                    <a:lnTo>
                      <a:pt x="343663" y="449526"/>
                    </a:lnTo>
                    <a:lnTo>
                      <a:pt x="336523" y="433693"/>
                    </a:lnTo>
                    <a:lnTo>
                      <a:pt x="326899" y="420964"/>
                    </a:lnTo>
                    <a:lnTo>
                      <a:pt x="316655" y="406374"/>
                    </a:lnTo>
                    <a:lnTo>
                      <a:pt x="319759" y="406374"/>
                    </a:lnTo>
                    <a:lnTo>
                      <a:pt x="322864" y="407305"/>
                    </a:lnTo>
                    <a:lnTo>
                      <a:pt x="330004" y="411651"/>
                    </a:lnTo>
                    <a:lnTo>
                      <a:pt x="339628" y="416929"/>
                    </a:lnTo>
                    <a:lnTo>
                      <a:pt x="348941" y="422206"/>
                    </a:lnTo>
                    <a:lnTo>
                      <a:pt x="356081" y="426242"/>
                    </a:lnTo>
                    <a:lnTo>
                      <a:pt x="359186" y="424379"/>
                    </a:lnTo>
                    <a:lnTo>
                      <a:pt x="361359" y="422206"/>
                    </a:lnTo>
                    <a:lnTo>
                      <a:pt x="363532" y="420964"/>
                    </a:lnTo>
                    <a:lnTo>
                      <a:pt x="363532" y="418791"/>
                    </a:lnTo>
                    <a:lnTo>
                      <a:pt x="365395" y="416929"/>
                    </a:lnTo>
                    <a:lnTo>
                      <a:pt x="366636" y="414756"/>
                    </a:lnTo>
                    <a:lnTo>
                      <a:pt x="365395" y="394577"/>
                    </a:lnTo>
                    <a:lnTo>
                      <a:pt x="359186" y="379675"/>
                    </a:lnTo>
                    <a:lnTo>
                      <a:pt x="352045" y="365084"/>
                    </a:lnTo>
                    <a:lnTo>
                      <a:pt x="339628" y="365084"/>
                    </a:lnTo>
                    <a:lnTo>
                      <a:pt x="332177" y="333108"/>
                    </a:lnTo>
                    <a:lnTo>
                      <a:pt x="322864" y="304547"/>
                    </a:lnTo>
                    <a:lnTo>
                      <a:pt x="329073" y="302685"/>
                    </a:lnTo>
                    <a:lnTo>
                      <a:pt x="334350" y="302685"/>
                    </a:lnTo>
                    <a:lnTo>
                      <a:pt x="339628" y="300512"/>
                    </a:lnTo>
                    <a:lnTo>
                      <a:pt x="346768" y="300512"/>
                    </a:lnTo>
                    <a:lnTo>
                      <a:pt x="352045" y="313240"/>
                    </a:lnTo>
                    <a:lnTo>
                      <a:pt x="359186" y="322553"/>
                    </a:lnTo>
                    <a:lnTo>
                      <a:pt x="368810" y="332177"/>
                    </a:lnTo>
                    <a:lnTo>
                      <a:pt x="375950" y="340559"/>
                    </a:lnTo>
                    <a:lnTo>
                      <a:pt x="383401" y="340559"/>
                    </a:lnTo>
                    <a:lnTo>
                      <a:pt x="388368" y="339628"/>
                    </a:lnTo>
                    <a:lnTo>
                      <a:pt x="394577" y="339628"/>
                    </a:lnTo>
                    <a:lnTo>
                      <a:pt x="399854" y="337455"/>
                    </a:lnTo>
                    <a:lnTo>
                      <a:pt x="407305" y="287783"/>
                    </a:lnTo>
                    <a:lnTo>
                      <a:pt x="402027" y="28778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id="{04B44856-9F5F-4E61-A444-F99DAC9D23A8}"/>
                  </a:ext>
                </a:extLst>
              </p:cNvPr>
              <p:cNvSpPr/>
              <p:nvPr/>
            </p:nvSpPr>
            <p:spPr>
              <a:xfrm>
                <a:off x="5463788" y="5234275"/>
                <a:ext cx="43462" cy="15522"/>
              </a:xfrm>
              <a:custGeom>
                <a:avLst/>
                <a:gdLst>
                  <a:gd name="connsiteX0" fmla="*/ 24836 w 43462"/>
                  <a:gd name="connsiteY0" fmla="*/ 7451 h 15522"/>
                  <a:gd name="connsiteX1" fmla="*/ 14591 w 43462"/>
                  <a:gd name="connsiteY1" fmla="*/ 3415 h 15522"/>
                  <a:gd name="connsiteX2" fmla="*/ 4967 w 43462"/>
                  <a:gd name="connsiteY2" fmla="*/ 0 h 15522"/>
                  <a:gd name="connsiteX3" fmla="*/ 3104 w 43462"/>
                  <a:gd name="connsiteY3" fmla="*/ 3415 h 15522"/>
                  <a:gd name="connsiteX4" fmla="*/ 3104 w 43462"/>
                  <a:gd name="connsiteY4" fmla="*/ 5278 h 15522"/>
                  <a:gd name="connsiteX5" fmla="*/ 1863 w 43462"/>
                  <a:gd name="connsiteY5" fmla="*/ 7451 h 15522"/>
                  <a:gd name="connsiteX6" fmla="*/ 0 w 43462"/>
                  <a:gd name="connsiteY6" fmla="*/ 8692 h 15522"/>
                  <a:gd name="connsiteX7" fmla="*/ 0 w 43462"/>
                  <a:gd name="connsiteY7" fmla="*/ 12728 h 15522"/>
                  <a:gd name="connsiteX8" fmla="*/ 7140 w 43462"/>
                  <a:gd name="connsiteY8" fmla="*/ 12728 h 15522"/>
                  <a:gd name="connsiteX9" fmla="*/ 10245 w 43462"/>
                  <a:gd name="connsiteY9" fmla="*/ 14901 h 15522"/>
                  <a:gd name="connsiteX10" fmla="*/ 12418 w 43462"/>
                  <a:gd name="connsiteY10" fmla="*/ 14901 h 15522"/>
                  <a:gd name="connsiteX11" fmla="*/ 15522 w 43462"/>
                  <a:gd name="connsiteY11" fmla="*/ 15833 h 15522"/>
                  <a:gd name="connsiteX12" fmla="*/ 44704 w 43462"/>
                  <a:gd name="connsiteY12" fmla="*/ 15833 h 15522"/>
                  <a:gd name="connsiteX13" fmla="*/ 37253 w 43462"/>
                  <a:gd name="connsiteY13" fmla="*/ 10555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462" h="15522">
                    <a:moveTo>
                      <a:pt x="24836" y="7451"/>
                    </a:moveTo>
                    <a:lnTo>
                      <a:pt x="14591" y="3415"/>
                    </a:lnTo>
                    <a:lnTo>
                      <a:pt x="4967" y="0"/>
                    </a:lnTo>
                    <a:lnTo>
                      <a:pt x="3104" y="3415"/>
                    </a:lnTo>
                    <a:lnTo>
                      <a:pt x="3104" y="5278"/>
                    </a:lnTo>
                    <a:lnTo>
                      <a:pt x="1863" y="7451"/>
                    </a:lnTo>
                    <a:lnTo>
                      <a:pt x="0" y="8692"/>
                    </a:lnTo>
                    <a:lnTo>
                      <a:pt x="0" y="12728"/>
                    </a:lnTo>
                    <a:lnTo>
                      <a:pt x="7140" y="12728"/>
                    </a:lnTo>
                    <a:lnTo>
                      <a:pt x="10245" y="14901"/>
                    </a:lnTo>
                    <a:lnTo>
                      <a:pt x="12418" y="14901"/>
                    </a:lnTo>
                    <a:lnTo>
                      <a:pt x="15522" y="15833"/>
                    </a:lnTo>
                    <a:lnTo>
                      <a:pt x="44704" y="15833"/>
                    </a:lnTo>
                    <a:lnTo>
                      <a:pt x="37253" y="10555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id="{0FF69C47-0694-43FC-9B26-6CDC901A1311}"/>
                  </a:ext>
                </a:extLst>
              </p:cNvPr>
              <p:cNvSpPr/>
              <p:nvPr/>
            </p:nvSpPr>
            <p:spPr>
              <a:xfrm>
                <a:off x="5144029" y="5162562"/>
                <a:ext cx="24836" cy="9313"/>
              </a:xfrm>
              <a:custGeom>
                <a:avLst/>
                <a:gdLst>
                  <a:gd name="connsiteX0" fmla="*/ 4967 w 24835"/>
                  <a:gd name="connsiteY0" fmla="*/ 10555 h 9313"/>
                  <a:gd name="connsiteX1" fmla="*/ 10245 w 24835"/>
                  <a:gd name="connsiteY1" fmla="*/ 10555 h 9313"/>
                  <a:gd name="connsiteX2" fmla="*/ 14280 w 24835"/>
                  <a:gd name="connsiteY2" fmla="*/ 8382 h 9313"/>
                  <a:gd name="connsiteX3" fmla="*/ 17695 w 24835"/>
                  <a:gd name="connsiteY3" fmla="*/ 7140 h 9313"/>
                  <a:gd name="connsiteX4" fmla="*/ 19558 w 24835"/>
                  <a:gd name="connsiteY4" fmla="*/ 5278 h 9313"/>
                  <a:gd name="connsiteX5" fmla="*/ 24836 w 24835"/>
                  <a:gd name="connsiteY5" fmla="*/ 3104 h 9313"/>
                  <a:gd name="connsiteX6" fmla="*/ 24836 w 24835"/>
                  <a:gd name="connsiteY6" fmla="*/ 0 h 9313"/>
                  <a:gd name="connsiteX7" fmla="*/ 0 w 24835"/>
                  <a:gd name="connsiteY7" fmla="*/ 0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835" h="9313">
                    <a:moveTo>
                      <a:pt x="4967" y="10555"/>
                    </a:moveTo>
                    <a:lnTo>
                      <a:pt x="10245" y="10555"/>
                    </a:lnTo>
                    <a:lnTo>
                      <a:pt x="14280" y="8382"/>
                    </a:lnTo>
                    <a:lnTo>
                      <a:pt x="17695" y="7140"/>
                    </a:lnTo>
                    <a:lnTo>
                      <a:pt x="19558" y="5278"/>
                    </a:lnTo>
                    <a:lnTo>
                      <a:pt x="24836" y="3104"/>
                    </a:lnTo>
                    <a:lnTo>
                      <a:pt x="248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id="{E8D813EC-69C6-4723-9AE7-512E4D11EE64}"/>
                  </a:ext>
                </a:extLst>
              </p:cNvPr>
              <p:cNvSpPr/>
              <p:nvPr/>
            </p:nvSpPr>
            <p:spPr>
              <a:xfrm>
                <a:off x="5247097" y="5141141"/>
                <a:ext cx="24836" cy="40358"/>
              </a:xfrm>
              <a:custGeom>
                <a:avLst/>
                <a:gdLst>
                  <a:gd name="connsiteX0" fmla="*/ 21731 w 24835"/>
                  <a:gd name="connsiteY0" fmla="*/ 0 h 40357"/>
                  <a:gd name="connsiteX1" fmla="*/ 14591 w 24835"/>
                  <a:gd name="connsiteY1" fmla="*/ 0 h 40357"/>
                  <a:gd name="connsiteX2" fmla="*/ 9313 w 24835"/>
                  <a:gd name="connsiteY2" fmla="*/ 0 h 40357"/>
                  <a:gd name="connsiteX3" fmla="*/ 4967 w 24835"/>
                  <a:gd name="connsiteY3" fmla="*/ 2173 h 40357"/>
                  <a:gd name="connsiteX4" fmla="*/ 1863 w 24835"/>
                  <a:gd name="connsiteY4" fmla="*/ 4346 h 40357"/>
                  <a:gd name="connsiteX5" fmla="*/ 0 w 24835"/>
                  <a:gd name="connsiteY5" fmla="*/ 11797 h 40357"/>
                  <a:gd name="connsiteX6" fmla="*/ 0 w 24835"/>
                  <a:gd name="connsiteY6" fmla="*/ 26698 h 40357"/>
                  <a:gd name="connsiteX7" fmla="*/ 1863 w 24835"/>
                  <a:gd name="connsiteY7" fmla="*/ 41289 h 40357"/>
                  <a:gd name="connsiteX8" fmla="*/ 7140 w 24835"/>
                  <a:gd name="connsiteY8" fmla="*/ 39116 h 40357"/>
                  <a:gd name="connsiteX9" fmla="*/ 11487 w 24835"/>
                  <a:gd name="connsiteY9" fmla="*/ 39116 h 40357"/>
                  <a:gd name="connsiteX10" fmla="*/ 14591 w 24835"/>
                  <a:gd name="connsiteY10" fmla="*/ 39116 h 40357"/>
                  <a:gd name="connsiteX11" fmla="*/ 16454 w 24835"/>
                  <a:gd name="connsiteY11" fmla="*/ 37253 h 40357"/>
                  <a:gd name="connsiteX12" fmla="*/ 26078 w 24835"/>
                  <a:gd name="connsiteY12" fmla="*/ 37253 h 40357"/>
                  <a:gd name="connsiteX13" fmla="*/ 23904 w 24835"/>
                  <a:gd name="connsiteY13" fmla="*/ 17075 h 4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835" h="40357">
                    <a:moveTo>
                      <a:pt x="21731" y="0"/>
                    </a:moveTo>
                    <a:lnTo>
                      <a:pt x="14591" y="0"/>
                    </a:lnTo>
                    <a:lnTo>
                      <a:pt x="9313" y="0"/>
                    </a:lnTo>
                    <a:lnTo>
                      <a:pt x="4967" y="2173"/>
                    </a:lnTo>
                    <a:lnTo>
                      <a:pt x="1863" y="4346"/>
                    </a:lnTo>
                    <a:lnTo>
                      <a:pt x="0" y="11797"/>
                    </a:lnTo>
                    <a:lnTo>
                      <a:pt x="0" y="26698"/>
                    </a:lnTo>
                    <a:lnTo>
                      <a:pt x="1863" y="41289"/>
                    </a:lnTo>
                    <a:lnTo>
                      <a:pt x="7140" y="39116"/>
                    </a:lnTo>
                    <a:lnTo>
                      <a:pt x="11487" y="39116"/>
                    </a:lnTo>
                    <a:lnTo>
                      <a:pt x="14591" y="39116"/>
                    </a:lnTo>
                    <a:lnTo>
                      <a:pt x="16454" y="37253"/>
                    </a:lnTo>
                    <a:lnTo>
                      <a:pt x="26078" y="37253"/>
                    </a:lnTo>
                    <a:lnTo>
                      <a:pt x="23904" y="17075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id="{D6F89230-6047-4B20-8D81-573E8AF4D11E}"/>
                  </a:ext>
                </a:extLst>
              </p:cNvPr>
              <p:cNvSpPr/>
              <p:nvPr/>
            </p:nvSpPr>
            <p:spPr>
              <a:xfrm>
                <a:off x="5592933" y="5239552"/>
                <a:ext cx="34149" cy="21731"/>
              </a:xfrm>
              <a:custGeom>
                <a:avLst/>
                <a:gdLst>
                  <a:gd name="connsiteX0" fmla="*/ 21731 w 34149"/>
                  <a:gd name="connsiteY0" fmla="*/ 3415 h 21731"/>
                  <a:gd name="connsiteX1" fmla="*/ 14591 w 34149"/>
                  <a:gd name="connsiteY1" fmla="*/ 5278 h 21731"/>
                  <a:gd name="connsiteX2" fmla="*/ 7140 w 34149"/>
                  <a:gd name="connsiteY2" fmla="*/ 9624 h 21731"/>
                  <a:gd name="connsiteX3" fmla="*/ 0 w 34149"/>
                  <a:gd name="connsiteY3" fmla="*/ 10555 h 21731"/>
                  <a:gd name="connsiteX4" fmla="*/ 3104 w 34149"/>
                  <a:gd name="connsiteY4" fmla="*/ 24525 h 21731"/>
                  <a:gd name="connsiteX5" fmla="*/ 7140 w 34149"/>
                  <a:gd name="connsiteY5" fmla="*/ 22352 h 21731"/>
                  <a:gd name="connsiteX6" fmla="*/ 10245 w 34149"/>
                  <a:gd name="connsiteY6" fmla="*/ 22352 h 21731"/>
                  <a:gd name="connsiteX7" fmla="*/ 12418 w 34149"/>
                  <a:gd name="connsiteY7" fmla="*/ 22352 h 21731"/>
                  <a:gd name="connsiteX8" fmla="*/ 12418 w 34149"/>
                  <a:gd name="connsiteY8" fmla="*/ 20179 h 21731"/>
                  <a:gd name="connsiteX9" fmla="*/ 15522 w 34149"/>
                  <a:gd name="connsiteY9" fmla="*/ 20179 h 21731"/>
                  <a:gd name="connsiteX10" fmla="*/ 21731 w 34149"/>
                  <a:gd name="connsiteY10" fmla="*/ 17075 h 21731"/>
                  <a:gd name="connsiteX11" fmla="*/ 24836 w 34149"/>
                  <a:gd name="connsiteY11" fmla="*/ 12728 h 21731"/>
                  <a:gd name="connsiteX12" fmla="*/ 29182 w 34149"/>
                  <a:gd name="connsiteY12" fmla="*/ 9624 h 21731"/>
                  <a:gd name="connsiteX13" fmla="*/ 32286 w 34149"/>
                  <a:gd name="connsiteY13" fmla="*/ 5278 h 21731"/>
                  <a:gd name="connsiteX14" fmla="*/ 36322 w 34149"/>
                  <a:gd name="connsiteY14" fmla="*/ 0 h 21731"/>
                  <a:gd name="connsiteX15" fmla="*/ 27009 w 34149"/>
                  <a:gd name="connsiteY15" fmla="*/ 0 h 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149" h="21731">
                    <a:moveTo>
                      <a:pt x="21731" y="3415"/>
                    </a:moveTo>
                    <a:lnTo>
                      <a:pt x="14591" y="5278"/>
                    </a:lnTo>
                    <a:lnTo>
                      <a:pt x="7140" y="9624"/>
                    </a:lnTo>
                    <a:lnTo>
                      <a:pt x="0" y="10555"/>
                    </a:lnTo>
                    <a:lnTo>
                      <a:pt x="3104" y="24525"/>
                    </a:lnTo>
                    <a:lnTo>
                      <a:pt x="7140" y="22352"/>
                    </a:lnTo>
                    <a:lnTo>
                      <a:pt x="10245" y="22352"/>
                    </a:lnTo>
                    <a:lnTo>
                      <a:pt x="12418" y="22352"/>
                    </a:lnTo>
                    <a:lnTo>
                      <a:pt x="12418" y="20179"/>
                    </a:lnTo>
                    <a:lnTo>
                      <a:pt x="15522" y="20179"/>
                    </a:lnTo>
                    <a:lnTo>
                      <a:pt x="21731" y="17075"/>
                    </a:lnTo>
                    <a:lnTo>
                      <a:pt x="24836" y="12728"/>
                    </a:lnTo>
                    <a:lnTo>
                      <a:pt x="29182" y="9624"/>
                    </a:lnTo>
                    <a:lnTo>
                      <a:pt x="32286" y="5278"/>
                    </a:lnTo>
                    <a:lnTo>
                      <a:pt x="36322" y="0"/>
                    </a:lnTo>
                    <a:lnTo>
                      <a:pt x="27009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id="{20D1C2CE-51A0-4B61-B929-38D69FA16969}"/>
                  </a:ext>
                </a:extLst>
              </p:cNvPr>
              <p:cNvSpPr/>
              <p:nvPr/>
            </p:nvSpPr>
            <p:spPr>
              <a:xfrm>
                <a:off x="4877977" y="3996527"/>
                <a:ext cx="2967861" cy="2340761"/>
              </a:xfrm>
              <a:custGeom>
                <a:avLst/>
                <a:gdLst>
                  <a:gd name="connsiteX0" fmla="*/ 2965999 w 2967861"/>
                  <a:gd name="connsiteY0" fmla="*/ 516271 h 2340761"/>
                  <a:gd name="connsiteX1" fmla="*/ 2956685 w 2967861"/>
                  <a:gd name="connsiteY1" fmla="*/ 502612 h 2340761"/>
                  <a:gd name="connsiteX2" fmla="*/ 2945199 w 2967861"/>
                  <a:gd name="connsiteY2" fmla="*/ 489883 h 2340761"/>
                  <a:gd name="connsiteX3" fmla="*/ 2934644 w 2967861"/>
                  <a:gd name="connsiteY3" fmla="*/ 477155 h 2340761"/>
                  <a:gd name="connsiteX4" fmla="*/ 2930608 w 2967861"/>
                  <a:gd name="connsiteY4" fmla="*/ 477155 h 2340761"/>
                  <a:gd name="connsiteX5" fmla="*/ 2929677 w 2967861"/>
                  <a:gd name="connsiteY5" fmla="*/ 477155 h 2340761"/>
                  <a:gd name="connsiteX6" fmla="*/ 2927503 w 2967861"/>
                  <a:gd name="connsiteY6" fmla="*/ 479328 h 2340761"/>
                  <a:gd name="connsiteX7" fmla="*/ 2925330 w 2967861"/>
                  <a:gd name="connsiteY7" fmla="*/ 479328 h 2340761"/>
                  <a:gd name="connsiteX8" fmla="*/ 2923158 w 2967861"/>
                  <a:gd name="connsiteY8" fmla="*/ 480260 h 2340761"/>
                  <a:gd name="connsiteX9" fmla="*/ 2905462 w 2967861"/>
                  <a:gd name="connsiteY9" fmla="*/ 477155 h 2340761"/>
                  <a:gd name="connsiteX10" fmla="*/ 2896149 w 2967861"/>
                  <a:gd name="connsiteY10" fmla="*/ 469705 h 2340761"/>
                  <a:gd name="connsiteX11" fmla="*/ 2889008 w 2967861"/>
                  <a:gd name="connsiteY11" fmla="*/ 460081 h 2340761"/>
                  <a:gd name="connsiteX12" fmla="*/ 2881868 w 2967861"/>
                  <a:gd name="connsiteY12" fmla="*/ 449526 h 2340761"/>
                  <a:gd name="connsiteX13" fmla="*/ 2871313 w 2967861"/>
                  <a:gd name="connsiteY13" fmla="*/ 439902 h 2340761"/>
                  <a:gd name="connsiteX14" fmla="*/ 2866035 w 2967861"/>
                  <a:gd name="connsiteY14" fmla="*/ 435555 h 2340761"/>
                  <a:gd name="connsiteX15" fmla="*/ 2859827 w 2967861"/>
                  <a:gd name="connsiteY15" fmla="*/ 435555 h 2340761"/>
                  <a:gd name="connsiteX16" fmla="*/ 2854549 w 2967861"/>
                  <a:gd name="connsiteY16" fmla="*/ 434624 h 2340761"/>
                  <a:gd name="connsiteX17" fmla="*/ 2849271 w 2967861"/>
                  <a:gd name="connsiteY17" fmla="*/ 434624 h 2340761"/>
                  <a:gd name="connsiteX18" fmla="*/ 2843994 w 2967861"/>
                  <a:gd name="connsiteY18" fmla="*/ 430278 h 2340761"/>
                  <a:gd name="connsiteX19" fmla="*/ 2810776 w 2967861"/>
                  <a:gd name="connsiteY19" fmla="*/ 395508 h 2340761"/>
                  <a:gd name="connsiteX20" fmla="*/ 2751481 w 2967861"/>
                  <a:gd name="connsiteY20" fmla="*/ 370051 h 2340761"/>
                  <a:gd name="connsiteX21" fmla="*/ 2747445 w 2967861"/>
                  <a:gd name="connsiteY21" fmla="*/ 370983 h 2340761"/>
                  <a:gd name="connsiteX22" fmla="*/ 2744340 w 2967861"/>
                  <a:gd name="connsiteY22" fmla="*/ 373156 h 2340761"/>
                  <a:gd name="connsiteX23" fmla="*/ 2740305 w 2967861"/>
                  <a:gd name="connsiteY23" fmla="*/ 377502 h 2340761"/>
                  <a:gd name="connsiteX24" fmla="*/ 2735027 w 2967861"/>
                  <a:gd name="connsiteY24" fmla="*/ 378433 h 2340761"/>
                  <a:gd name="connsiteX25" fmla="*/ 2729750 w 2967861"/>
                  <a:gd name="connsiteY25" fmla="*/ 378433 h 2340761"/>
                  <a:gd name="connsiteX26" fmla="*/ 2723541 w 2967861"/>
                  <a:gd name="connsiteY26" fmla="*/ 378433 h 2340761"/>
                  <a:gd name="connsiteX27" fmla="*/ 2708950 w 2967861"/>
                  <a:gd name="connsiteY27" fmla="*/ 373156 h 2340761"/>
                  <a:gd name="connsiteX28" fmla="*/ 2696532 w 2967861"/>
                  <a:gd name="connsiteY28" fmla="*/ 365705 h 2340761"/>
                  <a:gd name="connsiteX29" fmla="*/ 2678836 w 2967861"/>
                  <a:gd name="connsiteY29" fmla="*/ 362601 h 2340761"/>
                  <a:gd name="connsiteX30" fmla="*/ 2678836 w 2967861"/>
                  <a:gd name="connsiteY30" fmla="*/ 367878 h 2340761"/>
                  <a:gd name="connsiteX31" fmla="*/ 2678836 w 2967861"/>
                  <a:gd name="connsiteY31" fmla="*/ 373156 h 2340761"/>
                  <a:gd name="connsiteX32" fmla="*/ 2676664 w 2967861"/>
                  <a:gd name="connsiteY32" fmla="*/ 377502 h 2340761"/>
                  <a:gd name="connsiteX33" fmla="*/ 2676664 w 2967861"/>
                  <a:gd name="connsiteY33" fmla="*/ 380607 h 2340761"/>
                  <a:gd name="connsiteX34" fmla="*/ 2678836 w 2967861"/>
                  <a:gd name="connsiteY34" fmla="*/ 382780 h 2340761"/>
                  <a:gd name="connsiteX35" fmla="*/ 2681010 w 2967861"/>
                  <a:gd name="connsiteY35" fmla="*/ 385884 h 2340761"/>
                  <a:gd name="connsiteX36" fmla="*/ 2684114 w 2967861"/>
                  <a:gd name="connsiteY36" fmla="*/ 392093 h 2340761"/>
                  <a:gd name="connsiteX37" fmla="*/ 2681941 w 2967861"/>
                  <a:gd name="connsiteY37" fmla="*/ 397371 h 2340761"/>
                  <a:gd name="connsiteX38" fmla="*/ 2681941 w 2967861"/>
                  <a:gd name="connsiteY38" fmla="*/ 400475 h 2340761"/>
                  <a:gd name="connsiteX39" fmla="*/ 2681010 w 2967861"/>
                  <a:gd name="connsiteY39" fmla="*/ 404821 h 2340761"/>
                  <a:gd name="connsiteX40" fmla="*/ 2678836 w 2967861"/>
                  <a:gd name="connsiteY40" fmla="*/ 406994 h 2340761"/>
                  <a:gd name="connsiteX41" fmla="*/ 2678836 w 2967861"/>
                  <a:gd name="connsiteY41" fmla="*/ 412272 h 2340761"/>
                  <a:gd name="connsiteX42" fmla="*/ 2671696 w 2967861"/>
                  <a:gd name="connsiteY42" fmla="*/ 406994 h 2340761"/>
                  <a:gd name="connsiteX43" fmla="*/ 2666419 w 2967861"/>
                  <a:gd name="connsiteY43" fmla="*/ 402648 h 2340761"/>
                  <a:gd name="connsiteX44" fmla="*/ 2660210 w 2967861"/>
                  <a:gd name="connsiteY44" fmla="*/ 395198 h 2340761"/>
                  <a:gd name="connsiteX45" fmla="*/ 2654932 w 2967861"/>
                  <a:gd name="connsiteY45" fmla="*/ 389920 h 2340761"/>
                  <a:gd name="connsiteX46" fmla="*/ 2651828 w 2967861"/>
                  <a:gd name="connsiteY46" fmla="*/ 382469 h 2340761"/>
                  <a:gd name="connsiteX47" fmla="*/ 2616437 w 2967861"/>
                  <a:gd name="connsiteY47" fmla="*/ 382469 h 2340761"/>
                  <a:gd name="connsiteX48" fmla="*/ 2581978 w 2967861"/>
                  <a:gd name="connsiteY48" fmla="*/ 382469 h 2340761"/>
                  <a:gd name="connsiteX49" fmla="*/ 2547518 w 2967861"/>
                  <a:gd name="connsiteY49" fmla="*/ 385574 h 2340761"/>
                  <a:gd name="connsiteX50" fmla="*/ 2544414 w 2967861"/>
                  <a:gd name="connsiteY50" fmla="*/ 384642 h 2340761"/>
                  <a:gd name="connsiteX51" fmla="*/ 2542240 w 2967861"/>
                  <a:gd name="connsiteY51" fmla="*/ 380296 h 2340761"/>
                  <a:gd name="connsiteX52" fmla="*/ 2538205 w 2967861"/>
                  <a:gd name="connsiteY52" fmla="*/ 378123 h 2340761"/>
                  <a:gd name="connsiteX53" fmla="*/ 2535100 w 2967861"/>
                  <a:gd name="connsiteY53" fmla="*/ 365395 h 2340761"/>
                  <a:gd name="connsiteX54" fmla="*/ 2532927 w 2967861"/>
                  <a:gd name="connsiteY54" fmla="*/ 350493 h 2340761"/>
                  <a:gd name="connsiteX55" fmla="*/ 2527650 w 2967861"/>
                  <a:gd name="connsiteY55" fmla="*/ 333419 h 2340761"/>
                  <a:gd name="connsiteX56" fmla="*/ 2515232 w 2967861"/>
                  <a:gd name="connsiteY56" fmla="*/ 330314 h 2340761"/>
                  <a:gd name="connsiteX57" fmla="*/ 2498468 w 2967861"/>
                  <a:gd name="connsiteY57" fmla="*/ 327210 h 2340761"/>
                  <a:gd name="connsiteX58" fmla="*/ 2481703 w 2967861"/>
                  <a:gd name="connsiteY58" fmla="*/ 325037 h 2340761"/>
                  <a:gd name="connsiteX59" fmla="*/ 2464008 w 2967861"/>
                  <a:gd name="connsiteY59" fmla="*/ 325037 h 2340761"/>
                  <a:gd name="connsiteX60" fmla="*/ 2451590 w 2967861"/>
                  <a:gd name="connsiteY60" fmla="*/ 330314 h 2340761"/>
                  <a:gd name="connsiteX61" fmla="*/ 2437931 w 2967861"/>
                  <a:gd name="connsiteY61" fmla="*/ 325037 h 2340761"/>
                  <a:gd name="connsiteX62" fmla="*/ 2427375 w 2967861"/>
                  <a:gd name="connsiteY62" fmla="*/ 315413 h 2340761"/>
                  <a:gd name="connsiteX63" fmla="*/ 2420235 w 2967861"/>
                  <a:gd name="connsiteY63" fmla="*/ 304858 h 2340761"/>
                  <a:gd name="connsiteX64" fmla="*/ 2414958 w 2967861"/>
                  <a:gd name="connsiteY64" fmla="*/ 293371 h 2340761"/>
                  <a:gd name="connsiteX65" fmla="*/ 2401298 w 2967861"/>
                  <a:gd name="connsiteY65" fmla="*/ 293371 h 2340761"/>
                  <a:gd name="connsiteX66" fmla="*/ 2388880 w 2967861"/>
                  <a:gd name="connsiteY66" fmla="*/ 293371 h 2340761"/>
                  <a:gd name="connsiteX67" fmla="*/ 2378325 w 2967861"/>
                  <a:gd name="connsiteY67" fmla="*/ 297718 h 2340761"/>
                  <a:gd name="connsiteX68" fmla="*/ 2373047 w 2967861"/>
                  <a:gd name="connsiteY68" fmla="*/ 295544 h 2340761"/>
                  <a:gd name="connsiteX69" fmla="*/ 2369012 w 2967861"/>
                  <a:gd name="connsiteY69" fmla="*/ 293371 h 2340761"/>
                  <a:gd name="connsiteX70" fmla="*/ 2365907 w 2967861"/>
                  <a:gd name="connsiteY70" fmla="*/ 291198 h 2340761"/>
                  <a:gd name="connsiteX71" fmla="*/ 2365907 w 2967861"/>
                  <a:gd name="connsiteY71" fmla="*/ 288094 h 2340761"/>
                  <a:gd name="connsiteX72" fmla="*/ 2363734 w 2967861"/>
                  <a:gd name="connsiteY72" fmla="*/ 285921 h 2340761"/>
                  <a:gd name="connsiteX73" fmla="*/ 2363734 w 2967861"/>
                  <a:gd name="connsiteY73" fmla="*/ 282816 h 2340761"/>
                  <a:gd name="connsiteX74" fmla="*/ 2361561 w 2967861"/>
                  <a:gd name="connsiteY74" fmla="*/ 276607 h 2340761"/>
                  <a:gd name="connsiteX75" fmla="*/ 2358457 w 2967861"/>
                  <a:gd name="connsiteY75" fmla="*/ 273503 h 2340761"/>
                  <a:gd name="connsiteX76" fmla="*/ 2351316 w 2967861"/>
                  <a:gd name="connsiteY76" fmla="*/ 268225 h 2340761"/>
                  <a:gd name="connsiteX77" fmla="*/ 2334552 w 2967861"/>
                  <a:gd name="connsiteY77" fmla="*/ 262016 h 2340761"/>
                  <a:gd name="connsiteX78" fmla="*/ 2315925 w 2967861"/>
                  <a:gd name="connsiteY78" fmla="*/ 256739 h 2340761"/>
                  <a:gd name="connsiteX79" fmla="*/ 2296057 w 2967861"/>
                  <a:gd name="connsiteY79" fmla="*/ 251461 h 2340761"/>
                  <a:gd name="connsiteX80" fmla="*/ 2276188 w 2967861"/>
                  <a:gd name="connsiteY80" fmla="*/ 249288 h 2340761"/>
                  <a:gd name="connsiteX81" fmla="*/ 2258493 w 2967861"/>
                  <a:gd name="connsiteY81" fmla="*/ 249288 h 2340761"/>
                  <a:gd name="connsiteX82" fmla="*/ 2247007 w 2967861"/>
                  <a:gd name="connsiteY82" fmla="*/ 253634 h 2340761"/>
                  <a:gd name="connsiteX83" fmla="*/ 2234589 w 2967861"/>
                  <a:gd name="connsiteY83" fmla="*/ 256739 h 2340761"/>
                  <a:gd name="connsiteX84" fmla="*/ 2237693 w 2967861"/>
                  <a:gd name="connsiteY84" fmla="*/ 273813 h 2340761"/>
                  <a:gd name="connsiteX85" fmla="*/ 2241729 w 2967861"/>
                  <a:gd name="connsiteY85" fmla="*/ 286541 h 2340761"/>
                  <a:gd name="connsiteX86" fmla="*/ 2243902 w 2967861"/>
                  <a:gd name="connsiteY86" fmla="*/ 305479 h 2340761"/>
                  <a:gd name="connsiteX87" fmla="*/ 2236762 w 2967861"/>
                  <a:gd name="connsiteY87" fmla="*/ 305479 h 2340761"/>
                  <a:gd name="connsiteX88" fmla="*/ 2232726 w 2967861"/>
                  <a:gd name="connsiteY88" fmla="*/ 303306 h 2340761"/>
                  <a:gd name="connsiteX89" fmla="*/ 2227448 w 2967861"/>
                  <a:gd name="connsiteY89" fmla="*/ 303306 h 2340761"/>
                  <a:gd name="connsiteX90" fmla="*/ 2225275 w 2967861"/>
                  <a:gd name="connsiteY90" fmla="*/ 303306 h 2340761"/>
                  <a:gd name="connsiteX91" fmla="*/ 2222171 w 2967861"/>
                  <a:gd name="connsiteY91" fmla="*/ 303306 h 2340761"/>
                  <a:gd name="connsiteX92" fmla="*/ 2218135 w 2967861"/>
                  <a:gd name="connsiteY92" fmla="*/ 306410 h 2340761"/>
                  <a:gd name="connsiteX93" fmla="*/ 2215030 w 2967861"/>
                  <a:gd name="connsiteY93" fmla="*/ 310756 h 2340761"/>
                  <a:gd name="connsiteX94" fmla="*/ 2207890 w 2967861"/>
                  <a:gd name="connsiteY94" fmla="*/ 306410 h 2340761"/>
                  <a:gd name="connsiteX95" fmla="*/ 2201681 w 2967861"/>
                  <a:gd name="connsiteY95" fmla="*/ 303306 h 2340761"/>
                  <a:gd name="connsiteX96" fmla="*/ 2198577 w 2967861"/>
                  <a:gd name="connsiteY96" fmla="*/ 298028 h 2340761"/>
                  <a:gd name="connsiteX97" fmla="*/ 2193299 w 2967861"/>
                  <a:gd name="connsiteY97" fmla="*/ 293682 h 2340761"/>
                  <a:gd name="connsiteX98" fmla="*/ 2188022 w 2967861"/>
                  <a:gd name="connsiteY98" fmla="*/ 288404 h 2340761"/>
                  <a:gd name="connsiteX99" fmla="*/ 2174362 w 2967861"/>
                  <a:gd name="connsiteY99" fmla="*/ 310756 h 2340761"/>
                  <a:gd name="connsiteX100" fmla="*/ 2165980 w 2967861"/>
                  <a:gd name="connsiteY100" fmla="*/ 308583 h 2340761"/>
                  <a:gd name="connsiteX101" fmla="*/ 2158840 w 2967861"/>
                  <a:gd name="connsiteY101" fmla="*/ 306410 h 2340761"/>
                  <a:gd name="connsiteX102" fmla="*/ 2152631 w 2967861"/>
                  <a:gd name="connsiteY102" fmla="*/ 303306 h 2340761"/>
                  <a:gd name="connsiteX103" fmla="*/ 2149526 w 2967861"/>
                  <a:gd name="connsiteY103" fmla="*/ 298028 h 2340761"/>
                  <a:gd name="connsiteX104" fmla="*/ 2147353 w 2967861"/>
                  <a:gd name="connsiteY104" fmla="*/ 290577 h 2340761"/>
                  <a:gd name="connsiteX105" fmla="*/ 2147353 w 2967861"/>
                  <a:gd name="connsiteY105" fmla="*/ 280953 h 2340761"/>
                  <a:gd name="connsiteX106" fmla="*/ 2140213 w 2967861"/>
                  <a:gd name="connsiteY106" fmla="*/ 290577 h 2340761"/>
                  <a:gd name="connsiteX107" fmla="*/ 2137109 w 2967861"/>
                  <a:gd name="connsiteY107" fmla="*/ 301132 h 2340761"/>
                  <a:gd name="connsiteX108" fmla="*/ 2133073 w 2967861"/>
                  <a:gd name="connsiteY108" fmla="*/ 312619 h 2340761"/>
                  <a:gd name="connsiteX109" fmla="*/ 2127795 w 2967861"/>
                  <a:gd name="connsiteY109" fmla="*/ 321001 h 2340761"/>
                  <a:gd name="connsiteX110" fmla="*/ 2125622 w 2967861"/>
                  <a:gd name="connsiteY110" fmla="*/ 323174 h 2340761"/>
                  <a:gd name="connsiteX111" fmla="*/ 2123449 w 2967861"/>
                  <a:gd name="connsiteY111" fmla="*/ 325347 h 2340761"/>
                  <a:gd name="connsiteX112" fmla="*/ 2112894 w 2967861"/>
                  <a:gd name="connsiteY112" fmla="*/ 317896 h 2340761"/>
                  <a:gd name="connsiteX113" fmla="*/ 2100476 w 2967861"/>
                  <a:gd name="connsiteY113" fmla="*/ 310446 h 2340761"/>
                  <a:gd name="connsiteX114" fmla="*/ 2091163 w 2967861"/>
                  <a:gd name="connsiteY114" fmla="*/ 300822 h 2340761"/>
                  <a:gd name="connsiteX115" fmla="*/ 2088989 w 2967861"/>
                  <a:gd name="connsiteY115" fmla="*/ 295544 h 2340761"/>
                  <a:gd name="connsiteX116" fmla="*/ 2088058 w 2967861"/>
                  <a:gd name="connsiteY116" fmla="*/ 291198 h 2340761"/>
                  <a:gd name="connsiteX117" fmla="*/ 2088058 w 2967861"/>
                  <a:gd name="connsiteY117" fmla="*/ 288094 h 2340761"/>
                  <a:gd name="connsiteX118" fmla="*/ 2085885 w 2967861"/>
                  <a:gd name="connsiteY118" fmla="*/ 283747 h 2340761"/>
                  <a:gd name="connsiteX119" fmla="*/ 2083712 w 2967861"/>
                  <a:gd name="connsiteY119" fmla="*/ 280643 h 2340761"/>
                  <a:gd name="connsiteX120" fmla="*/ 2090852 w 2967861"/>
                  <a:gd name="connsiteY120" fmla="*/ 261706 h 2340761"/>
                  <a:gd name="connsiteX121" fmla="*/ 2103270 w 2967861"/>
                  <a:gd name="connsiteY121" fmla="*/ 248978 h 2340761"/>
                  <a:gd name="connsiteX122" fmla="*/ 2093957 w 2967861"/>
                  <a:gd name="connsiteY122" fmla="*/ 212034 h 2340761"/>
                  <a:gd name="connsiteX123" fmla="*/ 2090852 w 2967861"/>
                  <a:gd name="connsiteY123" fmla="*/ 212034 h 2340761"/>
                  <a:gd name="connsiteX124" fmla="*/ 2090852 w 2967861"/>
                  <a:gd name="connsiteY124" fmla="*/ 206757 h 2340761"/>
                  <a:gd name="connsiteX125" fmla="*/ 2070984 w 2967861"/>
                  <a:gd name="connsiteY125" fmla="*/ 208930 h 2340761"/>
                  <a:gd name="connsiteX126" fmla="*/ 2058566 w 2967861"/>
                  <a:gd name="connsiteY126" fmla="*/ 214208 h 2340761"/>
                  <a:gd name="connsiteX127" fmla="*/ 2047079 w 2967861"/>
                  <a:gd name="connsiteY127" fmla="*/ 223831 h 2340761"/>
                  <a:gd name="connsiteX128" fmla="*/ 2036524 w 2967861"/>
                  <a:gd name="connsiteY128" fmla="*/ 218554 h 2340761"/>
                  <a:gd name="connsiteX129" fmla="*/ 2025038 w 2967861"/>
                  <a:gd name="connsiteY129" fmla="*/ 212345 h 2340761"/>
                  <a:gd name="connsiteX130" fmla="*/ 2014482 w 2967861"/>
                  <a:gd name="connsiteY130" fmla="*/ 207067 h 2340761"/>
                  <a:gd name="connsiteX131" fmla="*/ 2012310 w 2967861"/>
                  <a:gd name="connsiteY131" fmla="*/ 209240 h 2340761"/>
                  <a:gd name="connsiteX132" fmla="*/ 2012310 w 2967861"/>
                  <a:gd name="connsiteY132" fmla="*/ 211414 h 2340761"/>
                  <a:gd name="connsiteX133" fmla="*/ 2010136 w 2967861"/>
                  <a:gd name="connsiteY133" fmla="*/ 211414 h 2340761"/>
                  <a:gd name="connsiteX134" fmla="*/ 2007032 w 2967861"/>
                  <a:gd name="connsiteY134" fmla="*/ 212345 h 2340761"/>
                  <a:gd name="connsiteX135" fmla="*/ 2007032 w 2967861"/>
                  <a:gd name="connsiteY135" fmla="*/ 218554 h 2340761"/>
                  <a:gd name="connsiteX136" fmla="*/ 2007032 w 2967861"/>
                  <a:gd name="connsiteY136" fmla="*/ 223831 h 2340761"/>
                  <a:gd name="connsiteX137" fmla="*/ 2007032 w 2967861"/>
                  <a:gd name="connsiteY137" fmla="*/ 226936 h 2340761"/>
                  <a:gd name="connsiteX138" fmla="*/ 2007032 w 2967861"/>
                  <a:gd name="connsiteY138" fmla="*/ 229109 h 2340761"/>
                  <a:gd name="connsiteX139" fmla="*/ 2007032 w 2967861"/>
                  <a:gd name="connsiteY139" fmla="*/ 232213 h 2340761"/>
                  <a:gd name="connsiteX140" fmla="*/ 2002996 w 2967861"/>
                  <a:gd name="connsiteY140" fmla="*/ 243700 h 2340761"/>
                  <a:gd name="connsiteX141" fmla="*/ 1950841 w 2967861"/>
                  <a:gd name="connsiteY141" fmla="*/ 239354 h 2340761"/>
                  <a:gd name="connsiteX142" fmla="*/ 1948668 w 2967861"/>
                  <a:gd name="connsiteY142" fmla="*/ 234076 h 2340761"/>
                  <a:gd name="connsiteX143" fmla="*/ 1948668 w 2967861"/>
                  <a:gd name="connsiteY143" fmla="*/ 228799 h 2340761"/>
                  <a:gd name="connsiteX144" fmla="*/ 1946495 w 2967861"/>
                  <a:gd name="connsiteY144" fmla="*/ 223521 h 2340761"/>
                  <a:gd name="connsiteX145" fmla="*/ 1946495 w 2967861"/>
                  <a:gd name="connsiteY145" fmla="*/ 218243 h 2340761"/>
                  <a:gd name="connsiteX146" fmla="*/ 1946495 w 2967861"/>
                  <a:gd name="connsiteY146" fmla="*/ 216070 h 2340761"/>
                  <a:gd name="connsiteX147" fmla="*/ 1934077 w 2967861"/>
                  <a:gd name="connsiteY147" fmla="*/ 206446 h 2340761"/>
                  <a:gd name="connsiteX148" fmla="*/ 1921659 w 2967861"/>
                  <a:gd name="connsiteY148" fmla="*/ 204273 h 2340761"/>
                  <a:gd name="connsiteX149" fmla="*/ 1904895 w 2967861"/>
                  <a:gd name="connsiteY149" fmla="*/ 204273 h 2340761"/>
                  <a:gd name="connsiteX150" fmla="*/ 1887200 w 2967861"/>
                  <a:gd name="connsiteY150" fmla="*/ 206446 h 2340761"/>
                  <a:gd name="connsiteX151" fmla="*/ 1887200 w 2967861"/>
                  <a:gd name="connsiteY151" fmla="*/ 219175 h 2340761"/>
                  <a:gd name="connsiteX152" fmla="*/ 1877886 w 2967861"/>
                  <a:gd name="connsiteY152" fmla="*/ 219175 h 2340761"/>
                  <a:gd name="connsiteX153" fmla="*/ 1877886 w 2967861"/>
                  <a:gd name="connsiteY153" fmla="*/ 218243 h 2340761"/>
                  <a:gd name="connsiteX154" fmla="*/ 1875713 w 2967861"/>
                  <a:gd name="connsiteY154" fmla="*/ 218243 h 2340761"/>
                  <a:gd name="connsiteX155" fmla="*/ 1873540 w 2967861"/>
                  <a:gd name="connsiteY155" fmla="*/ 216070 h 2340761"/>
                  <a:gd name="connsiteX156" fmla="*/ 1875713 w 2967861"/>
                  <a:gd name="connsiteY156" fmla="*/ 206446 h 2340761"/>
                  <a:gd name="connsiteX157" fmla="*/ 1877886 w 2967861"/>
                  <a:gd name="connsiteY157" fmla="*/ 198996 h 2340761"/>
                  <a:gd name="connsiteX158" fmla="*/ 1880060 w 2967861"/>
                  <a:gd name="connsiteY158" fmla="*/ 193718 h 2340761"/>
                  <a:gd name="connsiteX159" fmla="*/ 1883164 w 2967861"/>
                  <a:gd name="connsiteY159" fmla="*/ 188441 h 2340761"/>
                  <a:gd name="connsiteX160" fmla="*/ 1883164 w 2967861"/>
                  <a:gd name="connsiteY160" fmla="*/ 182232 h 2340761"/>
                  <a:gd name="connsiteX161" fmla="*/ 1873851 w 2967861"/>
                  <a:gd name="connsiteY161" fmla="*/ 186578 h 2340761"/>
                  <a:gd name="connsiteX162" fmla="*/ 1866710 w 2967861"/>
                  <a:gd name="connsiteY162" fmla="*/ 191856 h 2340761"/>
                  <a:gd name="connsiteX163" fmla="*/ 1859570 w 2967861"/>
                  <a:gd name="connsiteY163" fmla="*/ 197133 h 2340761"/>
                  <a:gd name="connsiteX164" fmla="*/ 1854293 w 2967861"/>
                  <a:gd name="connsiteY164" fmla="*/ 203342 h 2340761"/>
                  <a:gd name="connsiteX165" fmla="*/ 1851188 w 2967861"/>
                  <a:gd name="connsiteY165" fmla="*/ 201169 h 2340761"/>
                  <a:gd name="connsiteX166" fmla="*/ 1849015 w 2967861"/>
                  <a:gd name="connsiteY166" fmla="*/ 201169 h 2340761"/>
                  <a:gd name="connsiteX167" fmla="*/ 1849015 w 2967861"/>
                  <a:gd name="connsiteY167" fmla="*/ 198996 h 2340761"/>
                  <a:gd name="connsiteX168" fmla="*/ 1849015 w 2967861"/>
                  <a:gd name="connsiteY168" fmla="*/ 196823 h 2340761"/>
                  <a:gd name="connsiteX169" fmla="*/ 1849015 w 2967861"/>
                  <a:gd name="connsiteY169" fmla="*/ 195891 h 2340761"/>
                  <a:gd name="connsiteX170" fmla="*/ 1851188 w 2967861"/>
                  <a:gd name="connsiteY170" fmla="*/ 191545 h 2340761"/>
                  <a:gd name="connsiteX171" fmla="*/ 1851188 w 2967861"/>
                  <a:gd name="connsiteY171" fmla="*/ 188441 h 2340761"/>
                  <a:gd name="connsiteX172" fmla="*/ 1834424 w 2967861"/>
                  <a:gd name="connsiteY172" fmla="*/ 186267 h 2340761"/>
                  <a:gd name="connsiteX173" fmla="*/ 1819833 w 2967861"/>
                  <a:gd name="connsiteY173" fmla="*/ 188441 h 2340761"/>
                  <a:gd name="connsiteX174" fmla="*/ 1807415 w 2967861"/>
                  <a:gd name="connsiteY174" fmla="*/ 195891 h 2340761"/>
                  <a:gd name="connsiteX175" fmla="*/ 1803379 w 2967861"/>
                  <a:gd name="connsiteY175" fmla="*/ 195891 h 2340761"/>
                  <a:gd name="connsiteX176" fmla="*/ 1815797 w 2967861"/>
                  <a:gd name="connsiteY176" fmla="*/ 180990 h 2340761"/>
                  <a:gd name="connsiteX177" fmla="*/ 1832561 w 2967861"/>
                  <a:gd name="connsiteY177" fmla="*/ 169503 h 2340761"/>
                  <a:gd name="connsiteX178" fmla="*/ 1849325 w 2967861"/>
                  <a:gd name="connsiteY178" fmla="*/ 159880 h 2340761"/>
                  <a:gd name="connsiteX179" fmla="*/ 1863916 w 2967861"/>
                  <a:gd name="connsiteY179" fmla="*/ 151498 h 2340761"/>
                  <a:gd name="connsiteX180" fmla="*/ 1869194 w 2967861"/>
                  <a:gd name="connsiteY180" fmla="*/ 141874 h 2340761"/>
                  <a:gd name="connsiteX181" fmla="*/ 1873230 w 2967861"/>
                  <a:gd name="connsiteY181" fmla="*/ 132250 h 2340761"/>
                  <a:gd name="connsiteX182" fmla="*/ 1878507 w 2967861"/>
                  <a:gd name="connsiteY182" fmla="*/ 123868 h 2340761"/>
                  <a:gd name="connsiteX183" fmla="*/ 1890925 w 2967861"/>
                  <a:gd name="connsiteY183" fmla="*/ 114244 h 2340761"/>
                  <a:gd name="connsiteX184" fmla="*/ 1890925 w 2967861"/>
                  <a:gd name="connsiteY184" fmla="*/ 90029 h 2340761"/>
                  <a:gd name="connsiteX185" fmla="*/ 1881612 w 2967861"/>
                  <a:gd name="connsiteY185" fmla="*/ 77301 h 2340761"/>
                  <a:gd name="connsiteX186" fmla="*/ 1873230 w 2967861"/>
                  <a:gd name="connsiteY186" fmla="*/ 65815 h 2340761"/>
                  <a:gd name="connsiteX187" fmla="*/ 1861743 w 2967861"/>
                  <a:gd name="connsiteY187" fmla="*/ 57432 h 2340761"/>
                  <a:gd name="connsiteX188" fmla="*/ 1847152 w 2967861"/>
                  <a:gd name="connsiteY188" fmla="*/ 49982 h 2340761"/>
                  <a:gd name="connsiteX189" fmla="*/ 1847152 w 2967861"/>
                  <a:gd name="connsiteY189" fmla="*/ 47809 h 2340761"/>
                  <a:gd name="connsiteX190" fmla="*/ 1847152 w 2967861"/>
                  <a:gd name="connsiteY190" fmla="*/ 45636 h 2340761"/>
                  <a:gd name="connsiteX191" fmla="*/ 1844979 w 2967861"/>
                  <a:gd name="connsiteY191" fmla="*/ 43462 h 2340761"/>
                  <a:gd name="connsiteX192" fmla="*/ 1844048 w 2967861"/>
                  <a:gd name="connsiteY192" fmla="*/ 45636 h 2340761"/>
                  <a:gd name="connsiteX193" fmla="*/ 1827284 w 2967861"/>
                  <a:gd name="connsiteY193" fmla="*/ 50913 h 2340761"/>
                  <a:gd name="connsiteX194" fmla="*/ 1812693 w 2967861"/>
                  <a:gd name="connsiteY194" fmla="*/ 53086 h 2340761"/>
                  <a:gd name="connsiteX195" fmla="*/ 1800275 w 2967861"/>
                  <a:gd name="connsiteY195" fmla="*/ 55259 h 2340761"/>
                  <a:gd name="connsiteX196" fmla="*/ 1787857 w 2967861"/>
                  <a:gd name="connsiteY196" fmla="*/ 60537 h 2340761"/>
                  <a:gd name="connsiteX197" fmla="*/ 1780717 w 2967861"/>
                  <a:gd name="connsiteY197" fmla="*/ 50913 h 2340761"/>
                  <a:gd name="connsiteX198" fmla="*/ 1773577 w 2967861"/>
                  <a:gd name="connsiteY198" fmla="*/ 43462 h 2340761"/>
                  <a:gd name="connsiteX199" fmla="*/ 1766436 w 2967861"/>
                  <a:gd name="connsiteY199" fmla="*/ 40358 h 2340761"/>
                  <a:gd name="connsiteX200" fmla="*/ 1751845 w 2967861"/>
                  <a:gd name="connsiteY200" fmla="*/ 36012 h 2340761"/>
                  <a:gd name="connsiteX201" fmla="*/ 1752777 w 2967861"/>
                  <a:gd name="connsiteY201" fmla="*/ 30734 h 2340761"/>
                  <a:gd name="connsiteX202" fmla="*/ 1754950 w 2967861"/>
                  <a:gd name="connsiteY202" fmla="*/ 28561 h 2340761"/>
                  <a:gd name="connsiteX203" fmla="*/ 1757123 w 2967861"/>
                  <a:gd name="connsiteY203" fmla="*/ 25457 h 2340761"/>
                  <a:gd name="connsiteX204" fmla="*/ 1760227 w 2967861"/>
                  <a:gd name="connsiteY204" fmla="*/ 23283 h 2340761"/>
                  <a:gd name="connsiteX205" fmla="*/ 1762401 w 2967861"/>
                  <a:gd name="connsiteY205" fmla="*/ 22352 h 2340761"/>
                  <a:gd name="connsiteX206" fmla="*/ 1767678 w 2967861"/>
                  <a:gd name="connsiteY206" fmla="*/ 20179 h 2340761"/>
                  <a:gd name="connsiteX207" fmla="*/ 1766747 w 2967861"/>
                  <a:gd name="connsiteY207" fmla="*/ 14901 h 2340761"/>
                  <a:gd name="connsiteX208" fmla="*/ 1762711 w 2967861"/>
                  <a:gd name="connsiteY208" fmla="*/ 10555 h 2340761"/>
                  <a:gd name="connsiteX209" fmla="*/ 1760538 w 2967861"/>
                  <a:gd name="connsiteY209" fmla="*/ 7451 h 2340761"/>
                  <a:gd name="connsiteX210" fmla="*/ 1759607 w 2967861"/>
                  <a:gd name="connsiteY210" fmla="*/ 5278 h 2340761"/>
                  <a:gd name="connsiteX211" fmla="*/ 1755571 w 2967861"/>
                  <a:gd name="connsiteY211" fmla="*/ 0 h 2340761"/>
                  <a:gd name="connsiteX212" fmla="*/ 1735702 w 2967861"/>
                  <a:gd name="connsiteY212" fmla="*/ 0 h 2340761"/>
                  <a:gd name="connsiteX213" fmla="*/ 1731666 w 2967861"/>
                  <a:gd name="connsiteY213" fmla="*/ 18006 h 2340761"/>
                  <a:gd name="connsiteX214" fmla="*/ 1721111 w 2967861"/>
                  <a:gd name="connsiteY214" fmla="*/ 28561 h 2340761"/>
                  <a:gd name="connsiteX215" fmla="*/ 1708693 w 2967861"/>
                  <a:gd name="connsiteY215" fmla="*/ 38185 h 2340761"/>
                  <a:gd name="connsiteX216" fmla="*/ 1695034 w 2967861"/>
                  <a:gd name="connsiteY216" fmla="*/ 45636 h 2340761"/>
                  <a:gd name="connsiteX217" fmla="*/ 1679511 w 2967861"/>
                  <a:gd name="connsiteY217" fmla="*/ 53086 h 2340761"/>
                  <a:gd name="connsiteX218" fmla="*/ 1679511 w 2967861"/>
                  <a:gd name="connsiteY218" fmla="*/ 73265 h 2340761"/>
                  <a:gd name="connsiteX219" fmla="*/ 1674234 w 2967861"/>
                  <a:gd name="connsiteY219" fmla="*/ 73265 h 2340761"/>
                  <a:gd name="connsiteX220" fmla="*/ 1668025 w 2967861"/>
                  <a:gd name="connsiteY220" fmla="*/ 72334 h 2340761"/>
                  <a:gd name="connsiteX221" fmla="*/ 1664921 w 2967861"/>
                  <a:gd name="connsiteY221" fmla="*/ 72334 h 2340761"/>
                  <a:gd name="connsiteX222" fmla="*/ 1659643 w 2967861"/>
                  <a:gd name="connsiteY222" fmla="*/ 70161 h 2340761"/>
                  <a:gd name="connsiteX223" fmla="*/ 1653434 w 2967861"/>
                  <a:gd name="connsiteY223" fmla="*/ 75438 h 2340761"/>
                  <a:gd name="connsiteX224" fmla="*/ 1646294 w 2967861"/>
                  <a:gd name="connsiteY224" fmla="*/ 82889 h 2340761"/>
                  <a:gd name="connsiteX225" fmla="*/ 1639153 w 2967861"/>
                  <a:gd name="connsiteY225" fmla="*/ 88167 h 2340761"/>
                  <a:gd name="connsiteX226" fmla="*/ 1632013 w 2967861"/>
                  <a:gd name="connsiteY226" fmla="*/ 94376 h 2340761"/>
                  <a:gd name="connsiteX227" fmla="*/ 1626736 w 2967861"/>
                  <a:gd name="connsiteY227" fmla="*/ 94376 h 2340761"/>
                  <a:gd name="connsiteX228" fmla="*/ 1616181 w 2967861"/>
                  <a:gd name="connsiteY228" fmla="*/ 94376 h 2340761"/>
                  <a:gd name="connsiteX229" fmla="*/ 1601590 w 2967861"/>
                  <a:gd name="connsiteY229" fmla="*/ 94376 h 2340761"/>
                  <a:gd name="connsiteX230" fmla="*/ 1586999 w 2967861"/>
                  <a:gd name="connsiteY230" fmla="*/ 94376 h 2340761"/>
                  <a:gd name="connsiteX231" fmla="*/ 1575512 w 2967861"/>
                  <a:gd name="connsiteY231" fmla="*/ 94376 h 2340761"/>
                  <a:gd name="connsiteX232" fmla="*/ 1572408 w 2967861"/>
                  <a:gd name="connsiteY232" fmla="*/ 99653 h 2340761"/>
                  <a:gd name="connsiteX233" fmla="*/ 1570235 w 2967861"/>
                  <a:gd name="connsiteY233" fmla="*/ 104931 h 2340761"/>
                  <a:gd name="connsiteX234" fmla="*/ 1567130 w 2967861"/>
                  <a:gd name="connsiteY234" fmla="*/ 110208 h 2340761"/>
                  <a:gd name="connsiteX235" fmla="*/ 1564957 w 2967861"/>
                  <a:gd name="connsiteY235" fmla="*/ 117659 h 2340761"/>
                  <a:gd name="connsiteX236" fmla="*/ 1543226 w 2967861"/>
                  <a:gd name="connsiteY236" fmla="*/ 117659 h 2340761"/>
                  <a:gd name="connsiteX237" fmla="*/ 1526462 w 2967861"/>
                  <a:gd name="connsiteY237" fmla="*/ 123868 h 2340761"/>
                  <a:gd name="connsiteX238" fmla="*/ 1511871 w 2967861"/>
                  <a:gd name="connsiteY238" fmla="*/ 130077 h 2340761"/>
                  <a:gd name="connsiteX239" fmla="*/ 1497280 w 2967861"/>
                  <a:gd name="connsiteY239" fmla="*/ 141563 h 2340761"/>
                  <a:gd name="connsiteX240" fmla="*/ 1484862 w 2967861"/>
                  <a:gd name="connsiteY240" fmla="*/ 152118 h 2340761"/>
                  <a:gd name="connsiteX241" fmla="*/ 1468098 w 2967861"/>
                  <a:gd name="connsiteY241" fmla="*/ 161742 h 2340761"/>
                  <a:gd name="connsiteX242" fmla="*/ 1462821 w 2967861"/>
                  <a:gd name="connsiteY242" fmla="*/ 180679 h 2340761"/>
                  <a:gd name="connsiteX243" fmla="*/ 1459716 w 2967861"/>
                  <a:gd name="connsiteY243" fmla="*/ 198685 h 2340761"/>
                  <a:gd name="connsiteX244" fmla="*/ 1455680 w 2967861"/>
                  <a:gd name="connsiteY244" fmla="*/ 215760 h 2340761"/>
                  <a:gd name="connsiteX245" fmla="*/ 1452576 w 2967861"/>
                  <a:gd name="connsiteY245" fmla="*/ 215760 h 2340761"/>
                  <a:gd name="connsiteX246" fmla="*/ 1445436 w 2967861"/>
                  <a:gd name="connsiteY246" fmla="*/ 198685 h 2340761"/>
                  <a:gd name="connsiteX247" fmla="*/ 1419358 w 2967861"/>
                  <a:gd name="connsiteY247" fmla="*/ 203963 h 2340761"/>
                  <a:gd name="connsiteX248" fmla="*/ 1395454 w 2967861"/>
                  <a:gd name="connsiteY248" fmla="*/ 211414 h 2340761"/>
                  <a:gd name="connsiteX249" fmla="*/ 1399490 w 2967861"/>
                  <a:gd name="connsiteY249" fmla="*/ 233766 h 2340761"/>
                  <a:gd name="connsiteX250" fmla="*/ 1404767 w 2967861"/>
                  <a:gd name="connsiteY250" fmla="*/ 253945 h 2340761"/>
                  <a:gd name="connsiteX251" fmla="*/ 1410045 w 2967861"/>
                  <a:gd name="connsiteY251" fmla="*/ 275055 h 2340761"/>
                  <a:gd name="connsiteX252" fmla="*/ 1419358 w 2967861"/>
                  <a:gd name="connsiteY252" fmla="*/ 290888 h 2340761"/>
                  <a:gd name="connsiteX253" fmla="*/ 1431776 w 2967861"/>
                  <a:gd name="connsiteY253" fmla="*/ 304547 h 2340761"/>
                  <a:gd name="connsiteX254" fmla="*/ 1431776 w 2967861"/>
                  <a:gd name="connsiteY254" fmla="*/ 312929 h 2340761"/>
                  <a:gd name="connsiteX255" fmla="*/ 1416254 w 2967861"/>
                  <a:gd name="connsiteY255" fmla="*/ 302374 h 2340761"/>
                  <a:gd name="connsiteX256" fmla="*/ 1399490 w 2967861"/>
                  <a:gd name="connsiteY256" fmla="*/ 287473 h 2340761"/>
                  <a:gd name="connsiteX257" fmla="*/ 1388934 w 2967861"/>
                  <a:gd name="connsiteY257" fmla="*/ 272571 h 2340761"/>
                  <a:gd name="connsiteX258" fmla="*/ 1368135 w 2967861"/>
                  <a:gd name="connsiteY258" fmla="*/ 272571 h 2340761"/>
                  <a:gd name="connsiteX259" fmla="*/ 1352612 w 2967861"/>
                  <a:gd name="connsiteY259" fmla="*/ 275676 h 2340761"/>
                  <a:gd name="connsiteX260" fmla="*/ 1338953 w 2967861"/>
                  <a:gd name="connsiteY260" fmla="*/ 283127 h 2340761"/>
                  <a:gd name="connsiteX261" fmla="*/ 1331812 w 2967861"/>
                  <a:gd name="connsiteY261" fmla="*/ 274745 h 2340761"/>
                  <a:gd name="connsiteX262" fmla="*/ 1328708 w 2967861"/>
                  <a:gd name="connsiteY262" fmla="*/ 263258 h 2340761"/>
                  <a:gd name="connsiteX263" fmla="*/ 1324672 w 2967861"/>
                  <a:gd name="connsiteY263" fmla="*/ 252703 h 2340761"/>
                  <a:gd name="connsiteX264" fmla="*/ 1321568 w 2967861"/>
                  <a:gd name="connsiteY264" fmla="*/ 250530 h 2340761"/>
                  <a:gd name="connsiteX265" fmla="*/ 1321568 w 2967861"/>
                  <a:gd name="connsiteY265" fmla="*/ 249909 h 2340761"/>
                  <a:gd name="connsiteX266" fmla="*/ 1319394 w 2967861"/>
                  <a:gd name="connsiteY266" fmla="*/ 249909 h 2340761"/>
                  <a:gd name="connsiteX267" fmla="*/ 1316290 w 2967861"/>
                  <a:gd name="connsiteY267" fmla="*/ 249909 h 2340761"/>
                  <a:gd name="connsiteX268" fmla="*/ 1312254 w 2967861"/>
                  <a:gd name="connsiteY268" fmla="*/ 249909 h 2340761"/>
                  <a:gd name="connsiteX269" fmla="*/ 1312254 w 2967861"/>
                  <a:gd name="connsiteY269" fmla="*/ 284679 h 2340761"/>
                  <a:gd name="connsiteX270" fmla="*/ 1289281 w 2967861"/>
                  <a:gd name="connsiteY270" fmla="*/ 305789 h 2340761"/>
                  <a:gd name="connsiteX271" fmla="*/ 1294559 w 2967861"/>
                  <a:gd name="connsiteY271" fmla="*/ 320691 h 2340761"/>
                  <a:gd name="connsiteX272" fmla="*/ 1299837 w 2967861"/>
                  <a:gd name="connsiteY272" fmla="*/ 331246 h 2340761"/>
                  <a:gd name="connsiteX273" fmla="*/ 1305114 w 2967861"/>
                  <a:gd name="connsiteY273" fmla="*/ 343974 h 2340761"/>
                  <a:gd name="connsiteX274" fmla="*/ 1309150 w 2967861"/>
                  <a:gd name="connsiteY274" fmla="*/ 362911 h 2340761"/>
                  <a:gd name="connsiteX275" fmla="*/ 1329018 w 2967861"/>
                  <a:gd name="connsiteY275" fmla="*/ 370362 h 2340761"/>
                  <a:gd name="connsiteX276" fmla="*/ 1350750 w 2967861"/>
                  <a:gd name="connsiteY276" fmla="*/ 378744 h 2340761"/>
                  <a:gd name="connsiteX277" fmla="*/ 1368445 w 2967861"/>
                  <a:gd name="connsiteY277" fmla="*/ 386195 h 2340761"/>
                  <a:gd name="connsiteX278" fmla="*/ 1368445 w 2967861"/>
                  <a:gd name="connsiteY278" fmla="*/ 392403 h 2340761"/>
                  <a:gd name="connsiteX279" fmla="*/ 1350750 w 2967861"/>
                  <a:gd name="connsiteY279" fmla="*/ 386195 h 2340761"/>
                  <a:gd name="connsiteX280" fmla="*/ 1332123 w 2967861"/>
                  <a:gd name="connsiteY280" fmla="*/ 386195 h 2340761"/>
                  <a:gd name="connsiteX281" fmla="*/ 1312254 w 2967861"/>
                  <a:gd name="connsiteY281" fmla="*/ 386195 h 2340761"/>
                  <a:gd name="connsiteX282" fmla="*/ 1314427 w 2967861"/>
                  <a:gd name="connsiteY282" fmla="*/ 401096 h 2340761"/>
                  <a:gd name="connsiteX283" fmla="*/ 1316601 w 2967861"/>
                  <a:gd name="connsiteY283" fmla="*/ 418170 h 2340761"/>
                  <a:gd name="connsiteX284" fmla="*/ 1319705 w 2967861"/>
                  <a:gd name="connsiteY284" fmla="*/ 435245 h 2340761"/>
                  <a:gd name="connsiteX285" fmla="*/ 1316601 w 2967861"/>
                  <a:gd name="connsiteY285" fmla="*/ 453251 h 2340761"/>
                  <a:gd name="connsiteX286" fmla="*/ 1310392 w 2967861"/>
                  <a:gd name="connsiteY286" fmla="*/ 464737 h 2340761"/>
                  <a:gd name="connsiteX287" fmla="*/ 1303251 w 2967861"/>
                  <a:gd name="connsiteY287" fmla="*/ 479639 h 2340761"/>
                  <a:gd name="connsiteX288" fmla="*/ 1296111 w 2967861"/>
                  <a:gd name="connsiteY288" fmla="*/ 492367 h 2340761"/>
                  <a:gd name="connsiteX289" fmla="*/ 1293006 w 2967861"/>
                  <a:gd name="connsiteY289" fmla="*/ 494540 h 2340761"/>
                  <a:gd name="connsiteX290" fmla="*/ 1290833 w 2967861"/>
                  <a:gd name="connsiteY290" fmla="*/ 495472 h 2340761"/>
                  <a:gd name="connsiteX291" fmla="*/ 1289902 w 2967861"/>
                  <a:gd name="connsiteY291" fmla="*/ 497645 h 2340761"/>
                  <a:gd name="connsiteX292" fmla="*/ 1269102 w 2967861"/>
                  <a:gd name="connsiteY292" fmla="*/ 497645 h 2340761"/>
                  <a:gd name="connsiteX293" fmla="*/ 1269102 w 2967861"/>
                  <a:gd name="connsiteY293" fmla="*/ 492057 h 2340761"/>
                  <a:gd name="connsiteX294" fmla="*/ 1276243 w 2967861"/>
                  <a:gd name="connsiteY294" fmla="*/ 489883 h 2340761"/>
                  <a:gd name="connsiteX295" fmla="*/ 1282452 w 2967861"/>
                  <a:gd name="connsiteY295" fmla="*/ 486779 h 2340761"/>
                  <a:gd name="connsiteX296" fmla="*/ 1287729 w 2967861"/>
                  <a:gd name="connsiteY296" fmla="*/ 484606 h 2340761"/>
                  <a:gd name="connsiteX297" fmla="*/ 1290833 w 2967861"/>
                  <a:gd name="connsiteY297" fmla="*/ 480260 h 2340761"/>
                  <a:gd name="connsiteX298" fmla="*/ 1296111 w 2967861"/>
                  <a:gd name="connsiteY298" fmla="*/ 477155 h 2340761"/>
                  <a:gd name="connsiteX299" fmla="*/ 1296111 w 2967861"/>
                  <a:gd name="connsiteY299" fmla="*/ 460081 h 2340761"/>
                  <a:gd name="connsiteX300" fmla="*/ 1300147 w 2967861"/>
                  <a:gd name="connsiteY300" fmla="*/ 447352 h 2340761"/>
                  <a:gd name="connsiteX301" fmla="*/ 1305424 w 2967861"/>
                  <a:gd name="connsiteY301" fmla="*/ 435866 h 2340761"/>
                  <a:gd name="connsiteX302" fmla="*/ 1302320 w 2967861"/>
                  <a:gd name="connsiteY302" fmla="*/ 429657 h 2340761"/>
                  <a:gd name="connsiteX303" fmla="*/ 1300147 w 2967861"/>
                  <a:gd name="connsiteY303" fmla="*/ 423448 h 2340761"/>
                  <a:gd name="connsiteX304" fmla="*/ 1296111 w 2967861"/>
                  <a:gd name="connsiteY304" fmla="*/ 420344 h 2340761"/>
                  <a:gd name="connsiteX305" fmla="*/ 1293006 w 2967861"/>
                  <a:gd name="connsiteY305" fmla="*/ 415997 h 2340761"/>
                  <a:gd name="connsiteX306" fmla="*/ 1290833 w 2967861"/>
                  <a:gd name="connsiteY306" fmla="*/ 412893 h 2340761"/>
                  <a:gd name="connsiteX307" fmla="*/ 1289902 w 2967861"/>
                  <a:gd name="connsiteY307" fmla="*/ 407615 h 2340761"/>
                  <a:gd name="connsiteX308" fmla="*/ 1289902 w 2967861"/>
                  <a:gd name="connsiteY308" fmla="*/ 400165 h 2340761"/>
                  <a:gd name="connsiteX309" fmla="*/ 1293006 w 2967861"/>
                  <a:gd name="connsiteY309" fmla="*/ 390541 h 2340761"/>
                  <a:gd name="connsiteX310" fmla="*/ 1296111 w 2967861"/>
                  <a:gd name="connsiteY310" fmla="*/ 379054 h 2340761"/>
                  <a:gd name="connsiteX311" fmla="*/ 1296111 w 2967861"/>
                  <a:gd name="connsiteY311" fmla="*/ 366326 h 2340761"/>
                  <a:gd name="connsiteX312" fmla="*/ 1293006 w 2967861"/>
                  <a:gd name="connsiteY312" fmla="*/ 355771 h 2340761"/>
                  <a:gd name="connsiteX313" fmla="*/ 1289902 w 2967861"/>
                  <a:gd name="connsiteY313" fmla="*/ 340870 h 2340761"/>
                  <a:gd name="connsiteX314" fmla="*/ 1283693 w 2967861"/>
                  <a:gd name="connsiteY314" fmla="*/ 328141 h 2340761"/>
                  <a:gd name="connsiteX315" fmla="*/ 1280589 w 2967861"/>
                  <a:gd name="connsiteY315" fmla="*/ 318517 h 2340761"/>
                  <a:gd name="connsiteX316" fmla="*/ 1282762 w 2967861"/>
                  <a:gd name="connsiteY316" fmla="*/ 311067 h 2340761"/>
                  <a:gd name="connsiteX317" fmla="*/ 1283693 w 2967861"/>
                  <a:gd name="connsiteY317" fmla="*/ 299580 h 2340761"/>
                  <a:gd name="connsiteX318" fmla="*/ 1287729 w 2967861"/>
                  <a:gd name="connsiteY318" fmla="*/ 286852 h 2340761"/>
                  <a:gd name="connsiteX319" fmla="*/ 1290833 w 2967861"/>
                  <a:gd name="connsiteY319" fmla="*/ 271951 h 2340761"/>
                  <a:gd name="connsiteX320" fmla="*/ 1293006 w 2967861"/>
                  <a:gd name="connsiteY320" fmla="*/ 257049 h 2340761"/>
                  <a:gd name="connsiteX321" fmla="*/ 1285866 w 2967861"/>
                  <a:gd name="connsiteY321" fmla="*/ 249598 h 2340761"/>
                  <a:gd name="connsiteX322" fmla="*/ 1280589 w 2967861"/>
                  <a:gd name="connsiteY322" fmla="*/ 239975 h 2340761"/>
                  <a:gd name="connsiteX323" fmla="*/ 1260720 w 2967861"/>
                  <a:gd name="connsiteY323" fmla="*/ 239043 h 2340761"/>
                  <a:gd name="connsiteX324" fmla="*/ 1243956 w 2967861"/>
                  <a:gd name="connsiteY324" fmla="*/ 239975 h 2340761"/>
                  <a:gd name="connsiteX325" fmla="*/ 1234643 w 2967861"/>
                  <a:gd name="connsiteY325" fmla="*/ 246184 h 2340761"/>
                  <a:gd name="connsiteX326" fmla="*/ 1227502 w 2967861"/>
                  <a:gd name="connsiteY326" fmla="*/ 254566 h 2340761"/>
                  <a:gd name="connsiteX327" fmla="*/ 1222225 w 2967861"/>
                  <a:gd name="connsiteY327" fmla="*/ 266052 h 2340761"/>
                  <a:gd name="connsiteX328" fmla="*/ 1218189 w 2967861"/>
                  <a:gd name="connsiteY328" fmla="*/ 276607 h 2340761"/>
                  <a:gd name="connsiteX329" fmla="*/ 1215085 w 2967861"/>
                  <a:gd name="connsiteY329" fmla="*/ 290267 h 2340761"/>
                  <a:gd name="connsiteX330" fmla="*/ 1211049 w 2967861"/>
                  <a:gd name="connsiteY330" fmla="*/ 300822 h 2340761"/>
                  <a:gd name="connsiteX331" fmla="*/ 1203909 w 2967861"/>
                  <a:gd name="connsiteY331" fmla="*/ 310446 h 2340761"/>
                  <a:gd name="connsiteX332" fmla="*/ 1193353 w 2967861"/>
                  <a:gd name="connsiteY332" fmla="*/ 317896 h 2340761"/>
                  <a:gd name="connsiteX333" fmla="*/ 1196458 w 2967861"/>
                  <a:gd name="connsiteY333" fmla="*/ 338075 h 2340761"/>
                  <a:gd name="connsiteX334" fmla="*/ 1198631 w 2967861"/>
                  <a:gd name="connsiteY334" fmla="*/ 352977 h 2340761"/>
                  <a:gd name="connsiteX335" fmla="*/ 1202667 w 2967861"/>
                  <a:gd name="connsiteY335" fmla="*/ 370051 h 2340761"/>
                  <a:gd name="connsiteX336" fmla="*/ 1200494 w 2967861"/>
                  <a:gd name="connsiteY336" fmla="*/ 392403 h 2340761"/>
                  <a:gd name="connsiteX337" fmla="*/ 1217258 w 2967861"/>
                  <a:gd name="connsiteY337" fmla="*/ 392403 h 2340761"/>
                  <a:gd name="connsiteX338" fmla="*/ 1218189 w 2967861"/>
                  <a:gd name="connsiteY338" fmla="*/ 399854 h 2340761"/>
                  <a:gd name="connsiteX339" fmla="*/ 1222225 w 2967861"/>
                  <a:gd name="connsiteY339" fmla="*/ 405132 h 2340761"/>
                  <a:gd name="connsiteX340" fmla="*/ 1224398 w 2967861"/>
                  <a:gd name="connsiteY340" fmla="*/ 410409 h 2340761"/>
                  <a:gd name="connsiteX341" fmla="*/ 1227502 w 2967861"/>
                  <a:gd name="connsiteY341" fmla="*/ 414756 h 2340761"/>
                  <a:gd name="connsiteX342" fmla="*/ 1232780 w 2967861"/>
                  <a:gd name="connsiteY342" fmla="*/ 420033 h 2340761"/>
                  <a:gd name="connsiteX343" fmla="*/ 1231849 w 2967861"/>
                  <a:gd name="connsiteY343" fmla="*/ 423138 h 2340761"/>
                  <a:gd name="connsiteX344" fmla="*/ 1231849 w 2967861"/>
                  <a:gd name="connsiteY344" fmla="*/ 425311 h 2340761"/>
                  <a:gd name="connsiteX345" fmla="*/ 1229676 w 2967861"/>
                  <a:gd name="connsiteY345" fmla="*/ 427484 h 2340761"/>
                  <a:gd name="connsiteX346" fmla="*/ 1220362 w 2967861"/>
                  <a:gd name="connsiteY346" fmla="*/ 423138 h 2340761"/>
                  <a:gd name="connsiteX347" fmla="*/ 1205771 w 2967861"/>
                  <a:gd name="connsiteY347" fmla="*/ 415687 h 2340761"/>
                  <a:gd name="connsiteX348" fmla="*/ 1190249 w 2967861"/>
                  <a:gd name="connsiteY348" fmla="*/ 402959 h 2340761"/>
                  <a:gd name="connsiteX349" fmla="*/ 1171622 w 2967861"/>
                  <a:gd name="connsiteY349" fmla="*/ 390230 h 2340761"/>
                  <a:gd name="connsiteX350" fmla="*/ 1159204 w 2967861"/>
                  <a:gd name="connsiteY350" fmla="*/ 377502 h 2340761"/>
                  <a:gd name="connsiteX351" fmla="*/ 1149891 w 2967861"/>
                  <a:gd name="connsiteY351" fmla="*/ 366016 h 2340761"/>
                  <a:gd name="connsiteX352" fmla="*/ 1142751 w 2967861"/>
                  <a:gd name="connsiteY352" fmla="*/ 366016 h 2340761"/>
                  <a:gd name="connsiteX353" fmla="*/ 1135611 w 2967861"/>
                  <a:gd name="connsiteY353" fmla="*/ 366016 h 2340761"/>
                  <a:gd name="connsiteX354" fmla="*/ 1130333 w 2967861"/>
                  <a:gd name="connsiteY354" fmla="*/ 363842 h 2340761"/>
                  <a:gd name="connsiteX355" fmla="*/ 1126297 w 2967861"/>
                  <a:gd name="connsiteY355" fmla="*/ 362911 h 2340761"/>
                  <a:gd name="connsiteX356" fmla="*/ 1119157 w 2967861"/>
                  <a:gd name="connsiteY356" fmla="*/ 366016 h 2340761"/>
                  <a:gd name="connsiteX357" fmla="*/ 1116052 w 2967861"/>
                  <a:gd name="connsiteY357" fmla="*/ 368189 h 2340761"/>
                  <a:gd name="connsiteX358" fmla="*/ 1112017 w 2967861"/>
                  <a:gd name="connsiteY358" fmla="*/ 371293 h 2340761"/>
                  <a:gd name="connsiteX359" fmla="*/ 1106739 w 2967861"/>
                  <a:gd name="connsiteY359" fmla="*/ 375639 h 2340761"/>
                  <a:gd name="connsiteX360" fmla="*/ 1106739 w 2967861"/>
                  <a:gd name="connsiteY360" fmla="*/ 383090 h 2340761"/>
                  <a:gd name="connsiteX361" fmla="*/ 1106739 w 2967861"/>
                  <a:gd name="connsiteY361" fmla="*/ 388368 h 2340761"/>
                  <a:gd name="connsiteX362" fmla="*/ 1108912 w 2967861"/>
                  <a:gd name="connsiteY362" fmla="*/ 392714 h 2340761"/>
                  <a:gd name="connsiteX363" fmla="*/ 1111085 w 2967861"/>
                  <a:gd name="connsiteY363" fmla="*/ 395818 h 2340761"/>
                  <a:gd name="connsiteX364" fmla="*/ 1114190 w 2967861"/>
                  <a:gd name="connsiteY364" fmla="*/ 400165 h 2340761"/>
                  <a:gd name="connsiteX365" fmla="*/ 1114190 w 2967861"/>
                  <a:gd name="connsiteY365" fmla="*/ 405442 h 2340761"/>
                  <a:gd name="connsiteX366" fmla="*/ 1112017 w 2967861"/>
                  <a:gd name="connsiteY366" fmla="*/ 410720 h 2340761"/>
                  <a:gd name="connsiteX367" fmla="*/ 1112017 w 2967861"/>
                  <a:gd name="connsiteY367" fmla="*/ 415066 h 2340761"/>
                  <a:gd name="connsiteX368" fmla="*/ 1111085 w 2967861"/>
                  <a:gd name="connsiteY368" fmla="*/ 415997 h 2340761"/>
                  <a:gd name="connsiteX369" fmla="*/ 1108912 w 2967861"/>
                  <a:gd name="connsiteY369" fmla="*/ 420344 h 2340761"/>
                  <a:gd name="connsiteX370" fmla="*/ 1106739 w 2967861"/>
                  <a:gd name="connsiteY370" fmla="*/ 423448 h 2340761"/>
                  <a:gd name="connsiteX371" fmla="*/ 1099599 w 2967861"/>
                  <a:gd name="connsiteY371" fmla="*/ 422517 h 2340761"/>
                  <a:gd name="connsiteX372" fmla="*/ 1096495 w 2967861"/>
                  <a:gd name="connsiteY372" fmla="*/ 422517 h 2340761"/>
                  <a:gd name="connsiteX373" fmla="*/ 1094321 w 2967861"/>
                  <a:gd name="connsiteY373" fmla="*/ 420344 h 2340761"/>
                  <a:gd name="connsiteX374" fmla="*/ 1092148 w 2967861"/>
                  <a:gd name="connsiteY374" fmla="*/ 418170 h 2340761"/>
                  <a:gd name="connsiteX375" fmla="*/ 1089044 w 2967861"/>
                  <a:gd name="connsiteY375" fmla="*/ 415066 h 2340761"/>
                  <a:gd name="connsiteX376" fmla="*/ 1086871 w 2967861"/>
                  <a:gd name="connsiteY376" fmla="*/ 412893 h 2340761"/>
                  <a:gd name="connsiteX377" fmla="*/ 1083766 w 2967861"/>
                  <a:gd name="connsiteY377" fmla="*/ 412893 h 2340761"/>
                  <a:gd name="connsiteX378" fmla="*/ 1072280 w 2967861"/>
                  <a:gd name="connsiteY378" fmla="*/ 415997 h 2340761"/>
                  <a:gd name="connsiteX379" fmla="*/ 1061724 w 2967861"/>
                  <a:gd name="connsiteY379" fmla="*/ 420344 h 2340761"/>
                  <a:gd name="connsiteX380" fmla="*/ 1048065 w 2967861"/>
                  <a:gd name="connsiteY380" fmla="*/ 425621 h 2340761"/>
                  <a:gd name="connsiteX381" fmla="*/ 1035647 w 2967861"/>
                  <a:gd name="connsiteY381" fmla="*/ 430899 h 2340761"/>
                  <a:gd name="connsiteX382" fmla="*/ 1030369 w 2967861"/>
                  <a:gd name="connsiteY382" fmla="*/ 436176 h 2340761"/>
                  <a:gd name="connsiteX383" fmla="*/ 1021056 w 2967861"/>
                  <a:gd name="connsiteY383" fmla="*/ 436176 h 2340761"/>
                  <a:gd name="connsiteX384" fmla="*/ 1028196 w 2967861"/>
                  <a:gd name="connsiteY384" fmla="*/ 425621 h 2340761"/>
                  <a:gd name="connsiteX385" fmla="*/ 1035336 w 2967861"/>
                  <a:gd name="connsiteY385" fmla="*/ 420344 h 2340761"/>
                  <a:gd name="connsiteX386" fmla="*/ 1044650 w 2967861"/>
                  <a:gd name="connsiteY386" fmla="*/ 415066 h 2340761"/>
                  <a:gd name="connsiteX387" fmla="*/ 1053963 w 2967861"/>
                  <a:gd name="connsiteY387" fmla="*/ 407615 h 2340761"/>
                  <a:gd name="connsiteX388" fmla="*/ 1040304 w 2967861"/>
                  <a:gd name="connsiteY388" fmla="*/ 403269 h 2340761"/>
                  <a:gd name="connsiteX389" fmla="*/ 1025713 w 2967861"/>
                  <a:gd name="connsiteY389" fmla="*/ 400165 h 2340761"/>
                  <a:gd name="connsiteX390" fmla="*/ 1010190 w 2967861"/>
                  <a:gd name="connsiteY390" fmla="*/ 400165 h 2340761"/>
                  <a:gd name="connsiteX391" fmla="*/ 1008017 w 2967861"/>
                  <a:gd name="connsiteY391" fmla="*/ 407615 h 2340761"/>
                  <a:gd name="connsiteX392" fmla="*/ 1008017 w 2967861"/>
                  <a:gd name="connsiteY392" fmla="*/ 412893 h 2340761"/>
                  <a:gd name="connsiteX393" fmla="*/ 1005844 w 2967861"/>
                  <a:gd name="connsiteY393" fmla="*/ 415997 h 2340761"/>
                  <a:gd name="connsiteX394" fmla="*/ 1003671 w 2967861"/>
                  <a:gd name="connsiteY394" fmla="*/ 420344 h 2340761"/>
                  <a:gd name="connsiteX395" fmla="*/ 1000567 w 2967861"/>
                  <a:gd name="connsiteY395" fmla="*/ 423448 h 2340761"/>
                  <a:gd name="connsiteX396" fmla="*/ 1000567 w 2967861"/>
                  <a:gd name="connsiteY396" fmla="*/ 427794 h 2340761"/>
                  <a:gd name="connsiteX397" fmla="*/ 996531 w 2967861"/>
                  <a:gd name="connsiteY397" fmla="*/ 425621 h 2340761"/>
                  <a:gd name="connsiteX398" fmla="*/ 995600 w 2967861"/>
                  <a:gd name="connsiteY398" fmla="*/ 422517 h 2340761"/>
                  <a:gd name="connsiteX399" fmla="*/ 993426 w 2967861"/>
                  <a:gd name="connsiteY399" fmla="*/ 420344 h 2340761"/>
                  <a:gd name="connsiteX400" fmla="*/ 991253 w 2967861"/>
                  <a:gd name="connsiteY400" fmla="*/ 415997 h 2340761"/>
                  <a:gd name="connsiteX401" fmla="*/ 990322 w 2967861"/>
                  <a:gd name="connsiteY401" fmla="*/ 412893 h 2340761"/>
                  <a:gd name="connsiteX402" fmla="*/ 986286 w 2967861"/>
                  <a:gd name="connsiteY402" fmla="*/ 410720 h 2340761"/>
                  <a:gd name="connsiteX403" fmla="*/ 983182 w 2967861"/>
                  <a:gd name="connsiteY403" fmla="*/ 408547 h 2340761"/>
                  <a:gd name="connsiteX404" fmla="*/ 981009 w 2967861"/>
                  <a:gd name="connsiteY404" fmla="*/ 410720 h 2340761"/>
                  <a:gd name="connsiteX405" fmla="*/ 975731 w 2967861"/>
                  <a:gd name="connsiteY405" fmla="*/ 410720 h 2340761"/>
                  <a:gd name="connsiteX406" fmla="*/ 969522 w 2967861"/>
                  <a:gd name="connsiteY406" fmla="*/ 412893 h 2340761"/>
                  <a:gd name="connsiteX407" fmla="*/ 957104 w 2967861"/>
                  <a:gd name="connsiteY407" fmla="*/ 429967 h 2340761"/>
                  <a:gd name="connsiteX408" fmla="*/ 942513 w 2967861"/>
                  <a:gd name="connsiteY408" fmla="*/ 443627 h 2340761"/>
                  <a:gd name="connsiteX409" fmla="*/ 930095 w 2967861"/>
                  <a:gd name="connsiteY409" fmla="*/ 460702 h 2340761"/>
                  <a:gd name="connsiteX410" fmla="*/ 932269 w 2967861"/>
                  <a:gd name="connsiteY410" fmla="*/ 465979 h 2340761"/>
                  <a:gd name="connsiteX411" fmla="*/ 932269 w 2967861"/>
                  <a:gd name="connsiteY411" fmla="*/ 470325 h 2340761"/>
                  <a:gd name="connsiteX412" fmla="*/ 932269 w 2967861"/>
                  <a:gd name="connsiteY412" fmla="*/ 475603 h 2340761"/>
                  <a:gd name="connsiteX413" fmla="*/ 932269 w 2967861"/>
                  <a:gd name="connsiteY413" fmla="*/ 479949 h 2340761"/>
                  <a:gd name="connsiteX414" fmla="*/ 930095 w 2967861"/>
                  <a:gd name="connsiteY414" fmla="*/ 485227 h 2340761"/>
                  <a:gd name="connsiteX415" fmla="*/ 926060 w 2967861"/>
                  <a:gd name="connsiteY415" fmla="*/ 487400 h 2340761"/>
                  <a:gd name="connsiteX416" fmla="*/ 925128 w 2967861"/>
                  <a:gd name="connsiteY416" fmla="*/ 487400 h 2340761"/>
                  <a:gd name="connsiteX417" fmla="*/ 922955 w 2967861"/>
                  <a:gd name="connsiteY417" fmla="*/ 488331 h 2340761"/>
                  <a:gd name="connsiteX418" fmla="*/ 920782 w 2967861"/>
                  <a:gd name="connsiteY418" fmla="*/ 488331 h 2340761"/>
                  <a:gd name="connsiteX419" fmla="*/ 915504 w 2967861"/>
                  <a:gd name="connsiteY419" fmla="*/ 488331 h 2340761"/>
                  <a:gd name="connsiteX420" fmla="*/ 911469 w 2967861"/>
                  <a:gd name="connsiteY420" fmla="*/ 487400 h 2340761"/>
                  <a:gd name="connsiteX421" fmla="*/ 908364 w 2967861"/>
                  <a:gd name="connsiteY421" fmla="*/ 485227 h 2340761"/>
                  <a:gd name="connsiteX422" fmla="*/ 906191 w 2967861"/>
                  <a:gd name="connsiteY422" fmla="*/ 483054 h 2340761"/>
                  <a:gd name="connsiteX423" fmla="*/ 900914 w 2967861"/>
                  <a:gd name="connsiteY423" fmla="*/ 480881 h 2340761"/>
                  <a:gd name="connsiteX424" fmla="*/ 900914 w 2967861"/>
                  <a:gd name="connsiteY424" fmla="*/ 460702 h 2340761"/>
                  <a:gd name="connsiteX425" fmla="*/ 908054 w 2967861"/>
                  <a:gd name="connsiteY425" fmla="*/ 460702 h 2340761"/>
                  <a:gd name="connsiteX426" fmla="*/ 911158 w 2967861"/>
                  <a:gd name="connsiteY426" fmla="*/ 458528 h 2340761"/>
                  <a:gd name="connsiteX427" fmla="*/ 913331 w 2967861"/>
                  <a:gd name="connsiteY427" fmla="*/ 458528 h 2340761"/>
                  <a:gd name="connsiteX428" fmla="*/ 917367 w 2967861"/>
                  <a:gd name="connsiteY428" fmla="*/ 457597 h 2340761"/>
                  <a:gd name="connsiteX429" fmla="*/ 917367 w 2967861"/>
                  <a:gd name="connsiteY429" fmla="*/ 447973 h 2340761"/>
                  <a:gd name="connsiteX430" fmla="*/ 911158 w 2967861"/>
                  <a:gd name="connsiteY430" fmla="*/ 438349 h 2340761"/>
                  <a:gd name="connsiteX431" fmla="*/ 904018 w 2967861"/>
                  <a:gd name="connsiteY431" fmla="*/ 427794 h 2340761"/>
                  <a:gd name="connsiteX432" fmla="*/ 896878 w 2967861"/>
                  <a:gd name="connsiteY432" fmla="*/ 420344 h 2340761"/>
                  <a:gd name="connsiteX433" fmla="*/ 866765 w 2967861"/>
                  <a:gd name="connsiteY433" fmla="*/ 420344 h 2340761"/>
                  <a:gd name="connsiteX434" fmla="*/ 873905 w 2967861"/>
                  <a:gd name="connsiteY434" fmla="*/ 464737 h 2340761"/>
                  <a:gd name="connsiteX435" fmla="*/ 877009 w 2967861"/>
                  <a:gd name="connsiteY435" fmla="*/ 504785 h 2340761"/>
                  <a:gd name="connsiteX436" fmla="*/ 869869 w 2967861"/>
                  <a:gd name="connsiteY436" fmla="*/ 502612 h 2340761"/>
                  <a:gd name="connsiteX437" fmla="*/ 862729 w 2967861"/>
                  <a:gd name="connsiteY437" fmla="*/ 501680 h 2340761"/>
                  <a:gd name="connsiteX438" fmla="*/ 855588 w 2967861"/>
                  <a:gd name="connsiteY438" fmla="*/ 499507 h 2340761"/>
                  <a:gd name="connsiteX439" fmla="*/ 850311 w 2967861"/>
                  <a:gd name="connsiteY439" fmla="*/ 497334 h 2340761"/>
                  <a:gd name="connsiteX440" fmla="*/ 840997 w 2967861"/>
                  <a:gd name="connsiteY440" fmla="*/ 510062 h 2340761"/>
                  <a:gd name="connsiteX441" fmla="*/ 830442 w 2967861"/>
                  <a:gd name="connsiteY441" fmla="*/ 521549 h 2340761"/>
                  <a:gd name="connsiteX442" fmla="*/ 813678 w 2967861"/>
                  <a:gd name="connsiteY442" fmla="*/ 529000 h 2340761"/>
                  <a:gd name="connsiteX443" fmla="*/ 815851 w 2967861"/>
                  <a:gd name="connsiteY443" fmla="*/ 534277 h 2340761"/>
                  <a:gd name="connsiteX444" fmla="*/ 815851 w 2967861"/>
                  <a:gd name="connsiteY444" fmla="*/ 537382 h 2340761"/>
                  <a:gd name="connsiteX445" fmla="*/ 815851 w 2967861"/>
                  <a:gd name="connsiteY445" fmla="*/ 539555 h 2340761"/>
                  <a:gd name="connsiteX446" fmla="*/ 818025 w 2967861"/>
                  <a:gd name="connsiteY446" fmla="*/ 541728 h 2340761"/>
                  <a:gd name="connsiteX447" fmla="*/ 818956 w 2967861"/>
                  <a:gd name="connsiteY447" fmla="*/ 543901 h 2340761"/>
                  <a:gd name="connsiteX448" fmla="*/ 821129 w 2967861"/>
                  <a:gd name="connsiteY448" fmla="*/ 544832 h 2340761"/>
                  <a:gd name="connsiteX449" fmla="*/ 821129 w 2967861"/>
                  <a:gd name="connsiteY449" fmla="*/ 551041 h 2340761"/>
                  <a:gd name="connsiteX450" fmla="*/ 818956 w 2967861"/>
                  <a:gd name="connsiteY450" fmla="*/ 556319 h 2340761"/>
                  <a:gd name="connsiteX451" fmla="*/ 818025 w 2967861"/>
                  <a:gd name="connsiteY451" fmla="*/ 558492 h 2340761"/>
                  <a:gd name="connsiteX452" fmla="*/ 815851 w 2967861"/>
                  <a:gd name="connsiteY452" fmla="*/ 561596 h 2340761"/>
                  <a:gd name="connsiteX453" fmla="*/ 813678 w 2967861"/>
                  <a:gd name="connsiteY453" fmla="*/ 565943 h 2340761"/>
                  <a:gd name="connsiteX454" fmla="*/ 799087 w 2967861"/>
                  <a:gd name="connsiteY454" fmla="*/ 559734 h 2340761"/>
                  <a:gd name="connsiteX455" fmla="*/ 786669 w 2967861"/>
                  <a:gd name="connsiteY455" fmla="*/ 552283 h 2340761"/>
                  <a:gd name="connsiteX456" fmla="*/ 774252 w 2967861"/>
                  <a:gd name="connsiteY456" fmla="*/ 544832 h 2340761"/>
                  <a:gd name="connsiteX457" fmla="*/ 774252 w 2967861"/>
                  <a:gd name="connsiteY457" fmla="*/ 549179 h 2340761"/>
                  <a:gd name="connsiteX458" fmla="*/ 767732 w 2967861"/>
                  <a:gd name="connsiteY458" fmla="*/ 549179 h 2340761"/>
                  <a:gd name="connsiteX459" fmla="*/ 767732 w 2967861"/>
                  <a:gd name="connsiteY459" fmla="*/ 559734 h 2340761"/>
                  <a:gd name="connsiteX460" fmla="*/ 769906 w 2967861"/>
                  <a:gd name="connsiteY460" fmla="*/ 569358 h 2340761"/>
                  <a:gd name="connsiteX461" fmla="*/ 772079 w 2967861"/>
                  <a:gd name="connsiteY461" fmla="*/ 582086 h 2340761"/>
                  <a:gd name="connsiteX462" fmla="*/ 764938 w 2967861"/>
                  <a:gd name="connsiteY462" fmla="*/ 581155 h 2340761"/>
                  <a:gd name="connsiteX463" fmla="*/ 760903 w 2967861"/>
                  <a:gd name="connsiteY463" fmla="*/ 576808 h 2340761"/>
                  <a:gd name="connsiteX464" fmla="*/ 755625 w 2967861"/>
                  <a:gd name="connsiteY464" fmla="*/ 574635 h 2340761"/>
                  <a:gd name="connsiteX465" fmla="*/ 752520 w 2967861"/>
                  <a:gd name="connsiteY465" fmla="*/ 569358 h 2340761"/>
                  <a:gd name="connsiteX466" fmla="*/ 748485 w 2967861"/>
                  <a:gd name="connsiteY466" fmla="*/ 559734 h 2340761"/>
                  <a:gd name="connsiteX467" fmla="*/ 745380 w 2967861"/>
                  <a:gd name="connsiteY467" fmla="*/ 544832 h 2340761"/>
                  <a:gd name="connsiteX468" fmla="*/ 743207 w 2967861"/>
                  <a:gd name="connsiteY468" fmla="*/ 526827 h 2340761"/>
                  <a:gd name="connsiteX469" fmla="*/ 741034 w 2967861"/>
                  <a:gd name="connsiteY469" fmla="*/ 509752 h 2340761"/>
                  <a:gd name="connsiteX470" fmla="*/ 738861 w 2967861"/>
                  <a:gd name="connsiteY470" fmla="*/ 497024 h 2340761"/>
                  <a:gd name="connsiteX471" fmla="*/ 753452 w 2967861"/>
                  <a:gd name="connsiteY471" fmla="*/ 502301 h 2340761"/>
                  <a:gd name="connsiteX472" fmla="*/ 768043 w 2967861"/>
                  <a:gd name="connsiteY472" fmla="*/ 509752 h 2340761"/>
                  <a:gd name="connsiteX473" fmla="*/ 784807 w 2967861"/>
                  <a:gd name="connsiteY473" fmla="*/ 517203 h 2340761"/>
                  <a:gd name="connsiteX474" fmla="*/ 802502 w 2967861"/>
                  <a:gd name="connsiteY474" fmla="*/ 517203 h 2340761"/>
                  <a:gd name="connsiteX475" fmla="*/ 819266 w 2967861"/>
                  <a:gd name="connsiteY475" fmla="*/ 508821 h 2340761"/>
                  <a:gd name="connsiteX476" fmla="*/ 831684 w 2967861"/>
                  <a:gd name="connsiteY476" fmla="*/ 495161 h 2340761"/>
                  <a:gd name="connsiteX477" fmla="*/ 833857 w 2967861"/>
                  <a:gd name="connsiteY477" fmla="*/ 479328 h 2340761"/>
                  <a:gd name="connsiteX478" fmla="*/ 830753 w 2967861"/>
                  <a:gd name="connsiteY478" fmla="*/ 462254 h 2340761"/>
                  <a:gd name="connsiteX479" fmla="*/ 819266 w 2967861"/>
                  <a:gd name="connsiteY479" fmla="*/ 445179 h 2340761"/>
                  <a:gd name="connsiteX480" fmla="*/ 806848 w 2967861"/>
                  <a:gd name="connsiteY480" fmla="*/ 429347 h 2340761"/>
                  <a:gd name="connsiteX481" fmla="*/ 792258 w 2967861"/>
                  <a:gd name="connsiteY481" fmla="*/ 414445 h 2340761"/>
                  <a:gd name="connsiteX482" fmla="*/ 777667 w 2967861"/>
                  <a:gd name="connsiteY482" fmla="*/ 402959 h 2340761"/>
                  <a:gd name="connsiteX483" fmla="*/ 765249 w 2967861"/>
                  <a:gd name="connsiteY483" fmla="*/ 395508 h 2340761"/>
                  <a:gd name="connsiteX484" fmla="*/ 732031 w 2967861"/>
                  <a:gd name="connsiteY484" fmla="*/ 392403 h 2340761"/>
                  <a:gd name="connsiteX485" fmla="*/ 726753 w 2967861"/>
                  <a:gd name="connsiteY485" fmla="*/ 386195 h 2340761"/>
                  <a:gd name="connsiteX486" fmla="*/ 721476 w 2967861"/>
                  <a:gd name="connsiteY486" fmla="*/ 380917 h 2340761"/>
                  <a:gd name="connsiteX487" fmla="*/ 719303 w 2967861"/>
                  <a:gd name="connsiteY487" fmla="*/ 375639 h 2340761"/>
                  <a:gd name="connsiteX488" fmla="*/ 717130 w 2967861"/>
                  <a:gd name="connsiteY488" fmla="*/ 371293 h 2340761"/>
                  <a:gd name="connsiteX489" fmla="*/ 711852 w 2967861"/>
                  <a:gd name="connsiteY489" fmla="*/ 371293 h 2340761"/>
                  <a:gd name="connsiteX490" fmla="*/ 704712 w 2967861"/>
                  <a:gd name="connsiteY490" fmla="*/ 373466 h 2340761"/>
                  <a:gd name="connsiteX491" fmla="*/ 692294 w 2967861"/>
                  <a:gd name="connsiteY491" fmla="*/ 378744 h 2340761"/>
                  <a:gd name="connsiteX492" fmla="*/ 690121 w 2967861"/>
                  <a:gd name="connsiteY492" fmla="*/ 375639 h 2340761"/>
                  <a:gd name="connsiteX493" fmla="*/ 689190 w 2967861"/>
                  <a:gd name="connsiteY493" fmla="*/ 373466 h 2340761"/>
                  <a:gd name="connsiteX494" fmla="*/ 687016 w 2967861"/>
                  <a:gd name="connsiteY494" fmla="*/ 373466 h 2340761"/>
                  <a:gd name="connsiteX495" fmla="*/ 684843 w 2967861"/>
                  <a:gd name="connsiteY495" fmla="*/ 370362 h 2340761"/>
                  <a:gd name="connsiteX496" fmla="*/ 684843 w 2967861"/>
                  <a:gd name="connsiteY496" fmla="*/ 366016 h 2340761"/>
                  <a:gd name="connsiteX497" fmla="*/ 687016 w 2967861"/>
                  <a:gd name="connsiteY497" fmla="*/ 363842 h 2340761"/>
                  <a:gd name="connsiteX498" fmla="*/ 687016 w 2967861"/>
                  <a:gd name="connsiteY498" fmla="*/ 362911 h 2340761"/>
                  <a:gd name="connsiteX499" fmla="*/ 689190 w 2967861"/>
                  <a:gd name="connsiteY499" fmla="*/ 362911 h 2340761"/>
                  <a:gd name="connsiteX500" fmla="*/ 690121 w 2967861"/>
                  <a:gd name="connsiteY500" fmla="*/ 360738 h 2340761"/>
                  <a:gd name="connsiteX501" fmla="*/ 692294 w 2967861"/>
                  <a:gd name="connsiteY501" fmla="*/ 358565 h 2340761"/>
                  <a:gd name="connsiteX502" fmla="*/ 689190 w 2967861"/>
                  <a:gd name="connsiteY502" fmla="*/ 343664 h 2340761"/>
                  <a:gd name="connsiteX503" fmla="*/ 682981 w 2967861"/>
                  <a:gd name="connsiteY503" fmla="*/ 336213 h 2340761"/>
                  <a:gd name="connsiteX504" fmla="*/ 675840 w 2967861"/>
                  <a:gd name="connsiteY504" fmla="*/ 334040 h 2340761"/>
                  <a:gd name="connsiteX505" fmla="*/ 668700 w 2967861"/>
                  <a:gd name="connsiteY505" fmla="*/ 333108 h 2340761"/>
                  <a:gd name="connsiteX506" fmla="*/ 660318 w 2967861"/>
                  <a:gd name="connsiteY506" fmla="*/ 328762 h 2340761"/>
                  <a:gd name="connsiteX507" fmla="*/ 653178 w 2967861"/>
                  <a:gd name="connsiteY507" fmla="*/ 321311 h 2340761"/>
                  <a:gd name="connsiteX508" fmla="*/ 636414 w 2967861"/>
                  <a:gd name="connsiteY508" fmla="*/ 323485 h 2340761"/>
                  <a:gd name="connsiteX509" fmla="*/ 619650 w 2967861"/>
                  <a:gd name="connsiteY509" fmla="*/ 327831 h 2340761"/>
                  <a:gd name="connsiteX510" fmla="*/ 607232 w 2967861"/>
                  <a:gd name="connsiteY510" fmla="*/ 330935 h 2340761"/>
                  <a:gd name="connsiteX511" fmla="*/ 595745 w 2967861"/>
                  <a:gd name="connsiteY511" fmla="*/ 340559 h 2340761"/>
                  <a:gd name="connsiteX512" fmla="*/ 589536 w 2967861"/>
                  <a:gd name="connsiteY512" fmla="*/ 355460 h 2340761"/>
                  <a:gd name="connsiteX513" fmla="*/ 583328 w 2967861"/>
                  <a:gd name="connsiteY513" fmla="*/ 351114 h 2340761"/>
                  <a:gd name="connsiteX514" fmla="*/ 581465 w 2967861"/>
                  <a:gd name="connsiteY514" fmla="*/ 351114 h 2340761"/>
                  <a:gd name="connsiteX515" fmla="*/ 579292 w 2967861"/>
                  <a:gd name="connsiteY515" fmla="*/ 348941 h 2340761"/>
                  <a:gd name="connsiteX516" fmla="*/ 577119 w 2967861"/>
                  <a:gd name="connsiteY516" fmla="*/ 348941 h 2340761"/>
                  <a:gd name="connsiteX517" fmla="*/ 574014 w 2967861"/>
                  <a:gd name="connsiteY517" fmla="*/ 348941 h 2340761"/>
                  <a:gd name="connsiteX518" fmla="*/ 569978 w 2967861"/>
                  <a:gd name="connsiteY518" fmla="*/ 348941 h 2340761"/>
                  <a:gd name="connsiteX519" fmla="*/ 564701 w 2967861"/>
                  <a:gd name="connsiteY519" fmla="*/ 348941 h 2340761"/>
                  <a:gd name="connsiteX520" fmla="*/ 564701 w 2967861"/>
                  <a:gd name="connsiteY520" fmla="*/ 362601 h 2340761"/>
                  <a:gd name="connsiteX521" fmla="*/ 560665 w 2967861"/>
                  <a:gd name="connsiteY521" fmla="*/ 360428 h 2340761"/>
                  <a:gd name="connsiteX522" fmla="*/ 559734 w 2967861"/>
                  <a:gd name="connsiteY522" fmla="*/ 360428 h 2340761"/>
                  <a:gd name="connsiteX523" fmla="*/ 557561 w 2967861"/>
                  <a:gd name="connsiteY523" fmla="*/ 360428 h 2340761"/>
                  <a:gd name="connsiteX524" fmla="*/ 555387 w 2967861"/>
                  <a:gd name="connsiteY524" fmla="*/ 358254 h 2340761"/>
                  <a:gd name="connsiteX525" fmla="*/ 535519 w 2967861"/>
                  <a:gd name="connsiteY525" fmla="*/ 363532 h 2340761"/>
                  <a:gd name="connsiteX526" fmla="*/ 520928 w 2967861"/>
                  <a:gd name="connsiteY526" fmla="*/ 375019 h 2340761"/>
                  <a:gd name="connsiteX527" fmla="*/ 511615 w 2967861"/>
                  <a:gd name="connsiteY527" fmla="*/ 392093 h 2340761"/>
                  <a:gd name="connsiteX528" fmla="*/ 494850 w 2967861"/>
                  <a:gd name="connsiteY528" fmla="*/ 392093 h 2340761"/>
                  <a:gd name="connsiteX529" fmla="*/ 494850 w 2967861"/>
                  <a:gd name="connsiteY529" fmla="*/ 406994 h 2340761"/>
                  <a:gd name="connsiteX530" fmla="*/ 479328 w 2967861"/>
                  <a:gd name="connsiteY530" fmla="*/ 415377 h 2340761"/>
                  <a:gd name="connsiteX531" fmla="*/ 466910 w 2967861"/>
                  <a:gd name="connsiteY531" fmla="*/ 430278 h 2340761"/>
                  <a:gd name="connsiteX532" fmla="*/ 453251 w 2967861"/>
                  <a:gd name="connsiteY532" fmla="*/ 452630 h 2340761"/>
                  <a:gd name="connsiteX533" fmla="*/ 442696 w 2967861"/>
                  <a:gd name="connsiteY533" fmla="*/ 476845 h 2340761"/>
                  <a:gd name="connsiteX534" fmla="*/ 431209 w 2967861"/>
                  <a:gd name="connsiteY534" fmla="*/ 501060 h 2340761"/>
                  <a:gd name="connsiteX535" fmla="*/ 420654 w 2967861"/>
                  <a:gd name="connsiteY535" fmla="*/ 524343 h 2340761"/>
                  <a:gd name="connsiteX536" fmla="*/ 408236 w 2967861"/>
                  <a:gd name="connsiteY536" fmla="*/ 544522 h 2340761"/>
                  <a:gd name="connsiteX537" fmla="*/ 394577 w 2967861"/>
                  <a:gd name="connsiteY537" fmla="*/ 561596 h 2340761"/>
                  <a:gd name="connsiteX538" fmla="*/ 396750 w 2967861"/>
                  <a:gd name="connsiteY538" fmla="*/ 565943 h 2340761"/>
                  <a:gd name="connsiteX539" fmla="*/ 396750 w 2967861"/>
                  <a:gd name="connsiteY539" fmla="*/ 569047 h 2340761"/>
                  <a:gd name="connsiteX540" fmla="*/ 396750 w 2967861"/>
                  <a:gd name="connsiteY540" fmla="*/ 571220 h 2340761"/>
                  <a:gd name="connsiteX541" fmla="*/ 398923 w 2967861"/>
                  <a:gd name="connsiteY541" fmla="*/ 571220 h 2340761"/>
                  <a:gd name="connsiteX542" fmla="*/ 401096 w 2967861"/>
                  <a:gd name="connsiteY542" fmla="*/ 571220 h 2340761"/>
                  <a:gd name="connsiteX543" fmla="*/ 404200 w 2967861"/>
                  <a:gd name="connsiteY543" fmla="*/ 573393 h 2340761"/>
                  <a:gd name="connsiteX544" fmla="*/ 394887 w 2967861"/>
                  <a:gd name="connsiteY544" fmla="*/ 581775 h 2340761"/>
                  <a:gd name="connsiteX545" fmla="*/ 384332 w 2967861"/>
                  <a:gd name="connsiteY545" fmla="*/ 586122 h 2340761"/>
                  <a:gd name="connsiteX546" fmla="*/ 371914 w 2967861"/>
                  <a:gd name="connsiteY546" fmla="*/ 593572 h 2340761"/>
                  <a:gd name="connsiteX547" fmla="*/ 369741 w 2967861"/>
                  <a:gd name="connsiteY547" fmla="*/ 596677 h 2340761"/>
                  <a:gd name="connsiteX548" fmla="*/ 367568 w 2967861"/>
                  <a:gd name="connsiteY548" fmla="*/ 602886 h 2340761"/>
                  <a:gd name="connsiteX549" fmla="*/ 366636 w 2967861"/>
                  <a:gd name="connsiteY549" fmla="*/ 605990 h 2340761"/>
                  <a:gd name="connsiteX550" fmla="*/ 364463 w 2967861"/>
                  <a:gd name="connsiteY550" fmla="*/ 610336 h 2340761"/>
                  <a:gd name="connsiteX551" fmla="*/ 360427 w 2967861"/>
                  <a:gd name="connsiteY551" fmla="*/ 613441 h 2340761"/>
                  <a:gd name="connsiteX552" fmla="*/ 359496 w 2967861"/>
                  <a:gd name="connsiteY552" fmla="*/ 611268 h 2340761"/>
                  <a:gd name="connsiteX553" fmla="*/ 357323 w 2967861"/>
                  <a:gd name="connsiteY553" fmla="*/ 610336 h 2340761"/>
                  <a:gd name="connsiteX554" fmla="*/ 355150 w 2967861"/>
                  <a:gd name="connsiteY554" fmla="*/ 608163 h 2340761"/>
                  <a:gd name="connsiteX555" fmla="*/ 352045 w 2967861"/>
                  <a:gd name="connsiteY555" fmla="*/ 605990 h 2340761"/>
                  <a:gd name="connsiteX556" fmla="*/ 345836 w 2967861"/>
                  <a:gd name="connsiteY556" fmla="*/ 611268 h 2340761"/>
                  <a:gd name="connsiteX557" fmla="*/ 340559 w 2967861"/>
                  <a:gd name="connsiteY557" fmla="*/ 617477 h 2340761"/>
                  <a:gd name="connsiteX558" fmla="*/ 335281 w 2967861"/>
                  <a:gd name="connsiteY558" fmla="*/ 622754 h 2340761"/>
                  <a:gd name="connsiteX559" fmla="*/ 331246 w 2967861"/>
                  <a:gd name="connsiteY559" fmla="*/ 625859 h 2340761"/>
                  <a:gd name="connsiteX560" fmla="*/ 325968 w 2967861"/>
                  <a:gd name="connsiteY560" fmla="*/ 640760 h 2340761"/>
                  <a:gd name="connsiteX561" fmla="*/ 323795 w 2967861"/>
                  <a:gd name="connsiteY561" fmla="*/ 652247 h 2340761"/>
                  <a:gd name="connsiteX562" fmla="*/ 320690 w 2967861"/>
                  <a:gd name="connsiteY562" fmla="*/ 660629 h 2340761"/>
                  <a:gd name="connsiteX563" fmla="*/ 311377 w 2967861"/>
                  <a:gd name="connsiteY563" fmla="*/ 670252 h 2340761"/>
                  <a:gd name="connsiteX564" fmla="*/ 313550 w 2967861"/>
                  <a:gd name="connsiteY564" fmla="*/ 692605 h 2340761"/>
                  <a:gd name="connsiteX565" fmla="*/ 316655 w 2967861"/>
                  <a:gd name="connsiteY565" fmla="*/ 709679 h 2340761"/>
                  <a:gd name="connsiteX566" fmla="*/ 320690 w 2967861"/>
                  <a:gd name="connsiteY566" fmla="*/ 724581 h 2340761"/>
                  <a:gd name="connsiteX567" fmla="*/ 322864 w 2967861"/>
                  <a:gd name="connsiteY567" fmla="*/ 742586 h 2340761"/>
                  <a:gd name="connsiteX568" fmla="*/ 323795 w 2967861"/>
                  <a:gd name="connsiteY568" fmla="*/ 764938 h 2340761"/>
                  <a:gd name="connsiteX569" fmla="*/ 327831 w 2967861"/>
                  <a:gd name="connsiteY569" fmla="*/ 764938 h 2340761"/>
                  <a:gd name="connsiteX570" fmla="*/ 330004 w 2967861"/>
                  <a:gd name="connsiteY570" fmla="*/ 767112 h 2340761"/>
                  <a:gd name="connsiteX571" fmla="*/ 330935 w 2967861"/>
                  <a:gd name="connsiteY571" fmla="*/ 767112 h 2340761"/>
                  <a:gd name="connsiteX572" fmla="*/ 333108 w 2967861"/>
                  <a:gd name="connsiteY572" fmla="*/ 767112 h 2340761"/>
                  <a:gd name="connsiteX573" fmla="*/ 335281 w 2967861"/>
                  <a:gd name="connsiteY573" fmla="*/ 769285 h 2340761"/>
                  <a:gd name="connsiteX574" fmla="*/ 352977 w 2967861"/>
                  <a:gd name="connsiteY574" fmla="*/ 764938 h 2340761"/>
                  <a:gd name="connsiteX575" fmla="*/ 364463 w 2967861"/>
                  <a:gd name="connsiteY575" fmla="*/ 759661 h 2340761"/>
                  <a:gd name="connsiteX576" fmla="*/ 375018 w 2967861"/>
                  <a:gd name="connsiteY576" fmla="*/ 752210 h 2340761"/>
                  <a:gd name="connsiteX577" fmla="*/ 384332 w 2967861"/>
                  <a:gd name="connsiteY577" fmla="*/ 742586 h 2340761"/>
                  <a:gd name="connsiteX578" fmla="*/ 398923 w 2967861"/>
                  <a:gd name="connsiteY578" fmla="*/ 735136 h 2340761"/>
                  <a:gd name="connsiteX579" fmla="*/ 409478 w 2967861"/>
                  <a:gd name="connsiteY579" fmla="*/ 762765 h 2340761"/>
                  <a:gd name="connsiteX580" fmla="*/ 415687 w 2967861"/>
                  <a:gd name="connsiteY580" fmla="*/ 786980 h 2340761"/>
                  <a:gd name="connsiteX581" fmla="*/ 424069 w 2967861"/>
                  <a:gd name="connsiteY581" fmla="*/ 809332 h 2340761"/>
                  <a:gd name="connsiteX582" fmla="*/ 438660 w 2967861"/>
                  <a:gd name="connsiteY582" fmla="*/ 829511 h 2340761"/>
                  <a:gd name="connsiteX583" fmla="*/ 438660 w 2967861"/>
                  <a:gd name="connsiteY583" fmla="*/ 833857 h 2340761"/>
                  <a:gd name="connsiteX584" fmla="*/ 444869 w 2967861"/>
                  <a:gd name="connsiteY584" fmla="*/ 833857 h 2340761"/>
                  <a:gd name="connsiteX585" fmla="*/ 453251 w 2967861"/>
                  <a:gd name="connsiteY585" fmla="*/ 818956 h 2340761"/>
                  <a:gd name="connsiteX586" fmla="*/ 462564 w 2967861"/>
                  <a:gd name="connsiteY586" fmla="*/ 807470 h 2340761"/>
                  <a:gd name="connsiteX587" fmla="*/ 474051 w 2967861"/>
                  <a:gd name="connsiteY587" fmla="*/ 796914 h 2340761"/>
                  <a:gd name="connsiteX588" fmla="*/ 481191 w 2967861"/>
                  <a:gd name="connsiteY588" fmla="*/ 784186 h 2340761"/>
                  <a:gd name="connsiteX589" fmla="*/ 488331 w 2967861"/>
                  <a:gd name="connsiteY589" fmla="*/ 767112 h 2340761"/>
                  <a:gd name="connsiteX590" fmla="*/ 491436 w 2967861"/>
                  <a:gd name="connsiteY590" fmla="*/ 744759 h 2340761"/>
                  <a:gd name="connsiteX591" fmla="*/ 515340 w 2967861"/>
                  <a:gd name="connsiteY591" fmla="*/ 735136 h 2340761"/>
                  <a:gd name="connsiteX592" fmla="*/ 516271 w 2967861"/>
                  <a:gd name="connsiteY592" fmla="*/ 734204 h 2340761"/>
                  <a:gd name="connsiteX593" fmla="*/ 516271 w 2967861"/>
                  <a:gd name="connsiteY593" fmla="*/ 729858 h 2340761"/>
                  <a:gd name="connsiteX594" fmla="*/ 518444 w 2967861"/>
                  <a:gd name="connsiteY594" fmla="*/ 727685 h 2340761"/>
                  <a:gd name="connsiteX595" fmla="*/ 518444 w 2967861"/>
                  <a:gd name="connsiteY595" fmla="*/ 726754 h 2340761"/>
                  <a:gd name="connsiteX596" fmla="*/ 520618 w 2967861"/>
                  <a:gd name="connsiteY596" fmla="*/ 724581 h 2340761"/>
                  <a:gd name="connsiteX597" fmla="*/ 522791 w 2967861"/>
                  <a:gd name="connsiteY597" fmla="*/ 722407 h 2340761"/>
                  <a:gd name="connsiteX598" fmla="*/ 528068 w 2967861"/>
                  <a:gd name="connsiteY598" fmla="*/ 720234 h 2340761"/>
                  <a:gd name="connsiteX599" fmla="*/ 524032 w 2967861"/>
                  <a:gd name="connsiteY599" fmla="*/ 704402 h 2340761"/>
                  <a:gd name="connsiteX600" fmla="*/ 516892 w 2967861"/>
                  <a:gd name="connsiteY600" fmla="*/ 690742 h 2340761"/>
                  <a:gd name="connsiteX601" fmla="*/ 506337 w 2967861"/>
                  <a:gd name="connsiteY601" fmla="*/ 680187 h 2340761"/>
                  <a:gd name="connsiteX602" fmla="*/ 494850 w 2967861"/>
                  <a:gd name="connsiteY602" fmla="*/ 670563 h 2340761"/>
                  <a:gd name="connsiteX603" fmla="*/ 501059 w 2967861"/>
                  <a:gd name="connsiteY603" fmla="*/ 645106 h 2340761"/>
                  <a:gd name="connsiteX604" fmla="*/ 509441 w 2967861"/>
                  <a:gd name="connsiteY604" fmla="*/ 622754 h 2340761"/>
                  <a:gd name="connsiteX605" fmla="*/ 523101 w 2967861"/>
                  <a:gd name="connsiteY605" fmla="*/ 603817 h 2340761"/>
                  <a:gd name="connsiteX606" fmla="*/ 537692 w 2967861"/>
                  <a:gd name="connsiteY606" fmla="*/ 587984 h 2340761"/>
                  <a:gd name="connsiteX607" fmla="*/ 550110 w 2967861"/>
                  <a:gd name="connsiteY607" fmla="*/ 570910 h 2340761"/>
                  <a:gd name="connsiteX608" fmla="*/ 559423 w 2967861"/>
                  <a:gd name="connsiteY608" fmla="*/ 550731 h 2340761"/>
                  <a:gd name="connsiteX609" fmla="*/ 564701 w 2967861"/>
                  <a:gd name="connsiteY609" fmla="*/ 524343 h 2340761"/>
                  <a:gd name="connsiteX610" fmla="*/ 581465 w 2967861"/>
                  <a:gd name="connsiteY610" fmla="*/ 523412 h 2340761"/>
                  <a:gd name="connsiteX611" fmla="*/ 595125 w 2967861"/>
                  <a:gd name="connsiteY611" fmla="*/ 521238 h 2340761"/>
                  <a:gd name="connsiteX612" fmla="*/ 601334 w 2967861"/>
                  <a:gd name="connsiteY612" fmla="*/ 526516 h 2340761"/>
                  <a:gd name="connsiteX613" fmla="*/ 606611 w 2967861"/>
                  <a:gd name="connsiteY613" fmla="*/ 531794 h 2340761"/>
                  <a:gd name="connsiteX614" fmla="*/ 611889 w 2967861"/>
                  <a:gd name="connsiteY614" fmla="*/ 537071 h 2340761"/>
                  <a:gd name="connsiteX615" fmla="*/ 602575 w 2967861"/>
                  <a:gd name="connsiteY615" fmla="*/ 554146 h 2340761"/>
                  <a:gd name="connsiteX616" fmla="*/ 590157 w 2967861"/>
                  <a:gd name="connsiteY616" fmla="*/ 569047 h 2340761"/>
                  <a:gd name="connsiteX617" fmla="*/ 575566 w 2967861"/>
                  <a:gd name="connsiteY617" fmla="*/ 583949 h 2340761"/>
                  <a:gd name="connsiteX618" fmla="*/ 560976 w 2967861"/>
                  <a:gd name="connsiteY618" fmla="*/ 596677 h 2340761"/>
                  <a:gd name="connsiteX619" fmla="*/ 552593 w 2967861"/>
                  <a:gd name="connsiteY619" fmla="*/ 615614 h 2340761"/>
                  <a:gd name="connsiteX620" fmla="*/ 550420 w 2967861"/>
                  <a:gd name="connsiteY620" fmla="*/ 628342 h 2340761"/>
                  <a:gd name="connsiteX621" fmla="*/ 552593 w 2967861"/>
                  <a:gd name="connsiteY621" fmla="*/ 643244 h 2340761"/>
                  <a:gd name="connsiteX622" fmla="*/ 553525 w 2967861"/>
                  <a:gd name="connsiteY622" fmla="*/ 655972 h 2340761"/>
                  <a:gd name="connsiteX623" fmla="*/ 552593 w 2967861"/>
                  <a:gd name="connsiteY623" fmla="*/ 667458 h 2340761"/>
                  <a:gd name="connsiteX624" fmla="*/ 553525 w 2967861"/>
                  <a:gd name="connsiteY624" fmla="*/ 682360 h 2340761"/>
                  <a:gd name="connsiteX625" fmla="*/ 557561 w 2967861"/>
                  <a:gd name="connsiteY625" fmla="*/ 690742 h 2340761"/>
                  <a:gd name="connsiteX626" fmla="*/ 562838 w 2967861"/>
                  <a:gd name="connsiteY626" fmla="*/ 698193 h 2340761"/>
                  <a:gd name="connsiteX627" fmla="*/ 568116 w 2967861"/>
                  <a:gd name="connsiteY627" fmla="*/ 705643 h 2340761"/>
                  <a:gd name="connsiteX628" fmla="*/ 572152 w 2967861"/>
                  <a:gd name="connsiteY628" fmla="*/ 715267 h 2340761"/>
                  <a:gd name="connsiteX629" fmla="*/ 593883 w 2967861"/>
                  <a:gd name="connsiteY629" fmla="*/ 712163 h 2340761"/>
                  <a:gd name="connsiteX630" fmla="*/ 613751 w 2967861"/>
                  <a:gd name="connsiteY630" fmla="*/ 705954 h 2340761"/>
                  <a:gd name="connsiteX631" fmla="*/ 631447 w 2967861"/>
                  <a:gd name="connsiteY631" fmla="*/ 697572 h 2340761"/>
                  <a:gd name="connsiteX632" fmla="*/ 638587 w 2967861"/>
                  <a:gd name="connsiteY632" fmla="*/ 697572 h 2340761"/>
                  <a:gd name="connsiteX633" fmla="*/ 644796 w 2967861"/>
                  <a:gd name="connsiteY633" fmla="*/ 698503 h 2340761"/>
                  <a:gd name="connsiteX634" fmla="*/ 647900 w 2967861"/>
                  <a:gd name="connsiteY634" fmla="*/ 700676 h 2340761"/>
                  <a:gd name="connsiteX635" fmla="*/ 653178 w 2967861"/>
                  <a:gd name="connsiteY635" fmla="*/ 702849 h 2340761"/>
                  <a:gd name="connsiteX636" fmla="*/ 659387 w 2967861"/>
                  <a:gd name="connsiteY636" fmla="*/ 705022 h 2340761"/>
                  <a:gd name="connsiteX637" fmla="*/ 652246 w 2967861"/>
                  <a:gd name="connsiteY637" fmla="*/ 715578 h 2340761"/>
                  <a:gd name="connsiteX638" fmla="*/ 642933 w 2967861"/>
                  <a:gd name="connsiteY638" fmla="*/ 719924 h 2340761"/>
                  <a:gd name="connsiteX639" fmla="*/ 633620 w 2967861"/>
                  <a:gd name="connsiteY639" fmla="*/ 717751 h 2340761"/>
                  <a:gd name="connsiteX640" fmla="*/ 621202 w 2967861"/>
                  <a:gd name="connsiteY640" fmla="*/ 715578 h 2340761"/>
                  <a:gd name="connsiteX641" fmla="*/ 608784 w 2967861"/>
                  <a:gd name="connsiteY641" fmla="*/ 715578 h 2340761"/>
                  <a:gd name="connsiteX642" fmla="*/ 601644 w 2967861"/>
                  <a:gd name="connsiteY642" fmla="*/ 719924 h 2340761"/>
                  <a:gd name="connsiteX643" fmla="*/ 595435 w 2967861"/>
                  <a:gd name="connsiteY643" fmla="*/ 723028 h 2340761"/>
                  <a:gd name="connsiteX644" fmla="*/ 589226 w 2967861"/>
                  <a:gd name="connsiteY644" fmla="*/ 727375 h 2340761"/>
                  <a:gd name="connsiteX645" fmla="*/ 579913 w 2967861"/>
                  <a:gd name="connsiteY645" fmla="*/ 728306 h 2340761"/>
                  <a:gd name="connsiteX646" fmla="*/ 583017 w 2967861"/>
                  <a:gd name="connsiteY646" fmla="*/ 745380 h 2340761"/>
                  <a:gd name="connsiteX647" fmla="*/ 585190 w 2967861"/>
                  <a:gd name="connsiteY647" fmla="*/ 755004 h 2340761"/>
                  <a:gd name="connsiteX648" fmla="*/ 589226 w 2967861"/>
                  <a:gd name="connsiteY648" fmla="*/ 762455 h 2340761"/>
                  <a:gd name="connsiteX649" fmla="*/ 590157 w 2967861"/>
                  <a:gd name="connsiteY649" fmla="*/ 773010 h 2340761"/>
                  <a:gd name="connsiteX650" fmla="*/ 592331 w 2967861"/>
                  <a:gd name="connsiteY650" fmla="*/ 790085 h 2340761"/>
                  <a:gd name="connsiteX651" fmla="*/ 587053 w 2967861"/>
                  <a:gd name="connsiteY651" fmla="*/ 787911 h 2340761"/>
                  <a:gd name="connsiteX652" fmla="*/ 581775 w 2967861"/>
                  <a:gd name="connsiteY652" fmla="*/ 785738 h 2340761"/>
                  <a:gd name="connsiteX653" fmla="*/ 579602 w 2967861"/>
                  <a:gd name="connsiteY653" fmla="*/ 784807 h 2340761"/>
                  <a:gd name="connsiteX654" fmla="*/ 577429 w 2967861"/>
                  <a:gd name="connsiteY654" fmla="*/ 780461 h 2340761"/>
                  <a:gd name="connsiteX655" fmla="*/ 575256 w 2967861"/>
                  <a:gd name="connsiteY655" fmla="*/ 777356 h 2340761"/>
                  <a:gd name="connsiteX656" fmla="*/ 572152 w 2967861"/>
                  <a:gd name="connsiteY656" fmla="*/ 773010 h 2340761"/>
                  <a:gd name="connsiteX657" fmla="*/ 572152 w 2967861"/>
                  <a:gd name="connsiteY657" fmla="*/ 769906 h 2340761"/>
                  <a:gd name="connsiteX658" fmla="*/ 566874 w 2967861"/>
                  <a:gd name="connsiteY658" fmla="*/ 770837 h 2340761"/>
                  <a:gd name="connsiteX659" fmla="*/ 562838 w 2967861"/>
                  <a:gd name="connsiteY659" fmla="*/ 773010 h 2340761"/>
                  <a:gd name="connsiteX660" fmla="*/ 559734 w 2967861"/>
                  <a:gd name="connsiteY660" fmla="*/ 777356 h 2340761"/>
                  <a:gd name="connsiteX661" fmla="*/ 555698 w 2967861"/>
                  <a:gd name="connsiteY661" fmla="*/ 778288 h 2340761"/>
                  <a:gd name="connsiteX662" fmla="*/ 552593 w 2967861"/>
                  <a:gd name="connsiteY662" fmla="*/ 782634 h 2340761"/>
                  <a:gd name="connsiteX663" fmla="*/ 548558 w 2967861"/>
                  <a:gd name="connsiteY663" fmla="*/ 808090 h 2340761"/>
                  <a:gd name="connsiteX664" fmla="*/ 548558 w 2967861"/>
                  <a:gd name="connsiteY664" fmla="*/ 839756 h 2340761"/>
                  <a:gd name="connsiteX665" fmla="*/ 543280 w 2967861"/>
                  <a:gd name="connsiteY665" fmla="*/ 841929 h 2340761"/>
                  <a:gd name="connsiteX666" fmla="*/ 539244 w 2967861"/>
                  <a:gd name="connsiteY666" fmla="*/ 841929 h 2340761"/>
                  <a:gd name="connsiteX667" fmla="*/ 536140 w 2967861"/>
                  <a:gd name="connsiteY667" fmla="*/ 842860 h 2340761"/>
                  <a:gd name="connsiteX668" fmla="*/ 532104 w 2967861"/>
                  <a:gd name="connsiteY668" fmla="*/ 847207 h 2340761"/>
                  <a:gd name="connsiteX669" fmla="*/ 531173 w 2967861"/>
                  <a:gd name="connsiteY669" fmla="*/ 849380 h 2340761"/>
                  <a:gd name="connsiteX670" fmla="*/ 528999 w 2967861"/>
                  <a:gd name="connsiteY670" fmla="*/ 854657 h 2340761"/>
                  <a:gd name="connsiteX671" fmla="*/ 509131 w 2967861"/>
                  <a:gd name="connsiteY671" fmla="*/ 850311 h 2340761"/>
                  <a:gd name="connsiteX672" fmla="*/ 494540 w 2967861"/>
                  <a:gd name="connsiteY672" fmla="*/ 849380 h 2340761"/>
                  <a:gd name="connsiteX673" fmla="*/ 485227 w 2967861"/>
                  <a:gd name="connsiteY673" fmla="*/ 852484 h 2340761"/>
                  <a:gd name="connsiteX674" fmla="*/ 478086 w 2967861"/>
                  <a:gd name="connsiteY674" fmla="*/ 856830 h 2340761"/>
                  <a:gd name="connsiteX675" fmla="*/ 472809 w 2967861"/>
                  <a:gd name="connsiteY675" fmla="*/ 862108 h 2340761"/>
                  <a:gd name="connsiteX676" fmla="*/ 463495 w 2967861"/>
                  <a:gd name="connsiteY676" fmla="*/ 867386 h 2340761"/>
                  <a:gd name="connsiteX677" fmla="*/ 452940 w 2967861"/>
                  <a:gd name="connsiteY677" fmla="*/ 871732 h 2340761"/>
                  <a:gd name="connsiteX678" fmla="*/ 443627 w 2967861"/>
                  <a:gd name="connsiteY678" fmla="*/ 871732 h 2340761"/>
                  <a:gd name="connsiteX679" fmla="*/ 436487 w 2967861"/>
                  <a:gd name="connsiteY679" fmla="*/ 865523 h 2340761"/>
                  <a:gd name="connsiteX680" fmla="*/ 431209 w 2967861"/>
                  <a:gd name="connsiteY680" fmla="*/ 862418 h 2340761"/>
                  <a:gd name="connsiteX681" fmla="*/ 423138 w 2967861"/>
                  <a:gd name="connsiteY681" fmla="*/ 862418 h 2340761"/>
                  <a:gd name="connsiteX682" fmla="*/ 411651 w 2967861"/>
                  <a:gd name="connsiteY682" fmla="*/ 867696 h 2340761"/>
                  <a:gd name="connsiteX683" fmla="*/ 406373 w 2967861"/>
                  <a:gd name="connsiteY683" fmla="*/ 864592 h 2340761"/>
                  <a:gd name="connsiteX684" fmla="*/ 402338 w 2967861"/>
                  <a:gd name="connsiteY684" fmla="*/ 862418 h 2340761"/>
                  <a:gd name="connsiteX685" fmla="*/ 401406 w 2967861"/>
                  <a:gd name="connsiteY685" fmla="*/ 860245 h 2340761"/>
                  <a:gd name="connsiteX686" fmla="*/ 397371 w 2967861"/>
                  <a:gd name="connsiteY686" fmla="*/ 858072 h 2340761"/>
                  <a:gd name="connsiteX687" fmla="*/ 392093 w 2967861"/>
                  <a:gd name="connsiteY687" fmla="*/ 854968 h 2340761"/>
                  <a:gd name="connsiteX688" fmla="*/ 392093 w 2967861"/>
                  <a:gd name="connsiteY688" fmla="*/ 842239 h 2340761"/>
                  <a:gd name="connsiteX689" fmla="*/ 394266 w 2967861"/>
                  <a:gd name="connsiteY689" fmla="*/ 825165 h 2340761"/>
                  <a:gd name="connsiteX690" fmla="*/ 395197 w 2967861"/>
                  <a:gd name="connsiteY690" fmla="*/ 807159 h 2340761"/>
                  <a:gd name="connsiteX691" fmla="*/ 397371 w 2967861"/>
                  <a:gd name="connsiteY691" fmla="*/ 793500 h 2340761"/>
                  <a:gd name="connsiteX692" fmla="*/ 399544 w 2967861"/>
                  <a:gd name="connsiteY692" fmla="*/ 786049 h 2340761"/>
                  <a:gd name="connsiteX693" fmla="*/ 399544 w 2967861"/>
                  <a:gd name="connsiteY693" fmla="*/ 777667 h 2340761"/>
                  <a:gd name="connsiteX694" fmla="*/ 387126 w 2967861"/>
                  <a:gd name="connsiteY694" fmla="*/ 780771 h 2340761"/>
                  <a:gd name="connsiteX695" fmla="*/ 375639 w 2967861"/>
                  <a:gd name="connsiteY695" fmla="*/ 785117 h 2340761"/>
                  <a:gd name="connsiteX696" fmla="*/ 360117 w 2967861"/>
                  <a:gd name="connsiteY696" fmla="*/ 786049 h 2340761"/>
                  <a:gd name="connsiteX697" fmla="*/ 361048 w 2967861"/>
                  <a:gd name="connsiteY697" fmla="*/ 803123 h 2340761"/>
                  <a:gd name="connsiteX698" fmla="*/ 361048 w 2967861"/>
                  <a:gd name="connsiteY698" fmla="*/ 823302 h 2340761"/>
                  <a:gd name="connsiteX699" fmla="*/ 365084 w 2967861"/>
                  <a:gd name="connsiteY699" fmla="*/ 845654 h 2340761"/>
                  <a:gd name="connsiteX700" fmla="*/ 372224 w 2967861"/>
                  <a:gd name="connsiteY700" fmla="*/ 864592 h 2340761"/>
                  <a:gd name="connsiteX701" fmla="*/ 370051 w 2967861"/>
                  <a:gd name="connsiteY701" fmla="*/ 865523 h 2340761"/>
                  <a:gd name="connsiteX702" fmla="*/ 370051 w 2967861"/>
                  <a:gd name="connsiteY702" fmla="*/ 867696 h 2340761"/>
                  <a:gd name="connsiteX703" fmla="*/ 370051 w 2967861"/>
                  <a:gd name="connsiteY703" fmla="*/ 869869 h 2340761"/>
                  <a:gd name="connsiteX704" fmla="*/ 367878 w 2967861"/>
                  <a:gd name="connsiteY704" fmla="*/ 872042 h 2340761"/>
                  <a:gd name="connsiteX705" fmla="*/ 353287 w 2967861"/>
                  <a:gd name="connsiteY705" fmla="*/ 877320 h 2340761"/>
                  <a:gd name="connsiteX706" fmla="*/ 337765 w 2967861"/>
                  <a:gd name="connsiteY706" fmla="*/ 882597 h 2340761"/>
                  <a:gd name="connsiteX707" fmla="*/ 324105 w 2967861"/>
                  <a:gd name="connsiteY707" fmla="*/ 887875 h 2340761"/>
                  <a:gd name="connsiteX708" fmla="*/ 313550 w 2967861"/>
                  <a:gd name="connsiteY708" fmla="*/ 895326 h 2340761"/>
                  <a:gd name="connsiteX709" fmla="*/ 308273 w 2967861"/>
                  <a:gd name="connsiteY709" fmla="*/ 906812 h 2340761"/>
                  <a:gd name="connsiteX710" fmla="*/ 306099 w 2967861"/>
                  <a:gd name="connsiteY710" fmla="*/ 917367 h 2340761"/>
                  <a:gd name="connsiteX711" fmla="*/ 298959 w 2967861"/>
                  <a:gd name="connsiteY711" fmla="*/ 928854 h 2340761"/>
                  <a:gd name="connsiteX712" fmla="*/ 264500 w 2967861"/>
                  <a:gd name="connsiteY712" fmla="*/ 939409 h 2340761"/>
                  <a:gd name="connsiteX713" fmla="*/ 262327 w 2967861"/>
                  <a:gd name="connsiteY713" fmla="*/ 943755 h 2340761"/>
                  <a:gd name="connsiteX714" fmla="*/ 260154 w 2967861"/>
                  <a:gd name="connsiteY714" fmla="*/ 946860 h 2340761"/>
                  <a:gd name="connsiteX715" fmla="*/ 260154 w 2967861"/>
                  <a:gd name="connsiteY715" fmla="*/ 951206 h 2340761"/>
                  <a:gd name="connsiteX716" fmla="*/ 260154 w 2967861"/>
                  <a:gd name="connsiteY716" fmla="*/ 954310 h 2340761"/>
                  <a:gd name="connsiteX717" fmla="*/ 260154 w 2967861"/>
                  <a:gd name="connsiteY717" fmla="*/ 958657 h 2340761"/>
                  <a:gd name="connsiteX718" fmla="*/ 259222 w 2967861"/>
                  <a:gd name="connsiteY718" fmla="*/ 961761 h 2340761"/>
                  <a:gd name="connsiteX719" fmla="*/ 257049 w 2967861"/>
                  <a:gd name="connsiteY719" fmla="*/ 963934 h 2340761"/>
                  <a:gd name="connsiteX720" fmla="*/ 251771 w 2967861"/>
                  <a:gd name="connsiteY720" fmla="*/ 966107 h 2340761"/>
                  <a:gd name="connsiteX721" fmla="*/ 247736 w 2967861"/>
                  <a:gd name="connsiteY721" fmla="*/ 967039 h 2340761"/>
                  <a:gd name="connsiteX722" fmla="*/ 242458 w 2967861"/>
                  <a:gd name="connsiteY722" fmla="*/ 969212 h 2340761"/>
                  <a:gd name="connsiteX723" fmla="*/ 238422 w 2967861"/>
                  <a:gd name="connsiteY723" fmla="*/ 973558 h 2340761"/>
                  <a:gd name="connsiteX724" fmla="*/ 235318 w 2967861"/>
                  <a:gd name="connsiteY724" fmla="*/ 971385 h 2340761"/>
                  <a:gd name="connsiteX725" fmla="*/ 231282 w 2967861"/>
                  <a:gd name="connsiteY725" fmla="*/ 969212 h 2340761"/>
                  <a:gd name="connsiteX726" fmla="*/ 228178 w 2967861"/>
                  <a:gd name="connsiteY726" fmla="*/ 969212 h 2340761"/>
                  <a:gd name="connsiteX727" fmla="*/ 226004 w 2967861"/>
                  <a:gd name="connsiteY727" fmla="*/ 967039 h 2340761"/>
                  <a:gd name="connsiteX728" fmla="*/ 220727 w 2967861"/>
                  <a:gd name="connsiteY728" fmla="*/ 966107 h 2340761"/>
                  <a:gd name="connsiteX729" fmla="*/ 215449 w 2967861"/>
                  <a:gd name="connsiteY729" fmla="*/ 966107 h 2340761"/>
                  <a:gd name="connsiteX730" fmla="*/ 215449 w 2967861"/>
                  <a:gd name="connsiteY730" fmla="*/ 986286 h 2340761"/>
                  <a:gd name="connsiteX731" fmla="*/ 209240 w 2967861"/>
                  <a:gd name="connsiteY731" fmla="*/ 986286 h 2340761"/>
                  <a:gd name="connsiteX732" fmla="*/ 203963 w 2967861"/>
                  <a:gd name="connsiteY732" fmla="*/ 986286 h 2340761"/>
                  <a:gd name="connsiteX733" fmla="*/ 198685 w 2967861"/>
                  <a:gd name="connsiteY733" fmla="*/ 988459 h 2340761"/>
                  <a:gd name="connsiteX734" fmla="*/ 194650 w 2967861"/>
                  <a:gd name="connsiteY734" fmla="*/ 989391 h 2340761"/>
                  <a:gd name="connsiteX735" fmla="*/ 188441 w 2967861"/>
                  <a:gd name="connsiteY735" fmla="*/ 989391 h 2340761"/>
                  <a:gd name="connsiteX736" fmla="*/ 184405 w 2967861"/>
                  <a:gd name="connsiteY736" fmla="*/ 991564 h 2340761"/>
                  <a:gd name="connsiteX737" fmla="*/ 181300 w 2967861"/>
                  <a:gd name="connsiteY737" fmla="*/ 991564 h 2340761"/>
                  <a:gd name="connsiteX738" fmla="*/ 179127 w 2967861"/>
                  <a:gd name="connsiteY738" fmla="*/ 993737 h 2340761"/>
                  <a:gd name="connsiteX739" fmla="*/ 175091 w 2967861"/>
                  <a:gd name="connsiteY739" fmla="*/ 995910 h 2340761"/>
                  <a:gd name="connsiteX740" fmla="*/ 171987 w 2967861"/>
                  <a:gd name="connsiteY740" fmla="*/ 996842 h 2340761"/>
                  <a:gd name="connsiteX741" fmla="*/ 181300 w 2967861"/>
                  <a:gd name="connsiteY741" fmla="*/ 1006465 h 2340761"/>
                  <a:gd name="connsiteX742" fmla="*/ 193718 w 2967861"/>
                  <a:gd name="connsiteY742" fmla="*/ 1013916 h 2340761"/>
                  <a:gd name="connsiteX743" fmla="*/ 206136 w 2967861"/>
                  <a:gd name="connsiteY743" fmla="*/ 1018262 h 2340761"/>
                  <a:gd name="connsiteX744" fmla="*/ 218554 w 2967861"/>
                  <a:gd name="connsiteY744" fmla="*/ 1021367 h 2340761"/>
                  <a:gd name="connsiteX745" fmla="*/ 220727 w 2967861"/>
                  <a:gd name="connsiteY745" fmla="*/ 1040304 h 2340761"/>
                  <a:gd name="connsiteX746" fmla="*/ 222900 w 2967861"/>
                  <a:gd name="connsiteY746" fmla="*/ 1056137 h 2340761"/>
                  <a:gd name="connsiteX747" fmla="*/ 222900 w 2967861"/>
                  <a:gd name="connsiteY747" fmla="*/ 1073211 h 2340761"/>
                  <a:gd name="connsiteX748" fmla="*/ 218864 w 2967861"/>
                  <a:gd name="connsiteY748" fmla="*/ 1088113 h 2340761"/>
                  <a:gd name="connsiteX749" fmla="*/ 218864 w 2967861"/>
                  <a:gd name="connsiteY749" fmla="*/ 1090286 h 2340761"/>
                  <a:gd name="connsiteX750" fmla="*/ 218864 w 2967861"/>
                  <a:gd name="connsiteY750" fmla="*/ 1091217 h 2340761"/>
                  <a:gd name="connsiteX751" fmla="*/ 216691 w 2967861"/>
                  <a:gd name="connsiteY751" fmla="*/ 1091217 h 2340761"/>
                  <a:gd name="connsiteX752" fmla="*/ 216691 w 2967861"/>
                  <a:gd name="connsiteY752" fmla="*/ 1093390 h 2340761"/>
                  <a:gd name="connsiteX753" fmla="*/ 215760 w 2967861"/>
                  <a:gd name="connsiteY753" fmla="*/ 1095563 h 2340761"/>
                  <a:gd name="connsiteX754" fmla="*/ 202100 w 2967861"/>
                  <a:gd name="connsiteY754" fmla="*/ 1100841 h 2340761"/>
                  <a:gd name="connsiteX755" fmla="*/ 184405 w 2967861"/>
                  <a:gd name="connsiteY755" fmla="*/ 1105187 h 2340761"/>
                  <a:gd name="connsiteX756" fmla="*/ 166709 w 2967861"/>
                  <a:gd name="connsiteY756" fmla="*/ 1105187 h 2340761"/>
                  <a:gd name="connsiteX757" fmla="*/ 149945 w 2967861"/>
                  <a:gd name="connsiteY757" fmla="*/ 1100841 h 2340761"/>
                  <a:gd name="connsiteX758" fmla="*/ 135354 w 2967861"/>
                  <a:gd name="connsiteY758" fmla="*/ 1095563 h 2340761"/>
                  <a:gd name="connsiteX759" fmla="*/ 130077 w 2967861"/>
                  <a:gd name="connsiteY759" fmla="*/ 1095563 h 2340761"/>
                  <a:gd name="connsiteX760" fmla="*/ 126041 w 2967861"/>
                  <a:gd name="connsiteY760" fmla="*/ 1097736 h 2340761"/>
                  <a:gd name="connsiteX761" fmla="*/ 122936 w 2967861"/>
                  <a:gd name="connsiteY761" fmla="*/ 1097736 h 2340761"/>
                  <a:gd name="connsiteX762" fmla="*/ 120763 w 2967861"/>
                  <a:gd name="connsiteY762" fmla="*/ 1097736 h 2340761"/>
                  <a:gd name="connsiteX763" fmla="*/ 118590 w 2967861"/>
                  <a:gd name="connsiteY763" fmla="*/ 1098668 h 2340761"/>
                  <a:gd name="connsiteX764" fmla="*/ 116417 w 2967861"/>
                  <a:gd name="connsiteY764" fmla="*/ 1103014 h 2340761"/>
                  <a:gd name="connsiteX765" fmla="*/ 115796 w 2967861"/>
                  <a:gd name="connsiteY765" fmla="*/ 1106739 h 2340761"/>
                  <a:gd name="connsiteX766" fmla="*/ 111760 w 2967861"/>
                  <a:gd name="connsiteY766" fmla="*/ 1119468 h 2340761"/>
                  <a:gd name="connsiteX767" fmla="*/ 111760 w 2967861"/>
                  <a:gd name="connsiteY767" fmla="*/ 1140578 h 2340761"/>
                  <a:gd name="connsiteX768" fmla="*/ 111760 w 2967861"/>
                  <a:gd name="connsiteY768" fmla="*/ 1163861 h 2340761"/>
                  <a:gd name="connsiteX769" fmla="*/ 113934 w 2967861"/>
                  <a:gd name="connsiteY769" fmla="*/ 1188076 h 2340761"/>
                  <a:gd name="connsiteX770" fmla="*/ 116107 w 2967861"/>
                  <a:gd name="connsiteY770" fmla="*/ 1208255 h 2340761"/>
                  <a:gd name="connsiteX771" fmla="*/ 116107 w 2967861"/>
                  <a:gd name="connsiteY771" fmla="*/ 1223157 h 2340761"/>
                  <a:gd name="connsiteX772" fmla="*/ 119211 w 2967861"/>
                  <a:gd name="connsiteY772" fmla="*/ 1223157 h 2340761"/>
                  <a:gd name="connsiteX773" fmla="*/ 119211 w 2967861"/>
                  <a:gd name="connsiteY773" fmla="*/ 1228434 h 2340761"/>
                  <a:gd name="connsiteX774" fmla="*/ 126351 w 2967861"/>
                  <a:gd name="connsiteY774" fmla="*/ 1228434 h 2340761"/>
                  <a:gd name="connsiteX775" fmla="*/ 131629 w 2967861"/>
                  <a:gd name="connsiteY775" fmla="*/ 1227503 h 2340761"/>
                  <a:gd name="connsiteX776" fmla="*/ 135665 w 2967861"/>
                  <a:gd name="connsiteY776" fmla="*/ 1227503 h 2340761"/>
                  <a:gd name="connsiteX777" fmla="*/ 138769 w 2967861"/>
                  <a:gd name="connsiteY777" fmla="*/ 1223157 h 2340761"/>
                  <a:gd name="connsiteX778" fmla="*/ 144978 w 2967861"/>
                  <a:gd name="connsiteY778" fmla="*/ 1225330 h 2340761"/>
                  <a:gd name="connsiteX779" fmla="*/ 148083 w 2967861"/>
                  <a:gd name="connsiteY779" fmla="*/ 1225330 h 2340761"/>
                  <a:gd name="connsiteX780" fmla="*/ 152118 w 2967861"/>
                  <a:gd name="connsiteY780" fmla="*/ 1227503 h 2340761"/>
                  <a:gd name="connsiteX781" fmla="*/ 155223 w 2967861"/>
                  <a:gd name="connsiteY781" fmla="*/ 1228434 h 2340761"/>
                  <a:gd name="connsiteX782" fmla="*/ 157396 w 2967861"/>
                  <a:gd name="connsiteY782" fmla="*/ 1230607 h 2340761"/>
                  <a:gd name="connsiteX783" fmla="*/ 157396 w 2967861"/>
                  <a:gd name="connsiteY783" fmla="*/ 1232780 h 2340761"/>
                  <a:gd name="connsiteX784" fmla="*/ 157396 w 2967861"/>
                  <a:gd name="connsiteY784" fmla="*/ 1234953 h 2340761"/>
                  <a:gd name="connsiteX785" fmla="*/ 159569 w 2967861"/>
                  <a:gd name="connsiteY785" fmla="*/ 1234953 h 2340761"/>
                  <a:gd name="connsiteX786" fmla="*/ 159569 w 2967861"/>
                  <a:gd name="connsiteY786" fmla="*/ 1235885 h 2340761"/>
                  <a:gd name="connsiteX787" fmla="*/ 153360 w 2967861"/>
                  <a:gd name="connsiteY787" fmla="*/ 1252959 h 2340761"/>
                  <a:gd name="connsiteX788" fmla="*/ 142805 w 2967861"/>
                  <a:gd name="connsiteY788" fmla="*/ 1265688 h 2340761"/>
                  <a:gd name="connsiteX789" fmla="*/ 130387 w 2967861"/>
                  <a:gd name="connsiteY789" fmla="*/ 1277174 h 2340761"/>
                  <a:gd name="connsiteX790" fmla="*/ 116728 w 2967861"/>
                  <a:gd name="connsiteY790" fmla="*/ 1287729 h 2340761"/>
                  <a:gd name="connsiteX791" fmla="*/ 104310 w 2967861"/>
                  <a:gd name="connsiteY791" fmla="*/ 1299216 h 2340761"/>
                  <a:gd name="connsiteX792" fmla="*/ 94996 w 2967861"/>
                  <a:gd name="connsiteY792" fmla="*/ 1314117 h 2340761"/>
                  <a:gd name="connsiteX793" fmla="*/ 94065 w 2967861"/>
                  <a:gd name="connsiteY793" fmla="*/ 1324672 h 2340761"/>
                  <a:gd name="connsiteX794" fmla="*/ 94996 w 2967861"/>
                  <a:gd name="connsiteY794" fmla="*/ 1337401 h 2340761"/>
                  <a:gd name="connsiteX795" fmla="*/ 94996 w 2967861"/>
                  <a:gd name="connsiteY795" fmla="*/ 1348887 h 2340761"/>
                  <a:gd name="connsiteX796" fmla="*/ 91892 w 2967861"/>
                  <a:gd name="connsiteY796" fmla="*/ 1357269 h 2340761"/>
                  <a:gd name="connsiteX797" fmla="*/ 77301 w 2967861"/>
                  <a:gd name="connsiteY797" fmla="*/ 1366893 h 2340761"/>
                  <a:gd name="connsiteX798" fmla="*/ 62710 w 2967861"/>
                  <a:gd name="connsiteY798" fmla="*/ 1374344 h 2340761"/>
                  <a:gd name="connsiteX799" fmla="*/ 48119 w 2967861"/>
                  <a:gd name="connsiteY799" fmla="*/ 1383967 h 2340761"/>
                  <a:gd name="connsiteX800" fmla="*/ 35701 w 2967861"/>
                  <a:gd name="connsiteY800" fmla="*/ 1394523 h 2340761"/>
                  <a:gd name="connsiteX801" fmla="*/ 31666 w 2967861"/>
                  <a:gd name="connsiteY801" fmla="*/ 1401973 h 2340761"/>
                  <a:gd name="connsiteX802" fmla="*/ 24525 w 2967861"/>
                  <a:gd name="connsiteY802" fmla="*/ 1415633 h 2340761"/>
                  <a:gd name="connsiteX803" fmla="*/ 17385 w 2967861"/>
                  <a:gd name="connsiteY803" fmla="*/ 1431466 h 2340761"/>
                  <a:gd name="connsiteX804" fmla="*/ 10245 w 2967861"/>
                  <a:gd name="connsiteY804" fmla="*/ 1450403 h 2340761"/>
                  <a:gd name="connsiteX805" fmla="*/ 3104 w 2967861"/>
                  <a:gd name="connsiteY805" fmla="*/ 1466236 h 2340761"/>
                  <a:gd name="connsiteX806" fmla="*/ 0 w 2967861"/>
                  <a:gd name="connsiteY806" fmla="*/ 1481137 h 2340761"/>
                  <a:gd name="connsiteX807" fmla="*/ 0 w 2967861"/>
                  <a:gd name="connsiteY807" fmla="*/ 1492623 h 2340761"/>
                  <a:gd name="connsiteX808" fmla="*/ 3104 w 2967861"/>
                  <a:gd name="connsiteY808" fmla="*/ 1500074 h 2340761"/>
                  <a:gd name="connsiteX809" fmla="*/ 9313 w 2967861"/>
                  <a:gd name="connsiteY809" fmla="*/ 1509698 h 2340761"/>
                  <a:gd name="connsiteX810" fmla="*/ 12418 w 2967861"/>
                  <a:gd name="connsiteY810" fmla="*/ 1518080 h 2340761"/>
                  <a:gd name="connsiteX811" fmla="*/ 12418 w 2967861"/>
                  <a:gd name="connsiteY811" fmla="*/ 1532981 h 2340761"/>
                  <a:gd name="connsiteX812" fmla="*/ 10245 w 2967861"/>
                  <a:gd name="connsiteY812" fmla="*/ 1542605 h 2340761"/>
                  <a:gd name="connsiteX813" fmla="*/ 7140 w 2967861"/>
                  <a:gd name="connsiteY813" fmla="*/ 1555334 h 2340761"/>
                  <a:gd name="connsiteX814" fmla="*/ 3104 w 2967861"/>
                  <a:gd name="connsiteY814" fmla="*/ 1570235 h 2340761"/>
                  <a:gd name="connsiteX815" fmla="*/ 2173 w 2967861"/>
                  <a:gd name="connsiteY815" fmla="*/ 1587309 h 2340761"/>
                  <a:gd name="connsiteX816" fmla="*/ 5278 w 2967861"/>
                  <a:gd name="connsiteY816" fmla="*/ 1597865 h 2340761"/>
                  <a:gd name="connsiteX817" fmla="*/ 5278 w 2967861"/>
                  <a:gd name="connsiteY817" fmla="*/ 1622079 h 2340761"/>
                  <a:gd name="connsiteX818" fmla="*/ 14591 w 2967861"/>
                  <a:gd name="connsiteY818" fmla="*/ 1633566 h 2340761"/>
                  <a:gd name="connsiteX819" fmla="*/ 29182 w 2967861"/>
                  <a:gd name="connsiteY819" fmla="*/ 1646294 h 2340761"/>
                  <a:gd name="connsiteX820" fmla="*/ 45946 w 2967861"/>
                  <a:gd name="connsiteY820" fmla="*/ 1659022 h 2340761"/>
                  <a:gd name="connsiteX821" fmla="*/ 56501 w 2967861"/>
                  <a:gd name="connsiteY821" fmla="*/ 1671751 h 2340761"/>
                  <a:gd name="connsiteX822" fmla="*/ 65815 w 2967861"/>
                  <a:gd name="connsiteY822" fmla="*/ 1695965 h 2340761"/>
                  <a:gd name="connsiteX823" fmla="*/ 78232 w 2967861"/>
                  <a:gd name="connsiteY823" fmla="*/ 1705589 h 2340761"/>
                  <a:gd name="connsiteX824" fmla="*/ 92823 w 2967861"/>
                  <a:gd name="connsiteY824" fmla="*/ 1713040 h 2340761"/>
                  <a:gd name="connsiteX825" fmla="*/ 107414 w 2967861"/>
                  <a:gd name="connsiteY825" fmla="*/ 1720491 h 2340761"/>
                  <a:gd name="connsiteX826" fmla="*/ 122005 w 2967861"/>
                  <a:gd name="connsiteY826" fmla="*/ 1727941 h 2340761"/>
                  <a:gd name="connsiteX827" fmla="*/ 132560 w 2967861"/>
                  <a:gd name="connsiteY827" fmla="*/ 1740670 h 2340761"/>
                  <a:gd name="connsiteX828" fmla="*/ 139701 w 2967861"/>
                  <a:gd name="connsiteY828" fmla="*/ 1738497 h 2340761"/>
                  <a:gd name="connsiteX829" fmla="*/ 145910 w 2967861"/>
                  <a:gd name="connsiteY829" fmla="*/ 1736323 h 2340761"/>
                  <a:gd name="connsiteX830" fmla="*/ 149014 w 2967861"/>
                  <a:gd name="connsiteY830" fmla="*/ 1733219 h 2340761"/>
                  <a:gd name="connsiteX831" fmla="*/ 153050 w 2967861"/>
                  <a:gd name="connsiteY831" fmla="*/ 1731046 h 2340761"/>
                  <a:gd name="connsiteX832" fmla="*/ 161432 w 2967861"/>
                  <a:gd name="connsiteY832" fmla="*/ 1733219 h 2340761"/>
                  <a:gd name="connsiteX833" fmla="*/ 172918 w 2967861"/>
                  <a:gd name="connsiteY833" fmla="*/ 1736323 h 2340761"/>
                  <a:gd name="connsiteX834" fmla="*/ 185336 w 2967861"/>
                  <a:gd name="connsiteY834" fmla="*/ 1736323 h 2340761"/>
                  <a:gd name="connsiteX835" fmla="*/ 189372 w 2967861"/>
                  <a:gd name="connsiteY835" fmla="*/ 1723595 h 2340761"/>
                  <a:gd name="connsiteX836" fmla="*/ 224763 w 2967861"/>
                  <a:gd name="connsiteY836" fmla="*/ 1731046 h 2340761"/>
                  <a:gd name="connsiteX837" fmla="*/ 239354 w 2967861"/>
                  <a:gd name="connsiteY837" fmla="*/ 1725768 h 2340761"/>
                  <a:gd name="connsiteX838" fmla="*/ 257980 w 2967861"/>
                  <a:gd name="connsiteY838" fmla="*/ 1718318 h 2340761"/>
                  <a:gd name="connsiteX839" fmla="*/ 275676 w 2967861"/>
                  <a:gd name="connsiteY839" fmla="*/ 1710867 h 2340761"/>
                  <a:gd name="connsiteX840" fmla="*/ 290267 w 2967861"/>
                  <a:gd name="connsiteY840" fmla="*/ 1713040 h 2340761"/>
                  <a:gd name="connsiteX841" fmla="*/ 302685 w 2967861"/>
                  <a:gd name="connsiteY841" fmla="*/ 1713971 h 2340761"/>
                  <a:gd name="connsiteX842" fmla="*/ 316344 w 2967861"/>
                  <a:gd name="connsiteY842" fmla="*/ 1716144 h 2340761"/>
                  <a:gd name="connsiteX843" fmla="*/ 336213 w 2967861"/>
                  <a:gd name="connsiteY843" fmla="*/ 1747810 h 2340761"/>
                  <a:gd name="connsiteX844" fmla="*/ 343353 w 2967861"/>
                  <a:gd name="connsiteY844" fmla="*/ 1747810 h 2340761"/>
                  <a:gd name="connsiteX845" fmla="*/ 348631 w 2967861"/>
                  <a:gd name="connsiteY845" fmla="*/ 1747810 h 2340761"/>
                  <a:gd name="connsiteX846" fmla="*/ 353908 w 2967861"/>
                  <a:gd name="connsiteY846" fmla="*/ 1745637 h 2340761"/>
                  <a:gd name="connsiteX847" fmla="*/ 356081 w 2967861"/>
                  <a:gd name="connsiteY847" fmla="*/ 1743464 h 2340761"/>
                  <a:gd name="connsiteX848" fmla="*/ 360117 w 2967861"/>
                  <a:gd name="connsiteY848" fmla="*/ 1740359 h 2340761"/>
                  <a:gd name="connsiteX849" fmla="*/ 367257 w 2967861"/>
                  <a:gd name="connsiteY849" fmla="*/ 1742532 h 2340761"/>
                  <a:gd name="connsiteX850" fmla="*/ 372535 w 2967861"/>
                  <a:gd name="connsiteY850" fmla="*/ 1742532 h 2340761"/>
                  <a:gd name="connsiteX851" fmla="*/ 375639 w 2967861"/>
                  <a:gd name="connsiteY851" fmla="*/ 1743464 h 2340761"/>
                  <a:gd name="connsiteX852" fmla="*/ 379675 w 2967861"/>
                  <a:gd name="connsiteY852" fmla="*/ 1747810 h 2340761"/>
                  <a:gd name="connsiteX853" fmla="*/ 382780 w 2967861"/>
                  <a:gd name="connsiteY853" fmla="*/ 1749983 h 2340761"/>
                  <a:gd name="connsiteX854" fmla="*/ 388989 w 2967861"/>
                  <a:gd name="connsiteY854" fmla="*/ 1753088 h 2340761"/>
                  <a:gd name="connsiteX855" fmla="*/ 382780 w 2967861"/>
                  <a:gd name="connsiteY855" fmla="*/ 1775440 h 2340761"/>
                  <a:gd name="connsiteX856" fmla="*/ 377502 w 2967861"/>
                  <a:gd name="connsiteY856" fmla="*/ 1795619 h 2340761"/>
                  <a:gd name="connsiteX857" fmla="*/ 372224 w 2967861"/>
                  <a:gd name="connsiteY857" fmla="*/ 1817971 h 2340761"/>
                  <a:gd name="connsiteX858" fmla="*/ 388989 w 2967861"/>
                  <a:gd name="connsiteY858" fmla="*/ 1835045 h 2340761"/>
                  <a:gd name="connsiteX859" fmla="*/ 404511 w 2967861"/>
                  <a:gd name="connsiteY859" fmla="*/ 1855224 h 2340761"/>
                  <a:gd name="connsiteX860" fmla="*/ 421275 w 2967861"/>
                  <a:gd name="connsiteY860" fmla="*/ 1877576 h 2340761"/>
                  <a:gd name="connsiteX861" fmla="*/ 431830 w 2967861"/>
                  <a:gd name="connsiteY861" fmla="*/ 1899928 h 2340761"/>
                  <a:gd name="connsiteX862" fmla="*/ 435866 w 2967861"/>
                  <a:gd name="connsiteY862" fmla="*/ 1917003 h 2340761"/>
                  <a:gd name="connsiteX863" fmla="*/ 435866 w 2967861"/>
                  <a:gd name="connsiteY863" fmla="*/ 1929731 h 2340761"/>
                  <a:gd name="connsiteX864" fmla="*/ 438039 w 2967861"/>
                  <a:gd name="connsiteY864" fmla="*/ 1942459 h 2340761"/>
                  <a:gd name="connsiteX865" fmla="*/ 445179 w 2967861"/>
                  <a:gd name="connsiteY865" fmla="*/ 1957361 h 2340761"/>
                  <a:gd name="connsiteX866" fmla="*/ 438970 w 2967861"/>
                  <a:gd name="connsiteY866" fmla="*/ 1972262 h 2340761"/>
                  <a:gd name="connsiteX867" fmla="*/ 431830 w 2967861"/>
                  <a:gd name="connsiteY867" fmla="*/ 1989337 h 2340761"/>
                  <a:gd name="connsiteX868" fmla="*/ 421275 w 2967861"/>
                  <a:gd name="connsiteY868" fmla="*/ 2009516 h 2340761"/>
                  <a:gd name="connsiteX869" fmla="*/ 414135 w 2967861"/>
                  <a:gd name="connsiteY869" fmla="*/ 2027522 h 2340761"/>
                  <a:gd name="connsiteX870" fmla="*/ 410099 w 2967861"/>
                  <a:gd name="connsiteY870" fmla="*/ 2048632 h 2340761"/>
                  <a:gd name="connsiteX871" fmla="*/ 412272 w 2967861"/>
                  <a:gd name="connsiteY871" fmla="*/ 2066638 h 2340761"/>
                  <a:gd name="connsiteX872" fmla="*/ 419412 w 2967861"/>
                  <a:gd name="connsiteY872" fmla="*/ 2081539 h 2340761"/>
                  <a:gd name="connsiteX873" fmla="*/ 430899 w 2967861"/>
                  <a:gd name="connsiteY873" fmla="*/ 2096441 h 2340761"/>
                  <a:gd name="connsiteX874" fmla="*/ 441454 w 2967861"/>
                  <a:gd name="connsiteY874" fmla="*/ 2113515 h 2340761"/>
                  <a:gd name="connsiteX875" fmla="*/ 448594 w 2967861"/>
                  <a:gd name="connsiteY875" fmla="*/ 2128416 h 2340761"/>
                  <a:gd name="connsiteX876" fmla="*/ 448594 w 2967861"/>
                  <a:gd name="connsiteY876" fmla="*/ 2133694 h 2340761"/>
                  <a:gd name="connsiteX877" fmla="*/ 448594 w 2967861"/>
                  <a:gd name="connsiteY877" fmla="*/ 2138972 h 2340761"/>
                  <a:gd name="connsiteX878" fmla="*/ 446421 w 2967861"/>
                  <a:gd name="connsiteY878" fmla="*/ 2143318 h 2340761"/>
                  <a:gd name="connsiteX879" fmla="*/ 445490 w 2967861"/>
                  <a:gd name="connsiteY879" fmla="*/ 2148595 h 2340761"/>
                  <a:gd name="connsiteX880" fmla="*/ 445490 w 2967861"/>
                  <a:gd name="connsiteY880" fmla="*/ 2151700 h 2340761"/>
                  <a:gd name="connsiteX881" fmla="*/ 445490 w 2967861"/>
                  <a:gd name="connsiteY881" fmla="*/ 2156046 h 2340761"/>
                  <a:gd name="connsiteX882" fmla="*/ 452630 w 2967861"/>
                  <a:gd name="connsiteY882" fmla="*/ 2159151 h 2340761"/>
                  <a:gd name="connsiteX883" fmla="*/ 450457 w 2967861"/>
                  <a:gd name="connsiteY883" fmla="*/ 2163497 h 2340761"/>
                  <a:gd name="connsiteX884" fmla="*/ 448284 w 2967861"/>
                  <a:gd name="connsiteY884" fmla="*/ 2166601 h 2340761"/>
                  <a:gd name="connsiteX885" fmla="*/ 448284 w 2967861"/>
                  <a:gd name="connsiteY885" fmla="*/ 2170948 h 2340761"/>
                  <a:gd name="connsiteX886" fmla="*/ 446111 w 2967861"/>
                  <a:gd name="connsiteY886" fmla="*/ 2176225 h 2340761"/>
                  <a:gd name="connsiteX887" fmla="*/ 448284 w 2967861"/>
                  <a:gd name="connsiteY887" fmla="*/ 2181503 h 2340761"/>
                  <a:gd name="connsiteX888" fmla="*/ 450457 w 2967861"/>
                  <a:gd name="connsiteY888" fmla="*/ 2181503 h 2340761"/>
                  <a:gd name="connsiteX889" fmla="*/ 452630 w 2967861"/>
                  <a:gd name="connsiteY889" fmla="*/ 2185849 h 2340761"/>
                  <a:gd name="connsiteX890" fmla="*/ 455734 w 2967861"/>
                  <a:gd name="connsiteY890" fmla="*/ 2186780 h 2340761"/>
                  <a:gd name="connsiteX891" fmla="*/ 459770 w 2967861"/>
                  <a:gd name="connsiteY891" fmla="*/ 2191127 h 2340761"/>
                  <a:gd name="connsiteX892" fmla="*/ 459770 w 2967861"/>
                  <a:gd name="connsiteY892" fmla="*/ 2193300 h 2340761"/>
                  <a:gd name="connsiteX893" fmla="*/ 455734 w 2967861"/>
                  <a:gd name="connsiteY893" fmla="*/ 2206028 h 2340761"/>
                  <a:gd name="connsiteX894" fmla="*/ 465048 w 2967861"/>
                  <a:gd name="connsiteY894" fmla="*/ 2224034 h 2340761"/>
                  <a:gd name="connsiteX895" fmla="*/ 479639 w 2967861"/>
                  <a:gd name="connsiteY895" fmla="*/ 2242971 h 2340761"/>
                  <a:gd name="connsiteX896" fmla="*/ 494230 w 2967861"/>
                  <a:gd name="connsiteY896" fmla="*/ 2260046 h 2340761"/>
                  <a:gd name="connsiteX897" fmla="*/ 504785 w 2967861"/>
                  <a:gd name="connsiteY897" fmla="*/ 2278051 h 2340761"/>
                  <a:gd name="connsiteX898" fmla="*/ 506958 w 2967861"/>
                  <a:gd name="connsiteY898" fmla="*/ 2290780 h 2340761"/>
                  <a:gd name="connsiteX899" fmla="*/ 506958 w 2967861"/>
                  <a:gd name="connsiteY899" fmla="*/ 2303508 h 2340761"/>
                  <a:gd name="connsiteX900" fmla="*/ 506958 w 2967861"/>
                  <a:gd name="connsiteY900" fmla="*/ 2314994 h 2340761"/>
                  <a:gd name="connsiteX901" fmla="*/ 509131 w 2967861"/>
                  <a:gd name="connsiteY901" fmla="*/ 2324618 h 2340761"/>
                  <a:gd name="connsiteX902" fmla="*/ 512236 w 2967861"/>
                  <a:gd name="connsiteY902" fmla="*/ 2327723 h 2340761"/>
                  <a:gd name="connsiteX903" fmla="*/ 516271 w 2967861"/>
                  <a:gd name="connsiteY903" fmla="*/ 2333000 h 2340761"/>
                  <a:gd name="connsiteX904" fmla="*/ 519376 w 2967861"/>
                  <a:gd name="connsiteY904" fmla="*/ 2335173 h 2340761"/>
                  <a:gd name="connsiteX905" fmla="*/ 523411 w 2967861"/>
                  <a:gd name="connsiteY905" fmla="*/ 2339520 h 2340761"/>
                  <a:gd name="connsiteX906" fmla="*/ 528689 w 2967861"/>
                  <a:gd name="connsiteY906" fmla="*/ 2342624 h 2340761"/>
                  <a:gd name="connsiteX907" fmla="*/ 553835 w 2967861"/>
                  <a:gd name="connsiteY907" fmla="*/ 2337347 h 2340761"/>
                  <a:gd name="connsiteX908" fmla="*/ 582086 w 2967861"/>
                  <a:gd name="connsiteY908" fmla="*/ 2332069 h 2340761"/>
                  <a:gd name="connsiteX909" fmla="*/ 609095 w 2967861"/>
                  <a:gd name="connsiteY909" fmla="*/ 2324618 h 2340761"/>
                  <a:gd name="connsiteX910" fmla="*/ 636103 w 2967861"/>
                  <a:gd name="connsiteY910" fmla="*/ 2317168 h 2340761"/>
                  <a:gd name="connsiteX911" fmla="*/ 657834 w 2967861"/>
                  <a:gd name="connsiteY911" fmla="*/ 2303508 h 2340761"/>
                  <a:gd name="connsiteX912" fmla="*/ 675530 w 2967861"/>
                  <a:gd name="connsiteY912" fmla="*/ 2287675 h 2340761"/>
                  <a:gd name="connsiteX913" fmla="*/ 684843 w 2967861"/>
                  <a:gd name="connsiteY913" fmla="*/ 2270601 h 2340761"/>
                  <a:gd name="connsiteX914" fmla="*/ 691984 w 2967861"/>
                  <a:gd name="connsiteY914" fmla="*/ 2253526 h 2340761"/>
                  <a:gd name="connsiteX915" fmla="*/ 715888 w 2967861"/>
                  <a:gd name="connsiteY915" fmla="*/ 2233347 h 2340761"/>
                  <a:gd name="connsiteX916" fmla="*/ 718992 w 2967861"/>
                  <a:gd name="connsiteY916" fmla="*/ 2218446 h 2340761"/>
                  <a:gd name="connsiteX917" fmla="*/ 721165 w 2967861"/>
                  <a:gd name="connsiteY917" fmla="*/ 2203544 h 2340761"/>
                  <a:gd name="connsiteX918" fmla="*/ 723339 w 2967861"/>
                  <a:gd name="connsiteY918" fmla="*/ 2188643 h 2340761"/>
                  <a:gd name="connsiteX919" fmla="*/ 728616 w 2967861"/>
                  <a:gd name="connsiteY919" fmla="*/ 2175915 h 2340761"/>
                  <a:gd name="connsiteX920" fmla="*/ 748485 w 2967861"/>
                  <a:gd name="connsiteY920" fmla="*/ 2171568 h 2340761"/>
                  <a:gd name="connsiteX921" fmla="*/ 752520 w 2967861"/>
                  <a:gd name="connsiteY921" fmla="*/ 2168464 h 2340761"/>
                  <a:gd name="connsiteX922" fmla="*/ 753452 w 2967861"/>
                  <a:gd name="connsiteY922" fmla="*/ 2164118 h 2340761"/>
                  <a:gd name="connsiteX923" fmla="*/ 757488 w 2967861"/>
                  <a:gd name="connsiteY923" fmla="*/ 2161013 h 2340761"/>
                  <a:gd name="connsiteX924" fmla="*/ 759661 w 2967861"/>
                  <a:gd name="connsiteY924" fmla="*/ 2158840 h 2340761"/>
                  <a:gd name="connsiteX925" fmla="*/ 762765 w 2967861"/>
                  <a:gd name="connsiteY925" fmla="*/ 2155736 h 2340761"/>
                  <a:gd name="connsiteX926" fmla="*/ 768043 w 2967861"/>
                  <a:gd name="connsiteY926" fmla="*/ 2151390 h 2340761"/>
                  <a:gd name="connsiteX927" fmla="*/ 764938 w 2967861"/>
                  <a:gd name="connsiteY927" fmla="*/ 2131211 h 2340761"/>
                  <a:gd name="connsiteX928" fmla="*/ 757798 w 2967861"/>
                  <a:gd name="connsiteY928" fmla="*/ 2114136 h 2340761"/>
                  <a:gd name="connsiteX929" fmla="*/ 748485 w 2967861"/>
                  <a:gd name="connsiteY929" fmla="*/ 2103581 h 2340761"/>
                  <a:gd name="connsiteX930" fmla="*/ 757798 w 2967861"/>
                  <a:gd name="connsiteY930" fmla="*/ 2084644 h 2340761"/>
                  <a:gd name="connsiteX931" fmla="*/ 772389 w 2967861"/>
                  <a:gd name="connsiteY931" fmla="*/ 2071915 h 2340761"/>
                  <a:gd name="connsiteX932" fmla="*/ 790084 w 2967861"/>
                  <a:gd name="connsiteY932" fmla="*/ 2062291 h 2340761"/>
                  <a:gd name="connsiteX933" fmla="*/ 808711 w 2967861"/>
                  <a:gd name="connsiteY933" fmla="*/ 2053909 h 2340761"/>
                  <a:gd name="connsiteX934" fmla="*/ 824234 w 2967861"/>
                  <a:gd name="connsiteY934" fmla="*/ 2042423 h 2340761"/>
                  <a:gd name="connsiteX935" fmla="*/ 835720 w 2967861"/>
                  <a:gd name="connsiteY935" fmla="*/ 2019140 h 2340761"/>
                  <a:gd name="connsiteX936" fmla="*/ 837893 w 2967861"/>
                  <a:gd name="connsiteY936" fmla="*/ 1996787 h 2340761"/>
                  <a:gd name="connsiteX937" fmla="*/ 831684 w 2967861"/>
                  <a:gd name="connsiteY937" fmla="*/ 1974435 h 2340761"/>
                  <a:gd name="connsiteX938" fmla="*/ 824544 w 2967861"/>
                  <a:gd name="connsiteY938" fmla="*/ 1952083 h 2340761"/>
                  <a:gd name="connsiteX939" fmla="*/ 817404 w 2967861"/>
                  <a:gd name="connsiteY939" fmla="*/ 1931904 h 2340761"/>
                  <a:gd name="connsiteX940" fmla="*/ 810263 w 2967861"/>
                  <a:gd name="connsiteY940" fmla="*/ 1909552 h 2340761"/>
                  <a:gd name="connsiteX941" fmla="*/ 807159 w 2967861"/>
                  <a:gd name="connsiteY941" fmla="*/ 1887200 h 2340761"/>
                  <a:gd name="connsiteX942" fmla="*/ 812437 w 2967861"/>
                  <a:gd name="connsiteY942" fmla="*/ 1862985 h 2340761"/>
                  <a:gd name="connsiteX943" fmla="*/ 827027 w 2967861"/>
                  <a:gd name="connsiteY943" fmla="*/ 1837529 h 2340761"/>
                  <a:gd name="connsiteX944" fmla="*/ 845654 w 2967861"/>
                  <a:gd name="connsiteY944" fmla="*/ 1815177 h 2340761"/>
                  <a:gd name="connsiteX945" fmla="*/ 867385 w 2967861"/>
                  <a:gd name="connsiteY945" fmla="*/ 1794066 h 2340761"/>
                  <a:gd name="connsiteX946" fmla="*/ 890358 w 2967861"/>
                  <a:gd name="connsiteY946" fmla="*/ 1776060 h 2340761"/>
                  <a:gd name="connsiteX947" fmla="*/ 912090 w 2967861"/>
                  <a:gd name="connsiteY947" fmla="*/ 1757123 h 2340761"/>
                  <a:gd name="connsiteX948" fmla="*/ 931958 w 2967861"/>
                  <a:gd name="connsiteY948" fmla="*/ 1736944 h 2340761"/>
                  <a:gd name="connsiteX949" fmla="*/ 945618 w 2967861"/>
                  <a:gd name="connsiteY949" fmla="*/ 1718938 h 2340761"/>
                  <a:gd name="connsiteX950" fmla="*/ 958036 w 2967861"/>
                  <a:gd name="connsiteY950" fmla="*/ 1696586 h 2340761"/>
                  <a:gd name="connsiteX951" fmla="*/ 968591 w 2967861"/>
                  <a:gd name="connsiteY951" fmla="*/ 1674234 h 2340761"/>
                  <a:gd name="connsiteX952" fmla="*/ 975731 w 2967861"/>
                  <a:gd name="connsiteY952" fmla="*/ 1655297 h 2340761"/>
                  <a:gd name="connsiteX953" fmla="*/ 979767 w 2967861"/>
                  <a:gd name="connsiteY953" fmla="*/ 1642569 h 2340761"/>
                  <a:gd name="connsiteX954" fmla="*/ 979767 w 2967861"/>
                  <a:gd name="connsiteY954" fmla="*/ 1631393 h 2340761"/>
                  <a:gd name="connsiteX955" fmla="*/ 985044 w 2967861"/>
                  <a:gd name="connsiteY955" fmla="*/ 1621769 h 2340761"/>
                  <a:gd name="connsiteX956" fmla="*/ 985044 w 2967861"/>
                  <a:gd name="connsiteY956" fmla="*/ 1618665 h 2340761"/>
                  <a:gd name="connsiteX957" fmla="*/ 963313 w 2967861"/>
                  <a:gd name="connsiteY957" fmla="*/ 1621769 h 2340761"/>
                  <a:gd name="connsiteX958" fmla="*/ 939409 w 2967861"/>
                  <a:gd name="connsiteY958" fmla="*/ 1627046 h 2340761"/>
                  <a:gd name="connsiteX959" fmla="*/ 914263 w 2967861"/>
                  <a:gd name="connsiteY959" fmla="*/ 1633255 h 2340761"/>
                  <a:gd name="connsiteX960" fmla="*/ 895636 w 2967861"/>
                  <a:gd name="connsiteY960" fmla="*/ 1641637 h 2340761"/>
                  <a:gd name="connsiteX961" fmla="*/ 880114 w 2967861"/>
                  <a:gd name="connsiteY961" fmla="*/ 1640706 h 2340761"/>
                  <a:gd name="connsiteX962" fmla="*/ 874836 w 2967861"/>
                  <a:gd name="connsiteY962" fmla="*/ 1634497 h 2340761"/>
                  <a:gd name="connsiteX963" fmla="*/ 872663 w 2967861"/>
                  <a:gd name="connsiteY963" fmla="*/ 1629220 h 2340761"/>
                  <a:gd name="connsiteX964" fmla="*/ 872663 w 2967861"/>
                  <a:gd name="connsiteY964" fmla="*/ 1623942 h 2340761"/>
                  <a:gd name="connsiteX965" fmla="*/ 872663 w 2967861"/>
                  <a:gd name="connsiteY965" fmla="*/ 1616491 h 2340761"/>
                  <a:gd name="connsiteX966" fmla="*/ 868627 w 2967861"/>
                  <a:gd name="connsiteY966" fmla="*/ 1611214 h 2340761"/>
                  <a:gd name="connsiteX967" fmla="*/ 854036 w 2967861"/>
                  <a:gd name="connsiteY967" fmla="*/ 1599727 h 2340761"/>
                  <a:gd name="connsiteX968" fmla="*/ 836341 w 2967861"/>
                  <a:gd name="connsiteY968" fmla="*/ 1589172 h 2340761"/>
                  <a:gd name="connsiteX969" fmla="*/ 819577 w 2967861"/>
                  <a:gd name="connsiteY969" fmla="*/ 1577686 h 2340761"/>
                  <a:gd name="connsiteX970" fmla="*/ 809022 w 2967861"/>
                  <a:gd name="connsiteY970" fmla="*/ 1564957 h 2340761"/>
                  <a:gd name="connsiteX971" fmla="*/ 804986 w 2967861"/>
                  <a:gd name="connsiteY971" fmla="*/ 1553471 h 2340761"/>
                  <a:gd name="connsiteX972" fmla="*/ 802813 w 2967861"/>
                  <a:gd name="connsiteY972" fmla="*/ 1545089 h 2340761"/>
                  <a:gd name="connsiteX973" fmla="*/ 799708 w 2967861"/>
                  <a:gd name="connsiteY973" fmla="*/ 1533602 h 2340761"/>
                  <a:gd name="connsiteX974" fmla="*/ 797535 w 2967861"/>
                  <a:gd name="connsiteY974" fmla="*/ 1530498 h 2340761"/>
                  <a:gd name="connsiteX975" fmla="*/ 792258 w 2967861"/>
                  <a:gd name="connsiteY975" fmla="*/ 1526152 h 2340761"/>
                  <a:gd name="connsiteX976" fmla="*/ 786980 w 2967861"/>
                  <a:gd name="connsiteY976" fmla="*/ 1523047 h 2340761"/>
                  <a:gd name="connsiteX977" fmla="*/ 782944 w 2967861"/>
                  <a:gd name="connsiteY977" fmla="*/ 1517770 h 2340761"/>
                  <a:gd name="connsiteX978" fmla="*/ 779840 w 2967861"/>
                  <a:gd name="connsiteY978" fmla="*/ 1513423 h 2340761"/>
                  <a:gd name="connsiteX979" fmla="*/ 779840 w 2967861"/>
                  <a:gd name="connsiteY979" fmla="*/ 1476480 h 2340761"/>
                  <a:gd name="connsiteX980" fmla="*/ 777667 w 2967861"/>
                  <a:gd name="connsiteY980" fmla="*/ 1471203 h 2340761"/>
                  <a:gd name="connsiteX981" fmla="*/ 772389 w 2967861"/>
                  <a:gd name="connsiteY981" fmla="*/ 1466856 h 2340761"/>
                  <a:gd name="connsiteX982" fmla="*/ 768353 w 2967861"/>
                  <a:gd name="connsiteY982" fmla="*/ 1463752 h 2340761"/>
                  <a:gd name="connsiteX983" fmla="*/ 763076 w 2967861"/>
                  <a:gd name="connsiteY983" fmla="*/ 1459406 h 2340761"/>
                  <a:gd name="connsiteX984" fmla="*/ 759971 w 2967861"/>
                  <a:gd name="connsiteY984" fmla="*/ 1456301 h 2340761"/>
                  <a:gd name="connsiteX985" fmla="*/ 750658 w 2967861"/>
                  <a:gd name="connsiteY985" fmla="*/ 1436122 h 2340761"/>
                  <a:gd name="connsiteX986" fmla="*/ 743518 w 2967861"/>
                  <a:gd name="connsiteY986" fmla="*/ 1415943 h 2340761"/>
                  <a:gd name="connsiteX987" fmla="*/ 736377 w 2967861"/>
                  <a:gd name="connsiteY987" fmla="*/ 1393591 h 2340761"/>
                  <a:gd name="connsiteX988" fmla="*/ 724891 w 2967861"/>
                  <a:gd name="connsiteY988" fmla="*/ 1374654 h 2340761"/>
                  <a:gd name="connsiteX989" fmla="*/ 712473 w 2967861"/>
                  <a:gd name="connsiteY989" fmla="*/ 1357580 h 2340761"/>
                  <a:gd name="connsiteX990" fmla="*/ 712473 w 2967861"/>
                  <a:gd name="connsiteY990" fmla="*/ 1350129 h 2340761"/>
                  <a:gd name="connsiteX991" fmla="*/ 716509 w 2967861"/>
                  <a:gd name="connsiteY991" fmla="*/ 1350129 h 2340761"/>
                  <a:gd name="connsiteX992" fmla="*/ 719613 w 2967861"/>
                  <a:gd name="connsiteY992" fmla="*/ 1357580 h 2340761"/>
                  <a:gd name="connsiteX993" fmla="*/ 723649 w 2967861"/>
                  <a:gd name="connsiteY993" fmla="*/ 1363788 h 2340761"/>
                  <a:gd name="connsiteX994" fmla="*/ 726753 w 2967861"/>
                  <a:gd name="connsiteY994" fmla="*/ 1366893 h 2340761"/>
                  <a:gd name="connsiteX995" fmla="*/ 730789 w 2967861"/>
                  <a:gd name="connsiteY995" fmla="*/ 1369066 h 2340761"/>
                  <a:gd name="connsiteX996" fmla="*/ 733894 w 2967861"/>
                  <a:gd name="connsiteY996" fmla="*/ 1371239 h 2340761"/>
                  <a:gd name="connsiteX997" fmla="*/ 737930 w 2967861"/>
                  <a:gd name="connsiteY997" fmla="*/ 1372170 h 2340761"/>
                  <a:gd name="connsiteX998" fmla="*/ 738861 w 2967861"/>
                  <a:gd name="connsiteY998" fmla="*/ 1376517 h 2340761"/>
                  <a:gd name="connsiteX999" fmla="*/ 745070 w 2967861"/>
                  <a:gd name="connsiteY999" fmla="*/ 1378690 h 2340761"/>
                  <a:gd name="connsiteX1000" fmla="*/ 755625 w 2967861"/>
                  <a:gd name="connsiteY1000" fmla="*/ 1386141 h 2340761"/>
                  <a:gd name="connsiteX1001" fmla="*/ 762765 w 2967861"/>
                  <a:gd name="connsiteY1001" fmla="*/ 1396696 h 2340761"/>
                  <a:gd name="connsiteX1002" fmla="*/ 768043 w 2967861"/>
                  <a:gd name="connsiteY1002" fmla="*/ 1409424 h 2340761"/>
                  <a:gd name="connsiteX1003" fmla="*/ 774252 w 2967861"/>
                  <a:gd name="connsiteY1003" fmla="*/ 1423084 h 2340761"/>
                  <a:gd name="connsiteX1004" fmla="*/ 779529 w 2967861"/>
                  <a:gd name="connsiteY1004" fmla="*/ 1435812 h 2340761"/>
                  <a:gd name="connsiteX1005" fmla="*/ 799398 w 2967861"/>
                  <a:gd name="connsiteY1005" fmla="*/ 1448540 h 2340761"/>
                  <a:gd name="connsiteX1006" fmla="*/ 804675 w 2967861"/>
                  <a:gd name="connsiteY1006" fmla="*/ 1459095 h 2340761"/>
                  <a:gd name="connsiteX1007" fmla="*/ 806848 w 2967861"/>
                  <a:gd name="connsiteY1007" fmla="*/ 1472755 h 2340761"/>
                  <a:gd name="connsiteX1008" fmla="*/ 809022 w 2967861"/>
                  <a:gd name="connsiteY1008" fmla="*/ 1485483 h 2340761"/>
                  <a:gd name="connsiteX1009" fmla="*/ 812126 w 2967861"/>
                  <a:gd name="connsiteY1009" fmla="*/ 1496038 h 2340761"/>
                  <a:gd name="connsiteX1010" fmla="*/ 824544 w 2967861"/>
                  <a:gd name="connsiteY1010" fmla="*/ 1510940 h 2340761"/>
                  <a:gd name="connsiteX1011" fmla="*/ 838204 w 2967861"/>
                  <a:gd name="connsiteY1011" fmla="*/ 1525841 h 2340761"/>
                  <a:gd name="connsiteX1012" fmla="*/ 850621 w 2967861"/>
                  <a:gd name="connsiteY1012" fmla="*/ 1542916 h 2340761"/>
                  <a:gd name="connsiteX1013" fmla="*/ 859935 w 2967861"/>
                  <a:gd name="connsiteY1013" fmla="*/ 1560922 h 2340761"/>
                  <a:gd name="connsiteX1014" fmla="*/ 860866 w 2967861"/>
                  <a:gd name="connsiteY1014" fmla="*/ 1572408 h 2340761"/>
                  <a:gd name="connsiteX1015" fmla="*/ 860866 w 2967861"/>
                  <a:gd name="connsiteY1015" fmla="*/ 1582963 h 2340761"/>
                  <a:gd name="connsiteX1016" fmla="*/ 863039 w 2967861"/>
                  <a:gd name="connsiteY1016" fmla="*/ 1594450 h 2340761"/>
                  <a:gd name="connsiteX1017" fmla="*/ 868317 w 2967861"/>
                  <a:gd name="connsiteY1017" fmla="*/ 1605005 h 2340761"/>
                  <a:gd name="connsiteX1018" fmla="*/ 870490 w 2967861"/>
                  <a:gd name="connsiteY1018" fmla="*/ 1609351 h 2340761"/>
                  <a:gd name="connsiteX1019" fmla="*/ 872663 w 2967861"/>
                  <a:gd name="connsiteY1019" fmla="*/ 1611524 h 2340761"/>
                  <a:gd name="connsiteX1020" fmla="*/ 874836 w 2967861"/>
                  <a:gd name="connsiteY1020" fmla="*/ 1612456 h 2340761"/>
                  <a:gd name="connsiteX1021" fmla="*/ 875767 w 2967861"/>
                  <a:gd name="connsiteY1021" fmla="*/ 1612456 h 2340761"/>
                  <a:gd name="connsiteX1022" fmla="*/ 879803 w 2967861"/>
                  <a:gd name="connsiteY1022" fmla="*/ 1614629 h 2340761"/>
                  <a:gd name="connsiteX1023" fmla="*/ 889117 w 2967861"/>
                  <a:gd name="connsiteY1023" fmla="*/ 1614629 h 2340761"/>
                  <a:gd name="connsiteX1024" fmla="*/ 901534 w 2967861"/>
                  <a:gd name="connsiteY1024" fmla="*/ 1611524 h 2340761"/>
                  <a:gd name="connsiteX1025" fmla="*/ 913952 w 2967861"/>
                  <a:gd name="connsiteY1025" fmla="*/ 1604074 h 2340761"/>
                  <a:gd name="connsiteX1026" fmla="*/ 928543 w 2967861"/>
                  <a:gd name="connsiteY1026" fmla="*/ 1597865 h 2340761"/>
                  <a:gd name="connsiteX1027" fmla="*/ 946239 w 2967861"/>
                  <a:gd name="connsiteY1027" fmla="*/ 1592587 h 2340761"/>
                  <a:gd name="connsiteX1028" fmla="*/ 963003 w 2967861"/>
                  <a:gd name="connsiteY1028" fmla="*/ 1589483 h 2340761"/>
                  <a:gd name="connsiteX1029" fmla="*/ 979767 w 2967861"/>
                  <a:gd name="connsiteY1029" fmla="*/ 1582032 h 2340761"/>
                  <a:gd name="connsiteX1030" fmla="*/ 992185 w 2967861"/>
                  <a:gd name="connsiteY1030" fmla="*/ 1572408 h 2340761"/>
                  <a:gd name="connsiteX1031" fmla="*/ 1002740 w 2967861"/>
                  <a:gd name="connsiteY1031" fmla="*/ 1560922 h 2340761"/>
                  <a:gd name="connsiteX1032" fmla="*/ 1016399 w 2967861"/>
                  <a:gd name="connsiteY1032" fmla="*/ 1553471 h 2340761"/>
                  <a:gd name="connsiteX1033" fmla="*/ 1039372 w 2967861"/>
                  <a:gd name="connsiteY1033" fmla="*/ 1553471 h 2340761"/>
                  <a:gd name="connsiteX1034" fmla="*/ 1039372 w 2967861"/>
                  <a:gd name="connsiteY1034" fmla="*/ 1544468 h 2340761"/>
                  <a:gd name="connsiteX1035" fmla="*/ 1057999 w 2967861"/>
                  <a:gd name="connsiteY1035" fmla="*/ 1531740 h 2340761"/>
                  <a:gd name="connsiteX1036" fmla="*/ 1075694 w 2967861"/>
                  <a:gd name="connsiteY1036" fmla="*/ 1520253 h 2340761"/>
                  <a:gd name="connsiteX1037" fmla="*/ 1075694 w 2967861"/>
                  <a:gd name="connsiteY1037" fmla="*/ 1500074 h 2340761"/>
                  <a:gd name="connsiteX1038" fmla="*/ 1089354 w 2967861"/>
                  <a:gd name="connsiteY1038" fmla="*/ 1494797 h 2340761"/>
                  <a:gd name="connsiteX1039" fmla="*/ 1095563 w 2967861"/>
                  <a:gd name="connsiteY1039" fmla="*/ 1487346 h 2340761"/>
                  <a:gd name="connsiteX1040" fmla="*/ 1101772 w 2967861"/>
                  <a:gd name="connsiteY1040" fmla="*/ 1477722 h 2340761"/>
                  <a:gd name="connsiteX1041" fmla="*/ 1108912 w 2967861"/>
                  <a:gd name="connsiteY1041" fmla="*/ 1468098 h 2340761"/>
                  <a:gd name="connsiteX1042" fmla="*/ 1087181 w 2967861"/>
                  <a:gd name="connsiteY1042" fmla="*/ 1450092 h 2340761"/>
                  <a:gd name="connsiteX1043" fmla="*/ 1060172 w 2967861"/>
                  <a:gd name="connsiteY1043" fmla="*/ 1435191 h 2340761"/>
                  <a:gd name="connsiteX1044" fmla="*/ 1057999 w 2967861"/>
                  <a:gd name="connsiteY1044" fmla="*/ 1420290 h 2340761"/>
                  <a:gd name="connsiteX1045" fmla="*/ 1055826 w 2967861"/>
                  <a:gd name="connsiteY1045" fmla="*/ 1401352 h 2340761"/>
                  <a:gd name="connsiteX1046" fmla="*/ 1035958 w 2967861"/>
                  <a:gd name="connsiteY1046" fmla="*/ 1416254 h 2340761"/>
                  <a:gd name="connsiteX1047" fmla="*/ 1019193 w 2967861"/>
                  <a:gd name="connsiteY1047" fmla="*/ 1435191 h 2340761"/>
                  <a:gd name="connsiteX1048" fmla="*/ 1008638 w 2967861"/>
                  <a:gd name="connsiteY1048" fmla="*/ 1435191 h 2340761"/>
                  <a:gd name="connsiteX1049" fmla="*/ 999325 w 2967861"/>
                  <a:gd name="connsiteY1049" fmla="*/ 1437364 h 2340761"/>
                  <a:gd name="connsiteX1050" fmla="*/ 992185 w 2967861"/>
                  <a:gd name="connsiteY1050" fmla="*/ 1438295 h 2340761"/>
                  <a:gd name="connsiteX1051" fmla="*/ 990011 w 2967861"/>
                  <a:gd name="connsiteY1051" fmla="*/ 1433018 h 2340761"/>
                  <a:gd name="connsiteX1052" fmla="*/ 989080 w 2967861"/>
                  <a:gd name="connsiteY1052" fmla="*/ 1427740 h 2340761"/>
                  <a:gd name="connsiteX1053" fmla="*/ 989080 w 2967861"/>
                  <a:gd name="connsiteY1053" fmla="*/ 1422463 h 2340761"/>
                  <a:gd name="connsiteX1054" fmla="*/ 986907 w 2967861"/>
                  <a:gd name="connsiteY1054" fmla="*/ 1416254 h 2340761"/>
                  <a:gd name="connsiteX1055" fmla="*/ 984734 w 2967861"/>
                  <a:gd name="connsiteY1055" fmla="*/ 1410976 h 2340761"/>
                  <a:gd name="connsiteX1056" fmla="*/ 979456 w 2967861"/>
                  <a:gd name="connsiteY1056" fmla="*/ 1408803 h 2340761"/>
                  <a:gd name="connsiteX1057" fmla="*/ 977283 w 2967861"/>
                  <a:gd name="connsiteY1057" fmla="*/ 1408803 h 2340761"/>
                  <a:gd name="connsiteX1058" fmla="*/ 975110 w 2967861"/>
                  <a:gd name="connsiteY1058" fmla="*/ 1408803 h 2340761"/>
                  <a:gd name="connsiteX1059" fmla="*/ 975110 w 2967861"/>
                  <a:gd name="connsiteY1059" fmla="*/ 1410976 h 2340761"/>
                  <a:gd name="connsiteX1060" fmla="*/ 974179 w 2967861"/>
                  <a:gd name="connsiteY1060" fmla="*/ 1413149 h 2340761"/>
                  <a:gd name="connsiteX1061" fmla="*/ 972006 w 2967861"/>
                  <a:gd name="connsiteY1061" fmla="*/ 1418427 h 2340761"/>
                  <a:gd name="connsiteX1062" fmla="*/ 964865 w 2967861"/>
                  <a:gd name="connsiteY1062" fmla="*/ 1407872 h 2340761"/>
                  <a:gd name="connsiteX1063" fmla="*/ 957725 w 2967861"/>
                  <a:gd name="connsiteY1063" fmla="*/ 1392970 h 2340761"/>
                  <a:gd name="connsiteX1064" fmla="*/ 948412 w 2967861"/>
                  <a:gd name="connsiteY1064" fmla="*/ 1375896 h 2340761"/>
                  <a:gd name="connsiteX1065" fmla="*/ 943134 w 2967861"/>
                  <a:gd name="connsiteY1065" fmla="*/ 1358821 h 2340761"/>
                  <a:gd name="connsiteX1066" fmla="*/ 939098 w 2967861"/>
                  <a:gd name="connsiteY1066" fmla="*/ 1343920 h 2340761"/>
                  <a:gd name="connsiteX1067" fmla="*/ 946239 w 2967861"/>
                  <a:gd name="connsiteY1067" fmla="*/ 1343920 h 2340761"/>
                  <a:gd name="connsiteX1068" fmla="*/ 950274 w 2967861"/>
                  <a:gd name="connsiteY1068" fmla="*/ 1343920 h 2340761"/>
                  <a:gd name="connsiteX1069" fmla="*/ 952448 w 2967861"/>
                  <a:gd name="connsiteY1069" fmla="*/ 1343920 h 2340761"/>
                  <a:gd name="connsiteX1070" fmla="*/ 953379 w 2967861"/>
                  <a:gd name="connsiteY1070" fmla="*/ 1343920 h 2340761"/>
                  <a:gd name="connsiteX1071" fmla="*/ 955552 w 2967861"/>
                  <a:gd name="connsiteY1071" fmla="*/ 1343920 h 2340761"/>
                  <a:gd name="connsiteX1072" fmla="*/ 967039 w 2967861"/>
                  <a:gd name="connsiteY1072" fmla="*/ 1353544 h 2340761"/>
                  <a:gd name="connsiteX1073" fmla="*/ 972316 w 2967861"/>
                  <a:gd name="connsiteY1073" fmla="*/ 1363167 h 2340761"/>
                  <a:gd name="connsiteX1074" fmla="*/ 975421 w 2967861"/>
                  <a:gd name="connsiteY1074" fmla="*/ 1373723 h 2340761"/>
                  <a:gd name="connsiteX1075" fmla="*/ 984734 w 2967861"/>
                  <a:gd name="connsiteY1075" fmla="*/ 1381173 h 2340761"/>
                  <a:gd name="connsiteX1076" fmla="*/ 997152 w 2967861"/>
                  <a:gd name="connsiteY1076" fmla="*/ 1388624 h 2340761"/>
                  <a:gd name="connsiteX1077" fmla="*/ 1008638 w 2967861"/>
                  <a:gd name="connsiteY1077" fmla="*/ 1393902 h 2340761"/>
                  <a:gd name="connsiteX1078" fmla="*/ 1019193 w 2967861"/>
                  <a:gd name="connsiteY1078" fmla="*/ 1401352 h 2340761"/>
                  <a:gd name="connsiteX1079" fmla="*/ 1031611 w 2967861"/>
                  <a:gd name="connsiteY1079" fmla="*/ 1401352 h 2340761"/>
                  <a:gd name="connsiteX1080" fmla="*/ 1040925 w 2967861"/>
                  <a:gd name="connsiteY1080" fmla="*/ 1400421 h 2340761"/>
                  <a:gd name="connsiteX1081" fmla="*/ 1048065 w 2967861"/>
                  <a:gd name="connsiteY1081" fmla="*/ 1398248 h 2340761"/>
                  <a:gd name="connsiteX1082" fmla="*/ 1059551 w 2967861"/>
                  <a:gd name="connsiteY1082" fmla="*/ 1393902 h 2340761"/>
                  <a:gd name="connsiteX1083" fmla="*/ 1066692 w 2967861"/>
                  <a:gd name="connsiteY1083" fmla="*/ 1407561 h 2340761"/>
                  <a:gd name="connsiteX1084" fmla="*/ 1071969 w 2967861"/>
                  <a:gd name="connsiteY1084" fmla="*/ 1418116 h 2340761"/>
                  <a:gd name="connsiteX1085" fmla="*/ 1102082 w 2967861"/>
                  <a:gd name="connsiteY1085" fmla="*/ 1420290 h 2340761"/>
                  <a:gd name="connsiteX1086" fmla="*/ 1133438 w 2967861"/>
                  <a:gd name="connsiteY1086" fmla="*/ 1422463 h 2340761"/>
                  <a:gd name="connsiteX1087" fmla="*/ 1164793 w 2967861"/>
                  <a:gd name="connsiteY1087" fmla="*/ 1422463 h 2340761"/>
                  <a:gd name="connsiteX1088" fmla="*/ 1194906 w 2967861"/>
                  <a:gd name="connsiteY1088" fmla="*/ 1418116 h 2340761"/>
                  <a:gd name="connsiteX1089" fmla="*/ 1206392 w 2967861"/>
                  <a:gd name="connsiteY1089" fmla="*/ 1429603 h 2340761"/>
                  <a:gd name="connsiteX1090" fmla="*/ 1218810 w 2967861"/>
                  <a:gd name="connsiteY1090" fmla="*/ 1437985 h 2340761"/>
                  <a:gd name="connsiteX1091" fmla="*/ 1231228 w 2967861"/>
                  <a:gd name="connsiteY1091" fmla="*/ 1447609 h 2340761"/>
                  <a:gd name="connsiteX1092" fmla="*/ 1238368 w 2967861"/>
                  <a:gd name="connsiteY1092" fmla="*/ 1458164 h 2340761"/>
                  <a:gd name="connsiteX1093" fmla="*/ 1235264 w 2967861"/>
                  <a:gd name="connsiteY1093" fmla="*/ 1471824 h 2340761"/>
                  <a:gd name="connsiteX1094" fmla="*/ 1238368 w 2967861"/>
                  <a:gd name="connsiteY1094" fmla="*/ 1474928 h 2340761"/>
                  <a:gd name="connsiteX1095" fmla="*/ 1242404 w 2967861"/>
                  <a:gd name="connsiteY1095" fmla="*/ 1479274 h 2340761"/>
                  <a:gd name="connsiteX1096" fmla="*/ 1247681 w 2967861"/>
                  <a:gd name="connsiteY1096" fmla="*/ 1482379 h 2340761"/>
                  <a:gd name="connsiteX1097" fmla="*/ 1251717 w 2967861"/>
                  <a:gd name="connsiteY1097" fmla="*/ 1486725 h 2340761"/>
                  <a:gd name="connsiteX1098" fmla="*/ 1262273 w 2967861"/>
                  <a:gd name="connsiteY1098" fmla="*/ 1487656 h 2340761"/>
                  <a:gd name="connsiteX1099" fmla="*/ 1271586 w 2967861"/>
                  <a:gd name="connsiteY1099" fmla="*/ 1487656 h 2340761"/>
                  <a:gd name="connsiteX1100" fmla="*/ 1284004 w 2967861"/>
                  <a:gd name="connsiteY1100" fmla="*/ 1486725 h 2340761"/>
                  <a:gd name="connsiteX1101" fmla="*/ 1288039 w 2967861"/>
                  <a:gd name="connsiteY1101" fmla="*/ 1524910 h 2340761"/>
                  <a:gd name="connsiteX1102" fmla="*/ 1296422 w 2967861"/>
                  <a:gd name="connsiteY1102" fmla="*/ 1556575 h 2340761"/>
                  <a:gd name="connsiteX1103" fmla="*/ 1308840 w 2967861"/>
                  <a:gd name="connsiteY1103" fmla="*/ 1586068 h 2340761"/>
                  <a:gd name="connsiteX1104" fmla="*/ 1327466 w 2967861"/>
                  <a:gd name="connsiteY1104" fmla="*/ 1613697 h 2340761"/>
                  <a:gd name="connsiteX1105" fmla="*/ 1327466 w 2967861"/>
                  <a:gd name="connsiteY1105" fmla="*/ 1615870 h 2340761"/>
                  <a:gd name="connsiteX1106" fmla="*/ 1325293 w 2967861"/>
                  <a:gd name="connsiteY1106" fmla="*/ 1618044 h 2340761"/>
                  <a:gd name="connsiteX1107" fmla="*/ 1323120 w 2967861"/>
                  <a:gd name="connsiteY1107" fmla="*/ 1621148 h 2340761"/>
                  <a:gd name="connsiteX1108" fmla="*/ 1322188 w 2967861"/>
                  <a:gd name="connsiteY1108" fmla="*/ 1625494 h 2340761"/>
                  <a:gd name="connsiteX1109" fmla="*/ 1323120 w 2967861"/>
                  <a:gd name="connsiteY1109" fmla="*/ 1628599 h 2340761"/>
                  <a:gd name="connsiteX1110" fmla="*/ 1329329 w 2967861"/>
                  <a:gd name="connsiteY1110" fmla="*/ 1645673 h 2340761"/>
                  <a:gd name="connsiteX1111" fmla="*/ 1339884 w 2967861"/>
                  <a:gd name="connsiteY1111" fmla="*/ 1665852 h 2340761"/>
                  <a:gd name="connsiteX1112" fmla="*/ 1351370 w 2967861"/>
                  <a:gd name="connsiteY1112" fmla="*/ 1678581 h 2340761"/>
                  <a:gd name="connsiteX1113" fmla="*/ 1352302 w 2967861"/>
                  <a:gd name="connsiteY1113" fmla="*/ 1680754 h 2340761"/>
                  <a:gd name="connsiteX1114" fmla="*/ 1354475 w 2967861"/>
                  <a:gd name="connsiteY1114" fmla="*/ 1680754 h 2340761"/>
                  <a:gd name="connsiteX1115" fmla="*/ 1356648 w 2967861"/>
                  <a:gd name="connsiteY1115" fmla="*/ 1682927 h 2340761"/>
                  <a:gd name="connsiteX1116" fmla="*/ 1358821 w 2967861"/>
                  <a:gd name="connsiteY1116" fmla="*/ 1682927 h 2340761"/>
                  <a:gd name="connsiteX1117" fmla="*/ 1378690 w 2967861"/>
                  <a:gd name="connsiteY1117" fmla="*/ 1658712 h 2340761"/>
                  <a:gd name="connsiteX1118" fmla="*/ 1391108 w 2967861"/>
                  <a:gd name="connsiteY1118" fmla="*/ 1633255 h 2340761"/>
                  <a:gd name="connsiteX1119" fmla="*/ 1400421 w 2967861"/>
                  <a:gd name="connsiteY1119" fmla="*/ 1601590 h 2340761"/>
                  <a:gd name="connsiteX1120" fmla="*/ 1403525 w 2967861"/>
                  <a:gd name="connsiteY1120" fmla="*/ 1564647 h 2340761"/>
                  <a:gd name="connsiteX1121" fmla="*/ 1415943 w 2967861"/>
                  <a:gd name="connsiteY1121" fmla="*/ 1557196 h 2340761"/>
                  <a:gd name="connsiteX1122" fmla="*/ 1425257 w 2967861"/>
                  <a:gd name="connsiteY1122" fmla="*/ 1547572 h 2340761"/>
                  <a:gd name="connsiteX1123" fmla="*/ 1434570 w 2967861"/>
                  <a:gd name="connsiteY1123" fmla="*/ 1540122 h 2340761"/>
                  <a:gd name="connsiteX1124" fmla="*/ 1451334 w 2967861"/>
                  <a:gd name="connsiteY1124" fmla="*/ 1540122 h 2340761"/>
                  <a:gd name="connsiteX1125" fmla="*/ 1463752 w 2967861"/>
                  <a:gd name="connsiteY1125" fmla="*/ 1507214 h 2340761"/>
                  <a:gd name="connsiteX1126" fmla="*/ 1470892 w 2967861"/>
                  <a:gd name="connsiteY1126" fmla="*/ 1501937 h 2340761"/>
                  <a:gd name="connsiteX1127" fmla="*/ 1478032 w 2967861"/>
                  <a:gd name="connsiteY1127" fmla="*/ 1499764 h 2340761"/>
                  <a:gd name="connsiteX1128" fmla="*/ 1485172 w 2967861"/>
                  <a:gd name="connsiteY1128" fmla="*/ 1499764 h 2340761"/>
                  <a:gd name="connsiteX1129" fmla="*/ 1488277 w 2967861"/>
                  <a:gd name="connsiteY1129" fmla="*/ 1497591 h 2340761"/>
                  <a:gd name="connsiteX1130" fmla="*/ 1493555 w 2967861"/>
                  <a:gd name="connsiteY1130" fmla="*/ 1490140 h 2340761"/>
                  <a:gd name="connsiteX1131" fmla="*/ 1497590 w 2967861"/>
                  <a:gd name="connsiteY1131" fmla="*/ 1475239 h 2340761"/>
                  <a:gd name="connsiteX1132" fmla="*/ 1512181 w 2967861"/>
                  <a:gd name="connsiteY1132" fmla="*/ 1475239 h 2340761"/>
                  <a:gd name="connsiteX1133" fmla="*/ 1526772 w 2967861"/>
                  <a:gd name="connsiteY1133" fmla="*/ 1477412 h 2340761"/>
                  <a:gd name="connsiteX1134" fmla="*/ 1543536 w 2967861"/>
                  <a:gd name="connsiteY1134" fmla="*/ 1475239 h 2340761"/>
                  <a:gd name="connsiteX1135" fmla="*/ 1544468 w 2967861"/>
                  <a:gd name="connsiteY1135" fmla="*/ 1473065 h 2340761"/>
                  <a:gd name="connsiteX1136" fmla="*/ 1546641 w 2967861"/>
                  <a:gd name="connsiteY1136" fmla="*/ 1472134 h 2340761"/>
                  <a:gd name="connsiteX1137" fmla="*/ 1548814 w 2967861"/>
                  <a:gd name="connsiteY1137" fmla="*/ 1467788 h 2340761"/>
                  <a:gd name="connsiteX1138" fmla="*/ 1550987 w 2967861"/>
                  <a:gd name="connsiteY1138" fmla="*/ 1465615 h 2340761"/>
                  <a:gd name="connsiteX1139" fmla="*/ 1554092 w 2967861"/>
                  <a:gd name="connsiteY1139" fmla="*/ 1462510 h 2340761"/>
                  <a:gd name="connsiteX1140" fmla="*/ 1565578 w 2967861"/>
                  <a:gd name="connsiteY1140" fmla="*/ 1480516 h 2340761"/>
                  <a:gd name="connsiteX1141" fmla="*/ 1573960 w 2967861"/>
                  <a:gd name="connsiteY1141" fmla="*/ 1495418 h 2340761"/>
                  <a:gd name="connsiteX1142" fmla="*/ 1585447 w 2967861"/>
                  <a:gd name="connsiteY1142" fmla="*/ 1509077 h 2340761"/>
                  <a:gd name="connsiteX1143" fmla="*/ 1592587 w 2967861"/>
                  <a:gd name="connsiteY1143" fmla="*/ 1523979 h 2340761"/>
                  <a:gd name="connsiteX1144" fmla="*/ 1597864 w 2967861"/>
                  <a:gd name="connsiteY1144" fmla="*/ 1541984 h 2340761"/>
                  <a:gd name="connsiteX1145" fmla="*/ 1597864 w 2967861"/>
                  <a:gd name="connsiteY1145" fmla="*/ 1564337 h 2340761"/>
                  <a:gd name="connsiteX1146" fmla="*/ 1600037 w 2967861"/>
                  <a:gd name="connsiteY1146" fmla="*/ 1566509 h 2340761"/>
                  <a:gd name="connsiteX1147" fmla="*/ 1600969 w 2967861"/>
                  <a:gd name="connsiteY1147" fmla="*/ 1566509 h 2340761"/>
                  <a:gd name="connsiteX1148" fmla="*/ 1600969 w 2967861"/>
                  <a:gd name="connsiteY1148" fmla="*/ 1567441 h 2340761"/>
                  <a:gd name="connsiteX1149" fmla="*/ 1603142 w 2967861"/>
                  <a:gd name="connsiteY1149" fmla="*/ 1567441 h 2340761"/>
                  <a:gd name="connsiteX1150" fmla="*/ 1610282 w 2967861"/>
                  <a:gd name="connsiteY1150" fmla="*/ 1567441 h 2340761"/>
                  <a:gd name="connsiteX1151" fmla="*/ 1617422 w 2967861"/>
                  <a:gd name="connsiteY1151" fmla="*/ 1566509 h 2340761"/>
                  <a:gd name="connsiteX1152" fmla="*/ 1621458 w 2967861"/>
                  <a:gd name="connsiteY1152" fmla="*/ 1564337 h 2340761"/>
                  <a:gd name="connsiteX1153" fmla="*/ 1626736 w 2967861"/>
                  <a:gd name="connsiteY1153" fmla="*/ 1559990 h 2340761"/>
                  <a:gd name="connsiteX1154" fmla="*/ 1629840 w 2967861"/>
                  <a:gd name="connsiteY1154" fmla="*/ 1556886 h 2340761"/>
                  <a:gd name="connsiteX1155" fmla="*/ 1641327 w 2967861"/>
                  <a:gd name="connsiteY1155" fmla="*/ 1569614 h 2340761"/>
                  <a:gd name="connsiteX1156" fmla="*/ 1648467 w 2967861"/>
                  <a:gd name="connsiteY1156" fmla="*/ 1586688 h 2340761"/>
                  <a:gd name="connsiteX1157" fmla="*/ 1650640 w 2967861"/>
                  <a:gd name="connsiteY1157" fmla="*/ 1606867 h 2340761"/>
                  <a:gd name="connsiteX1158" fmla="*/ 1650640 w 2967861"/>
                  <a:gd name="connsiteY1158" fmla="*/ 1629220 h 2340761"/>
                  <a:gd name="connsiteX1159" fmla="*/ 1650640 w 2967861"/>
                  <a:gd name="connsiteY1159" fmla="*/ 1649399 h 2340761"/>
                  <a:gd name="connsiteX1160" fmla="*/ 1650640 w 2967861"/>
                  <a:gd name="connsiteY1160" fmla="*/ 1668336 h 2340761"/>
                  <a:gd name="connsiteX1161" fmla="*/ 1653745 w 2967861"/>
                  <a:gd name="connsiteY1161" fmla="*/ 1683237 h 2340761"/>
                  <a:gd name="connsiteX1162" fmla="*/ 1653745 w 2967861"/>
                  <a:gd name="connsiteY1162" fmla="*/ 1686342 h 2340761"/>
                  <a:gd name="connsiteX1163" fmla="*/ 1663058 w 2967861"/>
                  <a:gd name="connsiteY1163" fmla="*/ 1683237 h 2340761"/>
                  <a:gd name="connsiteX1164" fmla="*/ 1663058 w 2967861"/>
                  <a:gd name="connsiteY1164" fmla="*/ 1686342 h 2340761"/>
                  <a:gd name="connsiteX1165" fmla="*/ 1672371 w 2967861"/>
                  <a:gd name="connsiteY1165" fmla="*/ 1699070 h 2340761"/>
                  <a:gd name="connsiteX1166" fmla="*/ 1677649 w 2967861"/>
                  <a:gd name="connsiteY1166" fmla="*/ 1713971 h 2340761"/>
                  <a:gd name="connsiteX1167" fmla="*/ 1682927 w 2967861"/>
                  <a:gd name="connsiteY1167" fmla="*/ 1728873 h 2340761"/>
                  <a:gd name="connsiteX1168" fmla="*/ 1686962 w 2967861"/>
                  <a:gd name="connsiteY1168" fmla="*/ 1745947 h 2340761"/>
                  <a:gd name="connsiteX1169" fmla="*/ 1693171 w 2967861"/>
                  <a:gd name="connsiteY1169" fmla="*/ 1760849 h 2340761"/>
                  <a:gd name="connsiteX1170" fmla="*/ 1702485 w 2967861"/>
                  <a:gd name="connsiteY1170" fmla="*/ 1768299 h 2340761"/>
                  <a:gd name="connsiteX1171" fmla="*/ 1704658 w 2967861"/>
                  <a:gd name="connsiteY1171" fmla="*/ 1770472 h 2340761"/>
                  <a:gd name="connsiteX1172" fmla="*/ 1715213 w 2967861"/>
                  <a:gd name="connsiteY1172" fmla="*/ 1775750 h 2340761"/>
                  <a:gd name="connsiteX1173" fmla="*/ 1726699 w 2967861"/>
                  <a:gd name="connsiteY1173" fmla="*/ 1785374 h 2340761"/>
                  <a:gd name="connsiteX1174" fmla="*/ 1737255 w 2967861"/>
                  <a:gd name="connsiteY1174" fmla="*/ 1785374 h 2340761"/>
                  <a:gd name="connsiteX1175" fmla="*/ 1736323 w 2967861"/>
                  <a:gd name="connsiteY1175" fmla="*/ 1758986 h 2340761"/>
                  <a:gd name="connsiteX1176" fmla="*/ 1729183 w 2967861"/>
                  <a:gd name="connsiteY1176" fmla="*/ 1733529 h 2340761"/>
                  <a:gd name="connsiteX1177" fmla="*/ 1717696 w 2967861"/>
                  <a:gd name="connsiteY1177" fmla="*/ 1711177 h 2340761"/>
                  <a:gd name="connsiteX1178" fmla="*/ 1703106 w 2967861"/>
                  <a:gd name="connsiteY1178" fmla="*/ 1696276 h 2340761"/>
                  <a:gd name="connsiteX1179" fmla="*/ 1700001 w 2967861"/>
                  <a:gd name="connsiteY1179" fmla="*/ 1694103 h 2340761"/>
                  <a:gd name="connsiteX1180" fmla="*/ 1695965 w 2967861"/>
                  <a:gd name="connsiteY1180" fmla="*/ 1694103 h 2340761"/>
                  <a:gd name="connsiteX1181" fmla="*/ 1692861 w 2967861"/>
                  <a:gd name="connsiteY1181" fmla="*/ 1694103 h 2340761"/>
                  <a:gd name="connsiteX1182" fmla="*/ 1688825 w 2967861"/>
                  <a:gd name="connsiteY1182" fmla="*/ 1694103 h 2340761"/>
                  <a:gd name="connsiteX1183" fmla="*/ 1687894 w 2967861"/>
                  <a:gd name="connsiteY1183" fmla="*/ 1691930 h 2340761"/>
                  <a:gd name="connsiteX1184" fmla="*/ 1681685 w 2967861"/>
                  <a:gd name="connsiteY1184" fmla="*/ 1681374 h 2340761"/>
                  <a:gd name="connsiteX1185" fmla="*/ 1680753 w 2967861"/>
                  <a:gd name="connsiteY1185" fmla="*/ 1671751 h 2340761"/>
                  <a:gd name="connsiteX1186" fmla="*/ 1676718 w 2967861"/>
                  <a:gd name="connsiteY1186" fmla="*/ 1664300 h 2340761"/>
                  <a:gd name="connsiteX1187" fmla="*/ 1667404 w 2967861"/>
                  <a:gd name="connsiteY1187" fmla="*/ 1659022 h 2340761"/>
                  <a:gd name="connsiteX1188" fmla="*/ 1676718 w 2967861"/>
                  <a:gd name="connsiteY1188" fmla="*/ 1634808 h 2340761"/>
                  <a:gd name="connsiteX1189" fmla="*/ 1683858 w 2967861"/>
                  <a:gd name="connsiteY1189" fmla="*/ 1605315 h 2340761"/>
                  <a:gd name="connsiteX1190" fmla="*/ 1700622 w 2967861"/>
                  <a:gd name="connsiteY1190" fmla="*/ 1618975 h 2340761"/>
                  <a:gd name="connsiteX1191" fmla="*/ 1716144 w 2967861"/>
                  <a:gd name="connsiteY1191" fmla="*/ 1631703 h 2340761"/>
                  <a:gd name="connsiteX1192" fmla="*/ 1730735 w 2967861"/>
                  <a:gd name="connsiteY1192" fmla="*/ 1644431 h 2340761"/>
                  <a:gd name="connsiteX1193" fmla="*/ 1742222 w 2967861"/>
                  <a:gd name="connsiteY1193" fmla="*/ 1659333 h 2340761"/>
                  <a:gd name="connsiteX1194" fmla="*/ 1747499 w 2967861"/>
                  <a:gd name="connsiteY1194" fmla="*/ 1679512 h 2340761"/>
                  <a:gd name="connsiteX1195" fmla="*/ 1754640 w 2967861"/>
                  <a:gd name="connsiteY1195" fmla="*/ 1679512 h 2340761"/>
                  <a:gd name="connsiteX1196" fmla="*/ 1815176 w 2967861"/>
                  <a:gd name="connsiteY1196" fmla="*/ 1629841 h 2340761"/>
                  <a:gd name="connsiteX1197" fmla="*/ 1813003 w 2967861"/>
                  <a:gd name="connsiteY1197" fmla="*/ 1600348 h 2340761"/>
                  <a:gd name="connsiteX1198" fmla="*/ 1807726 w 2967861"/>
                  <a:gd name="connsiteY1198" fmla="*/ 1576133 h 2340761"/>
                  <a:gd name="connsiteX1199" fmla="*/ 1796239 w 2967861"/>
                  <a:gd name="connsiteY1199" fmla="*/ 1558128 h 2340761"/>
                  <a:gd name="connsiteX1200" fmla="*/ 1783822 w 2967861"/>
                  <a:gd name="connsiteY1200" fmla="*/ 1541053 h 2340761"/>
                  <a:gd name="connsiteX1201" fmla="*/ 1767057 w 2967861"/>
                  <a:gd name="connsiteY1201" fmla="*/ 1525220 h 2340761"/>
                  <a:gd name="connsiteX1202" fmla="*/ 1769230 w 2967861"/>
                  <a:gd name="connsiteY1202" fmla="*/ 1510319 h 2340761"/>
                  <a:gd name="connsiteX1203" fmla="*/ 1774508 w 2967861"/>
                  <a:gd name="connsiteY1203" fmla="*/ 1500695 h 2340761"/>
                  <a:gd name="connsiteX1204" fmla="*/ 1780717 w 2967861"/>
                  <a:gd name="connsiteY1204" fmla="*/ 1495418 h 2340761"/>
                  <a:gd name="connsiteX1205" fmla="*/ 1787857 w 2967861"/>
                  <a:gd name="connsiteY1205" fmla="*/ 1489209 h 2340761"/>
                  <a:gd name="connsiteX1206" fmla="*/ 1794066 w 2967861"/>
                  <a:gd name="connsiteY1206" fmla="*/ 1480827 h 2340761"/>
                  <a:gd name="connsiteX1207" fmla="*/ 1800275 w 2967861"/>
                  <a:gd name="connsiteY1207" fmla="*/ 1480827 h 2340761"/>
                  <a:gd name="connsiteX1208" fmla="*/ 1805553 w 2967861"/>
                  <a:gd name="connsiteY1208" fmla="*/ 1481758 h 2340761"/>
                  <a:gd name="connsiteX1209" fmla="*/ 1807726 w 2967861"/>
                  <a:gd name="connsiteY1209" fmla="*/ 1481758 h 2340761"/>
                  <a:gd name="connsiteX1210" fmla="*/ 1810830 w 2967861"/>
                  <a:gd name="connsiteY1210" fmla="*/ 1483931 h 2340761"/>
                  <a:gd name="connsiteX1211" fmla="*/ 1813003 w 2967861"/>
                  <a:gd name="connsiteY1211" fmla="*/ 1488277 h 2340761"/>
                  <a:gd name="connsiteX1212" fmla="*/ 1816108 w 2967861"/>
                  <a:gd name="connsiteY1212" fmla="*/ 1493555 h 2340761"/>
                  <a:gd name="connsiteX1213" fmla="*/ 1818281 w 2967861"/>
                  <a:gd name="connsiteY1213" fmla="*/ 1496659 h 2340761"/>
                  <a:gd name="connsiteX1214" fmla="*/ 1816108 w 2967861"/>
                  <a:gd name="connsiteY1214" fmla="*/ 1501006 h 2340761"/>
                  <a:gd name="connsiteX1215" fmla="*/ 1815176 w 2967861"/>
                  <a:gd name="connsiteY1215" fmla="*/ 1504110 h 2340761"/>
                  <a:gd name="connsiteX1216" fmla="*/ 1811141 w 2967861"/>
                  <a:gd name="connsiteY1216" fmla="*/ 1506283 h 2340761"/>
                  <a:gd name="connsiteX1217" fmla="*/ 1808036 w 2967861"/>
                  <a:gd name="connsiteY1217" fmla="*/ 1506283 h 2340761"/>
                  <a:gd name="connsiteX1218" fmla="*/ 1804000 w 2967861"/>
                  <a:gd name="connsiteY1218" fmla="*/ 1508456 h 2340761"/>
                  <a:gd name="connsiteX1219" fmla="*/ 1804000 w 2967861"/>
                  <a:gd name="connsiteY1219" fmla="*/ 1518080 h 2340761"/>
                  <a:gd name="connsiteX1220" fmla="*/ 1804000 w 2967861"/>
                  <a:gd name="connsiteY1220" fmla="*/ 1523358 h 2340761"/>
                  <a:gd name="connsiteX1221" fmla="*/ 1806173 w 2967861"/>
                  <a:gd name="connsiteY1221" fmla="*/ 1528635 h 2340761"/>
                  <a:gd name="connsiteX1222" fmla="*/ 1808346 w 2967861"/>
                  <a:gd name="connsiteY1222" fmla="*/ 1533913 h 2340761"/>
                  <a:gd name="connsiteX1223" fmla="*/ 1811451 w 2967861"/>
                  <a:gd name="connsiteY1223" fmla="*/ 1532981 h 2340761"/>
                  <a:gd name="connsiteX1224" fmla="*/ 1813624 w 2967861"/>
                  <a:gd name="connsiteY1224" fmla="*/ 1532981 h 2340761"/>
                  <a:gd name="connsiteX1225" fmla="*/ 1815797 w 2967861"/>
                  <a:gd name="connsiteY1225" fmla="*/ 1532981 h 2340761"/>
                  <a:gd name="connsiteX1226" fmla="*/ 1816729 w 2967861"/>
                  <a:gd name="connsiteY1226" fmla="*/ 1530808 h 2340761"/>
                  <a:gd name="connsiteX1227" fmla="*/ 1818902 w 2967861"/>
                  <a:gd name="connsiteY1227" fmla="*/ 1530808 h 2340761"/>
                  <a:gd name="connsiteX1228" fmla="*/ 1826042 w 2967861"/>
                  <a:gd name="connsiteY1228" fmla="*/ 1526462 h 2340761"/>
                  <a:gd name="connsiteX1229" fmla="*/ 1830078 w 2967861"/>
                  <a:gd name="connsiteY1229" fmla="*/ 1523358 h 2340761"/>
                  <a:gd name="connsiteX1230" fmla="*/ 1831009 w 2967861"/>
                  <a:gd name="connsiteY1230" fmla="*/ 1521184 h 2340761"/>
                  <a:gd name="connsiteX1231" fmla="*/ 1835045 w 2967861"/>
                  <a:gd name="connsiteY1231" fmla="*/ 1518080 h 2340761"/>
                  <a:gd name="connsiteX1232" fmla="*/ 1838150 w 2967861"/>
                  <a:gd name="connsiteY1232" fmla="*/ 1513734 h 2340761"/>
                  <a:gd name="connsiteX1233" fmla="*/ 1837218 w 2967861"/>
                  <a:gd name="connsiteY1233" fmla="*/ 1508456 h 2340761"/>
                  <a:gd name="connsiteX1234" fmla="*/ 1837218 w 2967861"/>
                  <a:gd name="connsiteY1234" fmla="*/ 1503179 h 2340761"/>
                  <a:gd name="connsiteX1235" fmla="*/ 1835045 w 2967861"/>
                  <a:gd name="connsiteY1235" fmla="*/ 1501006 h 2340761"/>
                  <a:gd name="connsiteX1236" fmla="*/ 1835045 w 2967861"/>
                  <a:gd name="connsiteY1236" fmla="*/ 1498832 h 2340761"/>
                  <a:gd name="connsiteX1237" fmla="*/ 1835045 w 2967861"/>
                  <a:gd name="connsiteY1237" fmla="*/ 1495728 h 2340761"/>
                  <a:gd name="connsiteX1238" fmla="*/ 1835045 w 2967861"/>
                  <a:gd name="connsiteY1238" fmla="*/ 1491382 h 2340761"/>
                  <a:gd name="connsiteX1239" fmla="*/ 1835045 w 2967861"/>
                  <a:gd name="connsiteY1239" fmla="*/ 1483931 h 2340761"/>
                  <a:gd name="connsiteX1240" fmla="*/ 1862054 w 2967861"/>
                  <a:gd name="connsiteY1240" fmla="*/ 1478653 h 2340761"/>
                  <a:gd name="connsiteX1241" fmla="*/ 1891236 w 2967861"/>
                  <a:gd name="connsiteY1241" fmla="*/ 1469030 h 2340761"/>
                  <a:gd name="connsiteX1242" fmla="*/ 1916382 w 2967861"/>
                  <a:gd name="connsiteY1242" fmla="*/ 1458474 h 2340761"/>
                  <a:gd name="connsiteX1243" fmla="*/ 1940286 w 2967861"/>
                  <a:gd name="connsiteY1243" fmla="*/ 1443573 h 2340761"/>
                  <a:gd name="connsiteX1244" fmla="*/ 1958913 w 2967861"/>
                  <a:gd name="connsiteY1244" fmla="*/ 1423394 h 2340761"/>
                  <a:gd name="connsiteX1245" fmla="*/ 1967295 w 2967861"/>
                  <a:gd name="connsiteY1245" fmla="*/ 1408493 h 2340761"/>
                  <a:gd name="connsiteX1246" fmla="*/ 1974435 w 2967861"/>
                  <a:gd name="connsiteY1246" fmla="*/ 1394833 h 2340761"/>
                  <a:gd name="connsiteX1247" fmla="*/ 1981575 w 2967861"/>
                  <a:gd name="connsiteY1247" fmla="*/ 1379932 h 2340761"/>
                  <a:gd name="connsiteX1248" fmla="*/ 1993993 w 2967861"/>
                  <a:gd name="connsiteY1248" fmla="*/ 1371550 h 2340761"/>
                  <a:gd name="connsiteX1249" fmla="*/ 1993993 w 2967861"/>
                  <a:gd name="connsiteY1249" fmla="*/ 1351992 h 2340761"/>
                  <a:gd name="connsiteX1250" fmla="*/ 1993062 w 2967861"/>
                  <a:gd name="connsiteY1250" fmla="*/ 1329639 h 2340761"/>
                  <a:gd name="connsiteX1251" fmla="*/ 1989026 w 2967861"/>
                  <a:gd name="connsiteY1251" fmla="*/ 1309460 h 2340761"/>
                  <a:gd name="connsiteX1252" fmla="*/ 1981886 w 2967861"/>
                  <a:gd name="connsiteY1252" fmla="*/ 1289281 h 2340761"/>
                  <a:gd name="connsiteX1253" fmla="*/ 1973504 w 2967861"/>
                  <a:gd name="connsiteY1253" fmla="*/ 1274380 h 2340761"/>
                  <a:gd name="connsiteX1254" fmla="*/ 1958913 w 2967861"/>
                  <a:gd name="connsiteY1254" fmla="*/ 1264756 h 2340761"/>
                  <a:gd name="connsiteX1255" fmla="*/ 1964190 w 2967861"/>
                  <a:gd name="connsiteY1255" fmla="*/ 1252028 h 2340761"/>
                  <a:gd name="connsiteX1256" fmla="*/ 1969468 w 2967861"/>
                  <a:gd name="connsiteY1256" fmla="*/ 1244577 h 2340761"/>
                  <a:gd name="connsiteX1257" fmla="*/ 1976608 w 2967861"/>
                  <a:gd name="connsiteY1257" fmla="*/ 1237127 h 2340761"/>
                  <a:gd name="connsiteX1258" fmla="*/ 1983748 w 2967861"/>
                  <a:gd name="connsiteY1258" fmla="*/ 1227503 h 2340761"/>
                  <a:gd name="connsiteX1259" fmla="*/ 2003617 w 2967861"/>
                  <a:gd name="connsiteY1259" fmla="*/ 1227503 h 2340761"/>
                  <a:gd name="connsiteX1260" fmla="*/ 2003617 w 2967861"/>
                  <a:gd name="connsiteY1260" fmla="*/ 1214774 h 2340761"/>
                  <a:gd name="connsiteX1261" fmla="*/ 1998339 w 2967861"/>
                  <a:gd name="connsiteY1261" fmla="*/ 1214774 h 2340761"/>
                  <a:gd name="connsiteX1262" fmla="*/ 1987784 w 2967861"/>
                  <a:gd name="connsiteY1262" fmla="*/ 1209497 h 2340761"/>
                  <a:gd name="connsiteX1263" fmla="*/ 1978471 w 2967861"/>
                  <a:gd name="connsiteY1263" fmla="*/ 1209497 h 2340761"/>
                  <a:gd name="connsiteX1264" fmla="*/ 1969157 w 2967861"/>
                  <a:gd name="connsiteY1264" fmla="*/ 1212601 h 2340761"/>
                  <a:gd name="connsiteX1265" fmla="*/ 1958602 w 2967861"/>
                  <a:gd name="connsiteY1265" fmla="*/ 1218810 h 2340761"/>
                  <a:gd name="connsiteX1266" fmla="*/ 1954567 w 2967861"/>
                  <a:gd name="connsiteY1266" fmla="*/ 1212601 h 2340761"/>
                  <a:gd name="connsiteX1267" fmla="*/ 1951462 w 2967861"/>
                  <a:gd name="connsiteY1267" fmla="*/ 1209497 h 2340761"/>
                  <a:gd name="connsiteX1268" fmla="*/ 1947426 w 2967861"/>
                  <a:gd name="connsiteY1268" fmla="*/ 1205151 h 2340761"/>
                  <a:gd name="connsiteX1269" fmla="*/ 1942149 w 2967861"/>
                  <a:gd name="connsiteY1269" fmla="*/ 1202046 h 2340761"/>
                  <a:gd name="connsiteX1270" fmla="*/ 1935008 w 2967861"/>
                  <a:gd name="connsiteY1270" fmla="*/ 1197700 h 2340761"/>
                  <a:gd name="connsiteX1271" fmla="*/ 1942149 w 2967861"/>
                  <a:gd name="connsiteY1271" fmla="*/ 1184972 h 2340761"/>
                  <a:gd name="connsiteX1272" fmla="*/ 1954567 w 2967861"/>
                  <a:gd name="connsiteY1272" fmla="*/ 1174416 h 2340761"/>
                  <a:gd name="connsiteX1273" fmla="*/ 1966985 w 2967861"/>
                  <a:gd name="connsiteY1273" fmla="*/ 1164793 h 2340761"/>
                  <a:gd name="connsiteX1274" fmla="*/ 1978471 w 2967861"/>
                  <a:gd name="connsiteY1274" fmla="*/ 1153306 h 2340761"/>
                  <a:gd name="connsiteX1275" fmla="*/ 1983748 w 2967861"/>
                  <a:gd name="connsiteY1275" fmla="*/ 1155479 h 2340761"/>
                  <a:gd name="connsiteX1276" fmla="*/ 1987784 w 2967861"/>
                  <a:gd name="connsiteY1276" fmla="*/ 1155479 h 2340761"/>
                  <a:gd name="connsiteX1277" fmla="*/ 1990889 w 2967861"/>
                  <a:gd name="connsiteY1277" fmla="*/ 1157652 h 2340761"/>
                  <a:gd name="connsiteX1278" fmla="*/ 1993993 w 2967861"/>
                  <a:gd name="connsiteY1278" fmla="*/ 1157652 h 2340761"/>
                  <a:gd name="connsiteX1279" fmla="*/ 1990889 w 2967861"/>
                  <a:gd name="connsiteY1279" fmla="*/ 1165103 h 2340761"/>
                  <a:gd name="connsiteX1280" fmla="*/ 1988716 w 2967861"/>
                  <a:gd name="connsiteY1280" fmla="*/ 1168208 h 2340761"/>
                  <a:gd name="connsiteX1281" fmla="*/ 1987784 w 2967861"/>
                  <a:gd name="connsiteY1281" fmla="*/ 1174416 h 2340761"/>
                  <a:gd name="connsiteX1282" fmla="*/ 1985611 w 2967861"/>
                  <a:gd name="connsiteY1282" fmla="*/ 1177521 h 2340761"/>
                  <a:gd name="connsiteX1283" fmla="*/ 1983438 w 2967861"/>
                  <a:gd name="connsiteY1283" fmla="*/ 1182799 h 2340761"/>
                  <a:gd name="connsiteX1284" fmla="*/ 1983438 w 2967861"/>
                  <a:gd name="connsiteY1284" fmla="*/ 1187145 h 2340761"/>
                  <a:gd name="connsiteX1285" fmla="*/ 1995856 w 2967861"/>
                  <a:gd name="connsiteY1285" fmla="*/ 1181867 h 2340761"/>
                  <a:gd name="connsiteX1286" fmla="*/ 2010447 w 2967861"/>
                  <a:gd name="connsiteY1286" fmla="*/ 1175658 h 2340761"/>
                  <a:gd name="connsiteX1287" fmla="*/ 2022865 w 2967861"/>
                  <a:gd name="connsiteY1287" fmla="*/ 1172554 h 2340761"/>
                  <a:gd name="connsiteX1288" fmla="*/ 2034351 w 2967861"/>
                  <a:gd name="connsiteY1288" fmla="*/ 1174727 h 2340761"/>
                  <a:gd name="connsiteX1289" fmla="*/ 2043664 w 2967861"/>
                  <a:gd name="connsiteY1289" fmla="*/ 1174727 h 2340761"/>
                  <a:gd name="connsiteX1290" fmla="*/ 2039629 w 2967861"/>
                  <a:gd name="connsiteY1290" fmla="*/ 1182178 h 2340761"/>
                  <a:gd name="connsiteX1291" fmla="*/ 2037456 w 2967861"/>
                  <a:gd name="connsiteY1291" fmla="*/ 1187455 h 2340761"/>
                  <a:gd name="connsiteX1292" fmla="*/ 2034351 w 2967861"/>
                  <a:gd name="connsiteY1292" fmla="*/ 1192733 h 2340761"/>
                  <a:gd name="connsiteX1293" fmla="*/ 2030315 w 2967861"/>
                  <a:gd name="connsiteY1293" fmla="*/ 1198010 h 2340761"/>
                  <a:gd name="connsiteX1294" fmla="*/ 2034351 w 2967861"/>
                  <a:gd name="connsiteY1294" fmla="*/ 1204219 h 2340761"/>
                  <a:gd name="connsiteX1295" fmla="*/ 2037456 w 2967861"/>
                  <a:gd name="connsiteY1295" fmla="*/ 1205151 h 2340761"/>
                  <a:gd name="connsiteX1296" fmla="*/ 2039629 w 2967861"/>
                  <a:gd name="connsiteY1296" fmla="*/ 1207324 h 2340761"/>
                  <a:gd name="connsiteX1297" fmla="*/ 2041802 w 2967861"/>
                  <a:gd name="connsiteY1297" fmla="*/ 1207324 h 2340761"/>
                  <a:gd name="connsiteX1298" fmla="*/ 2044906 w 2967861"/>
                  <a:gd name="connsiteY1298" fmla="*/ 1207324 h 2340761"/>
                  <a:gd name="connsiteX1299" fmla="*/ 2048942 w 2967861"/>
                  <a:gd name="connsiteY1299" fmla="*/ 1207324 h 2340761"/>
                  <a:gd name="connsiteX1300" fmla="*/ 2054220 w 2967861"/>
                  <a:gd name="connsiteY1300" fmla="*/ 1207324 h 2340761"/>
                  <a:gd name="connsiteX1301" fmla="*/ 2054220 w 2967861"/>
                  <a:gd name="connsiteY1301" fmla="*/ 1218810 h 2340761"/>
                  <a:gd name="connsiteX1302" fmla="*/ 2052046 w 2967861"/>
                  <a:gd name="connsiteY1302" fmla="*/ 1233712 h 2340761"/>
                  <a:gd name="connsiteX1303" fmla="*/ 2052046 w 2967861"/>
                  <a:gd name="connsiteY1303" fmla="*/ 1246440 h 2340761"/>
                  <a:gd name="connsiteX1304" fmla="*/ 2054220 w 2967861"/>
                  <a:gd name="connsiteY1304" fmla="*/ 1254822 h 2340761"/>
                  <a:gd name="connsiteX1305" fmla="*/ 2054220 w 2967861"/>
                  <a:gd name="connsiteY1305" fmla="*/ 1264446 h 2340761"/>
                  <a:gd name="connsiteX1306" fmla="*/ 2078124 w 2967861"/>
                  <a:gd name="connsiteY1306" fmla="*/ 1261341 h 2340761"/>
                  <a:gd name="connsiteX1307" fmla="*/ 2092715 w 2967861"/>
                  <a:gd name="connsiteY1307" fmla="*/ 1255132 h 2340761"/>
                  <a:gd name="connsiteX1308" fmla="*/ 2099855 w 2967861"/>
                  <a:gd name="connsiteY1308" fmla="*/ 1247682 h 2340761"/>
                  <a:gd name="connsiteX1309" fmla="*/ 2102960 w 2967861"/>
                  <a:gd name="connsiteY1309" fmla="*/ 1239300 h 2340761"/>
                  <a:gd name="connsiteX1310" fmla="*/ 2100787 w 2967861"/>
                  <a:gd name="connsiteY1310" fmla="*/ 1226571 h 2340761"/>
                  <a:gd name="connsiteX1311" fmla="*/ 2097682 w 2967861"/>
                  <a:gd name="connsiteY1311" fmla="*/ 1215085 h 2340761"/>
                  <a:gd name="connsiteX1312" fmla="*/ 2090542 w 2967861"/>
                  <a:gd name="connsiteY1312" fmla="*/ 1202357 h 2340761"/>
                  <a:gd name="connsiteX1313" fmla="*/ 2085264 w 2967861"/>
                  <a:gd name="connsiteY1313" fmla="*/ 1189628 h 2340761"/>
                  <a:gd name="connsiteX1314" fmla="*/ 2078124 w 2967861"/>
                  <a:gd name="connsiteY1314" fmla="*/ 1178142 h 2340761"/>
                  <a:gd name="connsiteX1315" fmla="*/ 2074088 w 2967861"/>
                  <a:gd name="connsiteY1315" fmla="*/ 1167587 h 2340761"/>
                  <a:gd name="connsiteX1316" fmla="*/ 2078124 w 2967861"/>
                  <a:gd name="connsiteY1316" fmla="*/ 1165414 h 2340761"/>
                  <a:gd name="connsiteX1317" fmla="*/ 2081228 w 2967861"/>
                  <a:gd name="connsiteY1317" fmla="*/ 1165414 h 2340761"/>
                  <a:gd name="connsiteX1318" fmla="*/ 2083402 w 2967861"/>
                  <a:gd name="connsiteY1318" fmla="*/ 1165414 h 2340761"/>
                  <a:gd name="connsiteX1319" fmla="*/ 2085575 w 2967861"/>
                  <a:gd name="connsiteY1319" fmla="*/ 1163241 h 2340761"/>
                  <a:gd name="connsiteX1320" fmla="*/ 2087748 w 2967861"/>
                  <a:gd name="connsiteY1320" fmla="*/ 1163241 h 2340761"/>
                  <a:gd name="connsiteX1321" fmla="*/ 2098303 w 2967861"/>
                  <a:gd name="connsiteY1321" fmla="*/ 1155790 h 2340761"/>
                  <a:gd name="connsiteX1322" fmla="*/ 2105443 w 2967861"/>
                  <a:gd name="connsiteY1322" fmla="*/ 1145235 h 2340761"/>
                  <a:gd name="connsiteX1323" fmla="*/ 2110721 w 2967861"/>
                  <a:gd name="connsiteY1323" fmla="*/ 1133748 h 2340761"/>
                  <a:gd name="connsiteX1324" fmla="*/ 2117861 w 2967861"/>
                  <a:gd name="connsiteY1324" fmla="*/ 1123193 h 2340761"/>
                  <a:gd name="connsiteX1325" fmla="*/ 2127175 w 2967861"/>
                  <a:gd name="connsiteY1325" fmla="*/ 1113569 h 2340761"/>
                  <a:gd name="connsiteX1326" fmla="*/ 2137730 w 2967861"/>
                  <a:gd name="connsiteY1326" fmla="*/ 1111396 h 2340761"/>
                  <a:gd name="connsiteX1327" fmla="*/ 2149216 w 2967861"/>
                  <a:gd name="connsiteY1327" fmla="*/ 1111396 h 2340761"/>
                  <a:gd name="connsiteX1328" fmla="*/ 2161634 w 2967861"/>
                  <a:gd name="connsiteY1328" fmla="*/ 1113569 h 2340761"/>
                  <a:gd name="connsiteX1329" fmla="*/ 2174052 w 2967861"/>
                  <a:gd name="connsiteY1329" fmla="*/ 1110465 h 2340761"/>
                  <a:gd name="connsiteX1330" fmla="*/ 2178088 w 2967861"/>
                  <a:gd name="connsiteY1330" fmla="*/ 1106118 h 2340761"/>
                  <a:gd name="connsiteX1331" fmla="*/ 2185228 w 2967861"/>
                  <a:gd name="connsiteY1331" fmla="*/ 1096495 h 2340761"/>
                  <a:gd name="connsiteX1332" fmla="*/ 2195783 w 2967861"/>
                  <a:gd name="connsiteY1332" fmla="*/ 1083766 h 2340761"/>
                  <a:gd name="connsiteX1333" fmla="*/ 2208201 w 2967861"/>
                  <a:gd name="connsiteY1333" fmla="*/ 1071038 h 2340761"/>
                  <a:gd name="connsiteX1334" fmla="*/ 2219687 w 2967861"/>
                  <a:gd name="connsiteY1334" fmla="*/ 1056137 h 2340761"/>
                  <a:gd name="connsiteX1335" fmla="*/ 2230242 w 2967861"/>
                  <a:gd name="connsiteY1335" fmla="*/ 1043408 h 2340761"/>
                  <a:gd name="connsiteX1336" fmla="*/ 2239556 w 2967861"/>
                  <a:gd name="connsiteY1336" fmla="*/ 1031922 h 2340761"/>
                  <a:gd name="connsiteX1337" fmla="*/ 2243592 w 2967861"/>
                  <a:gd name="connsiteY1337" fmla="*/ 1028817 h 2340761"/>
                  <a:gd name="connsiteX1338" fmla="*/ 2250732 w 2967861"/>
                  <a:gd name="connsiteY1338" fmla="*/ 1011743 h 2340761"/>
                  <a:gd name="connsiteX1339" fmla="*/ 2256010 w 2967861"/>
                  <a:gd name="connsiteY1339" fmla="*/ 999015 h 2340761"/>
                  <a:gd name="connsiteX1340" fmla="*/ 2263150 w 2967861"/>
                  <a:gd name="connsiteY1340" fmla="*/ 986286 h 2340761"/>
                  <a:gd name="connsiteX1341" fmla="*/ 2273705 w 2967861"/>
                  <a:gd name="connsiteY1341" fmla="*/ 974800 h 2340761"/>
                  <a:gd name="connsiteX1342" fmla="*/ 2270600 w 2967861"/>
                  <a:gd name="connsiteY1342" fmla="*/ 962072 h 2340761"/>
                  <a:gd name="connsiteX1343" fmla="*/ 2266565 w 2967861"/>
                  <a:gd name="connsiteY1343" fmla="*/ 952448 h 2340761"/>
                  <a:gd name="connsiteX1344" fmla="*/ 2263460 w 2967861"/>
                  <a:gd name="connsiteY1344" fmla="*/ 942824 h 2340761"/>
                  <a:gd name="connsiteX1345" fmla="*/ 2263460 w 2967861"/>
                  <a:gd name="connsiteY1345" fmla="*/ 932269 h 2340761"/>
                  <a:gd name="connsiteX1346" fmla="*/ 2265633 w 2967861"/>
                  <a:gd name="connsiteY1346" fmla="*/ 922645 h 2340761"/>
                  <a:gd name="connsiteX1347" fmla="*/ 2270911 w 2967861"/>
                  <a:gd name="connsiteY1347" fmla="*/ 917367 h 2340761"/>
                  <a:gd name="connsiteX1348" fmla="*/ 2273084 w 2967861"/>
                  <a:gd name="connsiteY1348" fmla="*/ 912090 h 2340761"/>
                  <a:gd name="connsiteX1349" fmla="*/ 2270911 w 2967861"/>
                  <a:gd name="connsiteY1349" fmla="*/ 902466 h 2340761"/>
                  <a:gd name="connsiteX1350" fmla="*/ 2266875 w 2967861"/>
                  <a:gd name="connsiteY1350" fmla="*/ 887565 h 2340761"/>
                  <a:gd name="connsiteX1351" fmla="*/ 2263771 w 2967861"/>
                  <a:gd name="connsiteY1351" fmla="*/ 877941 h 2340761"/>
                  <a:gd name="connsiteX1352" fmla="*/ 2258493 w 2967861"/>
                  <a:gd name="connsiteY1352" fmla="*/ 870490 h 2340761"/>
                  <a:gd name="connsiteX1353" fmla="*/ 2251353 w 2967861"/>
                  <a:gd name="connsiteY1353" fmla="*/ 862108 h 2340761"/>
                  <a:gd name="connsiteX1354" fmla="*/ 2242039 w 2967861"/>
                  <a:gd name="connsiteY1354" fmla="*/ 862108 h 2340761"/>
                  <a:gd name="connsiteX1355" fmla="*/ 2236762 w 2967861"/>
                  <a:gd name="connsiteY1355" fmla="*/ 862108 h 2340761"/>
                  <a:gd name="connsiteX1356" fmla="*/ 2230553 w 2967861"/>
                  <a:gd name="connsiteY1356" fmla="*/ 863039 h 2340761"/>
                  <a:gd name="connsiteX1357" fmla="*/ 2227448 w 2967861"/>
                  <a:gd name="connsiteY1357" fmla="*/ 865213 h 2340761"/>
                  <a:gd name="connsiteX1358" fmla="*/ 2223413 w 2967861"/>
                  <a:gd name="connsiteY1358" fmla="*/ 869559 h 2340761"/>
                  <a:gd name="connsiteX1359" fmla="*/ 2216272 w 2967861"/>
                  <a:gd name="connsiteY1359" fmla="*/ 867386 h 2340761"/>
                  <a:gd name="connsiteX1360" fmla="*/ 2213168 w 2967861"/>
                  <a:gd name="connsiteY1360" fmla="*/ 865213 h 2340761"/>
                  <a:gd name="connsiteX1361" fmla="*/ 2209132 w 2967861"/>
                  <a:gd name="connsiteY1361" fmla="*/ 862108 h 2340761"/>
                  <a:gd name="connsiteX1362" fmla="*/ 2208201 w 2967861"/>
                  <a:gd name="connsiteY1362" fmla="*/ 857762 h 2340761"/>
                  <a:gd name="connsiteX1363" fmla="*/ 2206028 w 2967861"/>
                  <a:gd name="connsiteY1363" fmla="*/ 854657 h 2340761"/>
                  <a:gd name="connsiteX1364" fmla="*/ 2203854 w 2967861"/>
                  <a:gd name="connsiteY1364" fmla="*/ 848448 h 2340761"/>
                  <a:gd name="connsiteX1365" fmla="*/ 2188332 w 2967861"/>
                  <a:gd name="connsiteY1365" fmla="*/ 848448 h 2340761"/>
                  <a:gd name="connsiteX1366" fmla="*/ 2188332 w 2967861"/>
                  <a:gd name="connsiteY1366" fmla="*/ 837893 h 2340761"/>
                  <a:gd name="connsiteX1367" fmla="*/ 2200750 w 2967861"/>
                  <a:gd name="connsiteY1367" fmla="*/ 828269 h 2340761"/>
                  <a:gd name="connsiteX1368" fmla="*/ 2206028 w 2967861"/>
                  <a:gd name="connsiteY1368" fmla="*/ 820819 h 2340761"/>
                  <a:gd name="connsiteX1369" fmla="*/ 2211305 w 2967861"/>
                  <a:gd name="connsiteY1369" fmla="*/ 812437 h 2340761"/>
                  <a:gd name="connsiteX1370" fmla="*/ 2218446 w 2967861"/>
                  <a:gd name="connsiteY1370" fmla="*/ 804986 h 2340761"/>
                  <a:gd name="connsiteX1371" fmla="*/ 2247627 w 2967861"/>
                  <a:gd name="connsiteY1371" fmla="*/ 795362 h 2340761"/>
                  <a:gd name="connsiteX1372" fmla="*/ 2256941 w 2967861"/>
                  <a:gd name="connsiteY1372" fmla="*/ 785738 h 2340761"/>
                  <a:gd name="connsiteX1373" fmla="*/ 2264081 w 2967861"/>
                  <a:gd name="connsiteY1373" fmla="*/ 773010 h 2340761"/>
                  <a:gd name="connsiteX1374" fmla="*/ 2271221 w 2967861"/>
                  <a:gd name="connsiteY1374" fmla="*/ 760282 h 2340761"/>
                  <a:gd name="connsiteX1375" fmla="*/ 2278361 w 2967861"/>
                  <a:gd name="connsiteY1375" fmla="*/ 746622 h 2340761"/>
                  <a:gd name="connsiteX1376" fmla="*/ 2290779 w 2967861"/>
                  <a:gd name="connsiteY1376" fmla="*/ 736067 h 2340761"/>
                  <a:gd name="connsiteX1377" fmla="*/ 2305370 w 2967861"/>
                  <a:gd name="connsiteY1377" fmla="*/ 726443 h 2340761"/>
                  <a:gd name="connsiteX1378" fmla="*/ 2317788 w 2967861"/>
                  <a:gd name="connsiteY1378" fmla="*/ 713715 h 2340761"/>
                  <a:gd name="connsiteX1379" fmla="*/ 2354110 w 2967861"/>
                  <a:gd name="connsiteY1379" fmla="*/ 718993 h 2340761"/>
                  <a:gd name="connsiteX1380" fmla="*/ 2363424 w 2967861"/>
                  <a:gd name="connsiteY1380" fmla="*/ 730479 h 2340761"/>
                  <a:gd name="connsiteX1381" fmla="*/ 2375841 w 2967861"/>
                  <a:gd name="connsiteY1381" fmla="*/ 732652 h 2340761"/>
                  <a:gd name="connsiteX1382" fmla="*/ 2390432 w 2967861"/>
                  <a:gd name="connsiteY1382" fmla="*/ 726443 h 2340761"/>
                  <a:gd name="connsiteX1383" fmla="*/ 2407196 w 2967861"/>
                  <a:gd name="connsiteY1383" fmla="*/ 723339 h 2340761"/>
                  <a:gd name="connsiteX1384" fmla="*/ 2407196 w 2967861"/>
                  <a:gd name="connsiteY1384" fmla="*/ 743518 h 2340761"/>
                  <a:gd name="connsiteX1385" fmla="*/ 2422719 w 2967861"/>
                  <a:gd name="connsiteY1385" fmla="*/ 743518 h 2340761"/>
                  <a:gd name="connsiteX1386" fmla="*/ 2439483 w 2967861"/>
                  <a:gd name="connsiteY1386" fmla="*/ 741345 h 2340761"/>
                  <a:gd name="connsiteX1387" fmla="*/ 2451901 w 2967861"/>
                  <a:gd name="connsiteY1387" fmla="*/ 739171 h 2340761"/>
                  <a:gd name="connsiteX1388" fmla="*/ 2463387 w 2967861"/>
                  <a:gd name="connsiteY1388" fmla="*/ 733894 h 2340761"/>
                  <a:gd name="connsiteX1389" fmla="*/ 2463387 w 2967861"/>
                  <a:gd name="connsiteY1389" fmla="*/ 730789 h 2340761"/>
                  <a:gd name="connsiteX1390" fmla="*/ 2461214 w 2967861"/>
                  <a:gd name="connsiteY1390" fmla="*/ 726443 h 2340761"/>
                  <a:gd name="connsiteX1391" fmla="*/ 2459041 w 2967861"/>
                  <a:gd name="connsiteY1391" fmla="*/ 721166 h 2340761"/>
                  <a:gd name="connsiteX1392" fmla="*/ 2458110 w 2967861"/>
                  <a:gd name="connsiteY1392" fmla="*/ 718061 h 2340761"/>
                  <a:gd name="connsiteX1393" fmla="*/ 2458110 w 2967861"/>
                  <a:gd name="connsiteY1393" fmla="*/ 713715 h 2340761"/>
                  <a:gd name="connsiteX1394" fmla="*/ 2458110 w 2967861"/>
                  <a:gd name="connsiteY1394" fmla="*/ 710610 h 2340761"/>
                  <a:gd name="connsiteX1395" fmla="*/ 2463387 w 2967861"/>
                  <a:gd name="connsiteY1395" fmla="*/ 700987 h 2340761"/>
                  <a:gd name="connsiteX1396" fmla="*/ 2473942 w 2967861"/>
                  <a:gd name="connsiteY1396" fmla="*/ 688258 h 2340761"/>
                  <a:gd name="connsiteX1397" fmla="*/ 2485429 w 2967861"/>
                  <a:gd name="connsiteY1397" fmla="*/ 674599 h 2340761"/>
                  <a:gd name="connsiteX1398" fmla="*/ 2497847 w 2967861"/>
                  <a:gd name="connsiteY1398" fmla="*/ 664044 h 2340761"/>
                  <a:gd name="connsiteX1399" fmla="*/ 2507160 w 2967861"/>
                  <a:gd name="connsiteY1399" fmla="*/ 658766 h 2340761"/>
                  <a:gd name="connsiteX1400" fmla="*/ 2510265 w 2967861"/>
                  <a:gd name="connsiteY1400" fmla="*/ 656593 h 2340761"/>
                  <a:gd name="connsiteX1401" fmla="*/ 2515542 w 2967861"/>
                  <a:gd name="connsiteY1401" fmla="*/ 658766 h 2340761"/>
                  <a:gd name="connsiteX1402" fmla="*/ 2519578 w 2967861"/>
                  <a:gd name="connsiteY1402" fmla="*/ 659697 h 2340761"/>
                  <a:gd name="connsiteX1403" fmla="*/ 2524855 w 2967861"/>
                  <a:gd name="connsiteY1403" fmla="*/ 661871 h 2340761"/>
                  <a:gd name="connsiteX1404" fmla="*/ 2530133 w 2967861"/>
                  <a:gd name="connsiteY1404" fmla="*/ 666217 h 2340761"/>
                  <a:gd name="connsiteX1405" fmla="*/ 2530133 w 2967861"/>
                  <a:gd name="connsiteY1405" fmla="*/ 669321 h 2340761"/>
                  <a:gd name="connsiteX1406" fmla="*/ 2529202 w 2967861"/>
                  <a:gd name="connsiteY1406" fmla="*/ 673667 h 2340761"/>
                  <a:gd name="connsiteX1407" fmla="*/ 2529202 w 2967861"/>
                  <a:gd name="connsiteY1407" fmla="*/ 674599 h 2340761"/>
                  <a:gd name="connsiteX1408" fmla="*/ 2529202 w 2967861"/>
                  <a:gd name="connsiteY1408" fmla="*/ 676772 h 2340761"/>
                  <a:gd name="connsiteX1409" fmla="*/ 2527028 w 2967861"/>
                  <a:gd name="connsiteY1409" fmla="*/ 678945 h 2340761"/>
                  <a:gd name="connsiteX1410" fmla="*/ 2527028 w 2967861"/>
                  <a:gd name="connsiteY1410" fmla="*/ 684223 h 2340761"/>
                  <a:gd name="connsiteX1411" fmla="*/ 2529202 w 2967861"/>
                  <a:gd name="connsiteY1411" fmla="*/ 688569 h 2340761"/>
                  <a:gd name="connsiteX1412" fmla="*/ 2529202 w 2967861"/>
                  <a:gd name="connsiteY1412" fmla="*/ 689500 h 2340761"/>
                  <a:gd name="connsiteX1413" fmla="*/ 2530133 w 2967861"/>
                  <a:gd name="connsiteY1413" fmla="*/ 695709 h 2340761"/>
                  <a:gd name="connsiteX1414" fmla="*/ 2546897 w 2967861"/>
                  <a:gd name="connsiteY1414" fmla="*/ 688258 h 2340761"/>
                  <a:gd name="connsiteX1415" fmla="*/ 2559315 w 2967861"/>
                  <a:gd name="connsiteY1415" fmla="*/ 678635 h 2340761"/>
                  <a:gd name="connsiteX1416" fmla="*/ 2568628 w 2967861"/>
                  <a:gd name="connsiteY1416" fmla="*/ 665906 h 2340761"/>
                  <a:gd name="connsiteX1417" fmla="*/ 2577942 w 2967861"/>
                  <a:gd name="connsiteY1417" fmla="*/ 651005 h 2340761"/>
                  <a:gd name="connsiteX1418" fmla="*/ 2587255 w 2967861"/>
                  <a:gd name="connsiteY1418" fmla="*/ 637345 h 2340761"/>
                  <a:gd name="connsiteX1419" fmla="*/ 2588186 w 2967861"/>
                  <a:gd name="connsiteY1419" fmla="*/ 636414 h 2340761"/>
                  <a:gd name="connsiteX1420" fmla="*/ 2590359 w 2967861"/>
                  <a:gd name="connsiteY1420" fmla="*/ 634241 h 2340761"/>
                  <a:gd name="connsiteX1421" fmla="*/ 2593464 w 2967861"/>
                  <a:gd name="connsiteY1421" fmla="*/ 632068 h 2340761"/>
                  <a:gd name="connsiteX1422" fmla="*/ 2595637 w 2967861"/>
                  <a:gd name="connsiteY1422" fmla="*/ 634241 h 2340761"/>
                  <a:gd name="connsiteX1423" fmla="*/ 2595637 w 2967861"/>
                  <a:gd name="connsiteY1423" fmla="*/ 636414 h 2340761"/>
                  <a:gd name="connsiteX1424" fmla="*/ 2597810 w 2967861"/>
                  <a:gd name="connsiteY1424" fmla="*/ 636414 h 2340761"/>
                  <a:gd name="connsiteX1425" fmla="*/ 2597810 w 2967861"/>
                  <a:gd name="connsiteY1425" fmla="*/ 637345 h 2340761"/>
                  <a:gd name="connsiteX1426" fmla="*/ 2592533 w 2967861"/>
                  <a:gd name="connsiteY1426" fmla="*/ 651005 h 2340761"/>
                  <a:gd name="connsiteX1427" fmla="*/ 2588497 w 2967861"/>
                  <a:gd name="connsiteY1427" fmla="*/ 665906 h 2340761"/>
                  <a:gd name="connsiteX1428" fmla="*/ 2583219 w 2967861"/>
                  <a:gd name="connsiteY1428" fmla="*/ 678635 h 2340761"/>
                  <a:gd name="connsiteX1429" fmla="*/ 2570802 w 2967861"/>
                  <a:gd name="connsiteY1429" fmla="*/ 688258 h 2340761"/>
                  <a:gd name="connsiteX1430" fmla="*/ 2558384 w 2967861"/>
                  <a:gd name="connsiteY1430" fmla="*/ 696640 h 2340761"/>
                  <a:gd name="connsiteX1431" fmla="*/ 2546897 w 2967861"/>
                  <a:gd name="connsiteY1431" fmla="*/ 706264 h 2340761"/>
                  <a:gd name="connsiteX1432" fmla="*/ 2532306 w 2967861"/>
                  <a:gd name="connsiteY1432" fmla="*/ 728616 h 2340761"/>
                  <a:gd name="connsiteX1433" fmla="*/ 2517715 w 2967861"/>
                  <a:gd name="connsiteY1433" fmla="*/ 750968 h 2340761"/>
                  <a:gd name="connsiteX1434" fmla="*/ 2510575 w 2967861"/>
                  <a:gd name="connsiteY1434" fmla="*/ 758419 h 2340761"/>
                  <a:gd name="connsiteX1435" fmla="*/ 2500020 w 2967861"/>
                  <a:gd name="connsiteY1435" fmla="*/ 761524 h 2340761"/>
                  <a:gd name="connsiteX1436" fmla="*/ 2490706 w 2967861"/>
                  <a:gd name="connsiteY1436" fmla="*/ 765870 h 2340761"/>
                  <a:gd name="connsiteX1437" fmla="*/ 2483566 w 2967861"/>
                  <a:gd name="connsiteY1437" fmla="*/ 771147 h 2340761"/>
                  <a:gd name="connsiteX1438" fmla="*/ 2476426 w 2967861"/>
                  <a:gd name="connsiteY1438" fmla="*/ 786049 h 2340761"/>
                  <a:gd name="connsiteX1439" fmla="*/ 2478599 w 2967861"/>
                  <a:gd name="connsiteY1439" fmla="*/ 798777 h 2340761"/>
                  <a:gd name="connsiteX1440" fmla="*/ 2483877 w 2967861"/>
                  <a:gd name="connsiteY1440" fmla="*/ 808401 h 2340761"/>
                  <a:gd name="connsiteX1441" fmla="*/ 2480772 w 2967861"/>
                  <a:gd name="connsiteY1441" fmla="*/ 815852 h 2340761"/>
                  <a:gd name="connsiteX1442" fmla="*/ 2478599 w 2967861"/>
                  <a:gd name="connsiteY1442" fmla="*/ 821129 h 2340761"/>
                  <a:gd name="connsiteX1443" fmla="*/ 2473322 w 2967861"/>
                  <a:gd name="connsiteY1443" fmla="*/ 825475 h 2340761"/>
                  <a:gd name="connsiteX1444" fmla="*/ 2469286 w 2967861"/>
                  <a:gd name="connsiteY1444" fmla="*/ 828580 h 2340761"/>
                  <a:gd name="connsiteX1445" fmla="*/ 2464008 w 2967861"/>
                  <a:gd name="connsiteY1445" fmla="*/ 832926 h 2340761"/>
                  <a:gd name="connsiteX1446" fmla="*/ 2461835 w 2967861"/>
                  <a:gd name="connsiteY1446" fmla="*/ 865833 h 2340761"/>
                  <a:gd name="connsiteX1447" fmla="*/ 2464008 w 2967861"/>
                  <a:gd name="connsiteY1447" fmla="*/ 893463 h 2340761"/>
                  <a:gd name="connsiteX1448" fmla="*/ 2473322 w 2967861"/>
                  <a:gd name="connsiteY1448" fmla="*/ 917678 h 2340761"/>
                  <a:gd name="connsiteX1449" fmla="*/ 2487912 w 2967861"/>
                  <a:gd name="connsiteY1449" fmla="*/ 937857 h 2340761"/>
                  <a:gd name="connsiteX1450" fmla="*/ 2487912 w 2967861"/>
                  <a:gd name="connsiteY1450" fmla="*/ 943134 h 2340761"/>
                  <a:gd name="connsiteX1451" fmla="*/ 2494121 w 2967861"/>
                  <a:gd name="connsiteY1451" fmla="*/ 943134 h 2340761"/>
                  <a:gd name="connsiteX1452" fmla="*/ 2498157 w 2967861"/>
                  <a:gd name="connsiteY1452" fmla="*/ 922955 h 2340761"/>
                  <a:gd name="connsiteX1453" fmla="*/ 2510575 w 2967861"/>
                  <a:gd name="connsiteY1453" fmla="*/ 922955 h 2340761"/>
                  <a:gd name="connsiteX1454" fmla="*/ 2515852 w 2967861"/>
                  <a:gd name="connsiteY1454" fmla="*/ 904950 h 2340761"/>
                  <a:gd name="connsiteX1455" fmla="*/ 2522993 w 2967861"/>
                  <a:gd name="connsiteY1455" fmla="*/ 890048 h 2340761"/>
                  <a:gd name="connsiteX1456" fmla="*/ 2527028 w 2967861"/>
                  <a:gd name="connsiteY1456" fmla="*/ 890048 h 2340761"/>
                  <a:gd name="connsiteX1457" fmla="*/ 2529202 w 2967861"/>
                  <a:gd name="connsiteY1457" fmla="*/ 890048 h 2340761"/>
                  <a:gd name="connsiteX1458" fmla="*/ 2530133 w 2967861"/>
                  <a:gd name="connsiteY1458" fmla="*/ 890048 h 2340761"/>
                  <a:gd name="connsiteX1459" fmla="*/ 2534169 w 2967861"/>
                  <a:gd name="connsiteY1459" fmla="*/ 890048 h 2340761"/>
                  <a:gd name="connsiteX1460" fmla="*/ 2537273 w 2967861"/>
                  <a:gd name="connsiteY1460" fmla="*/ 890048 h 2340761"/>
                  <a:gd name="connsiteX1461" fmla="*/ 2539446 w 2967861"/>
                  <a:gd name="connsiteY1461" fmla="*/ 875147 h 2340761"/>
                  <a:gd name="connsiteX1462" fmla="*/ 2541620 w 2967861"/>
                  <a:gd name="connsiteY1462" fmla="*/ 867696 h 2340761"/>
                  <a:gd name="connsiteX1463" fmla="*/ 2546897 w 2967861"/>
                  <a:gd name="connsiteY1463" fmla="*/ 860245 h 2340761"/>
                  <a:gd name="connsiteX1464" fmla="*/ 2554037 w 2967861"/>
                  <a:gd name="connsiteY1464" fmla="*/ 848759 h 2340761"/>
                  <a:gd name="connsiteX1465" fmla="*/ 2566455 w 2967861"/>
                  <a:gd name="connsiteY1465" fmla="*/ 848759 h 2340761"/>
                  <a:gd name="connsiteX1466" fmla="*/ 2566455 w 2967861"/>
                  <a:gd name="connsiteY1466" fmla="*/ 840377 h 2340761"/>
                  <a:gd name="connsiteX1467" fmla="*/ 2566455 w 2967861"/>
                  <a:gd name="connsiteY1467" fmla="*/ 832926 h 2340761"/>
                  <a:gd name="connsiteX1468" fmla="*/ 2568628 w 2967861"/>
                  <a:gd name="connsiteY1468" fmla="*/ 827649 h 2340761"/>
                  <a:gd name="connsiteX1469" fmla="*/ 2570802 w 2967861"/>
                  <a:gd name="connsiteY1469" fmla="*/ 821440 h 2340761"/>
                  <a:gd name="connsiteX1470" fmla="*/ 2572975 w 2967861"/>
                  <a:gd name="connsiteY1470" fmla="*/ 820508 h 2340761"/>
                  <a:gd name="connsiteX1471" fmla="*/ 2573906 w 2967861"/>
                  <a:gd name="connsiteY1471" fmla="*/ 818335 h 2340761"/>
                  <a:gd name="connsiteX1472" fmla="*/ 2576079 w 2967861"/>
                  <a:gd name="connsiteY1472" fmla="*/ 818335 h 2340761"/>
                  <a:gd name="connsiteX1473" fmla="*/ 2578252 w 2967861"/>
                  <a:gd name="connsiteY1473" fmla="*/ 818335 h 2340761"/>
                  <a:gd name="connsiteX1474" fmla="*/ 2583530 w 2967861"/>
                  <a:gd name="connsiteY1474" fmla="*/ 818335 h 2340761"/>
                  <a:gd name="connsiteX1475" fmla="*/ 2580425 w 2967861"/>
                  <a:gd name="connsiteY1475" fmla="*/ 794120 h 2340761"/>
                  <a:gd name="connsiteX1476" fmla="*/ 2580425 w 2967861"/>
                  <a:gd name="connsiteY1476" fmla="*/ 766491 h 2340761"/>
                  <a:gd name="connsiteX1477" fmla="*/ 2581356 w 2967861"/>
                  <a:gd name="connsiteY1477" fmla="*/ 742276 h 2340761"/>
                  <a:gd name="connsiteX1478" fmla="*/ 2590670 w 2967861"/>
                  <a:gd name="connsiteY1478" fmla="*/ 719924 h 2340761"/>
                  <a:gd name="connsiteX1479" fmla="*/ 2595948 w 2967861"/>
                  <a:gd name="connsiteY1479" fmla="*/ 718993 h 2340761"/>
                  <a:gd name="connsiteX1480" fmla="*/ 2607434 w 2967861"/>
                  <a:gd name="connsiteY1480" fmla="*/ 716819 h 2340761"/>
                  <a:gd name="connsiteX1481" fmla="*/ 2619852 w 2967861"/>
                  <a:gd name="connsiteY1481" fmla="*/ 716819 h 2340761"/>
                  <a:gd name="connsiteX1482" fmla="*/ 2629165 w 2967861"/>
                  <a:gd name="connsiteY1482" fmla="*/ 716819 h 2340761"/>
                  <a:gd name="connsiteX1483" fmla="*/ 2634443 w 2967861"/>
                  <a:gd name="connsiteY1483" fmla="*/ 714646 h 2340761"/>
                  <a:gd name="connsiteX1484" fmla="*/ 2634443 w 2967861"/>
                  <a:gd name="connsiteY1484" fmla="*/ 707196 h 2340761"/>
                  <a:gd name="connsiteX1485" fmla="*/ 2639720 w 2967861"/>
                  <a:gd name="connsiteY1485" fmla="*/ 704091 h 2340761"/>
                  <a:gd name="connsiteX1486" fmla="*/ 2646861 w 2967861"/>
                  <a:gd name="connsiteY1486" fmla="*/ 699745 h 2340761"/>
                  <a:gd name="connsiteX1487" fmla="*/ 2656174 w 2967861"/>
                  <a:gd name="connsiteY1487" fmla="*/ 697572 h 2340761"/>
                  <a:gd name="connsiteX1488" fmla="*/ 2663314 w 2967861"/>
                  <a:gd name="connsiteY1488" fmla="*/ 696640 h 2340761"/>
                  <a:gd name="connsiteX1489" fmla="*/ 2666419 w 2967861"/>
                  <a:gd name="connsiteY1489" fmla="*/ 701918 h 2340761"/>
                  <a:gd name="connsiteX1490" fmla="*/ 2672628 w 2967861"/>
                  <a:gd name="connsiteY1490" fmla="*/ 707196 h 2340761"/>
                  <a:gd name="connsiteX1491" fmla="*/ 2677905 w 2967861"/>
                  <a:gd name="connsiteY1491" fmla="*/ 711542 h 2340761"/>
                  <a:gd name="connsiteX1492" fmla="*/ 2685045 w 2967861"/>
                  <a:gd name="connsiteY1492" fmla="*/ 709369 h 2340761"/>
                  <a:gd name="connsiteX1493" fmla="*/ 2692186 w 2967861"/>
                  <a:gd name="connsiteY1493" fmla="*/ 705022 h 2340761"/>
                  <a:gd name="connsiteX1494" fmla="*/ 2702741 w 2967861"/>
                  <a:gd name="connsiteY1494" fmla="*/ 701918 h 2340761"/>
                  <a:gd name="connsiteX1495" fmla="*/ 2717332 w 2967861"/>
                  <a:gd name="connsiteY1495" fmla="*/ 699745 h 2340761"/>
                  <a:gd name="connsiteX1496" fmla="*/ 2724472 w 2967861"/>
                  <a:gd name="connsiteY1496" fmla="*/ 689190 h 2340761"/>
                  <a:gd name="connsiteX1497" fmla="*/ 2728508 w 2967861"/>
                  <a:gd name="connsiteY1497" fmla="*/ 677703 h 2340761"/>
                  <a:gd name="connsiteX1498" fmla="*/ 2729439 w 2967861"/>
                  <a:gd name="connsiteY1498" fmla="*/ 662802 h 2340761"/>
                  <a:gd name="connsiteX1499" fmla="*/ 2744030 w 2967861"/>
                  <a:gd name="connsiteY1499" fmla="*/ 657524 h 2340761"/>
                  <a:gd name="connsiteX1500" fmla="*/ 2757690 w 2967861"/>
                  <a:gd name="connsiteY1500" fmla="*/ 652247 h 2340761"/>
                  <a:gd name="connsiteX1501" fmla="*/ 2768245 w 2967861"/>
                  <a:gd name="connsiteY1501" fmla="*/ 644796 h 2340761"/>
                  <a:gd name="connsiteX1502" fmla="*/ 2773522 w 2967861"/>
                  <a:gd name="connsiteY1502" fmla="*/ 629895 h 2340761"/>
                  <a:gd name="connsiteX1503" fmla="*/ 2782836 w 2967861"/>
                  <a:gd name="connsiteY1503" fmla="*/ 632068 h 2340761"/>
                  <a:gd name="connsiteX1504" fmla="*/ 2789976 w 2967861"/>
                  <a:gd name="connsiteY1504" fmla="*/ 632999 h 2340761"/>
                  <a:gd name="connsiteX1505" fmla="*/ 2795254 w 2967861"/>
                  <a:gd name="connsiteY1505" fmla="*/ 637345 h 2340761"/>
                  <a:gd name="connsiteX1506" fmla="*/ 2802394 w 2967861"/>
                  <a:gd name="connsiteY1506" fmla="*/ 642623 h 2340761"/>
                  <a:gd name="connsiteX1507" fmla="*/ 2807671 w 2967861"/>
                  <a:gd name="connsiteY1507" fmla="*/ 640450 h 2340761"/>
                  <a:gd name="connsiteX1508" fmla="*/ 2811707 w 2967861"/>
                  <a:gd name="connsiteY1508" fmla="*/ 640450 h 2340761"/>
                  <a:gd name="connsiteX1509" fmla="*/ 2813880 w 2967861"/>
                  <a:gd name="connsiteY1509" fmla="*/ 638277 h 2340761"/>
                  <a:gd name="connsiteX1510" fmla="*/ 2816985 w 2967861"/>
                  <a:gd name="connsiteY1510" fmla="*/ 638277 h 2340761"/>
                  <a:gd name="connsiteX1511" fmla="*/ 2811707 w 2967861"/>
                  <a:gd name="connsiteY1511" fmla="*/ 612820 h 2340761"/>
                  <a:gd name="connsiteX1512" fmla="*/ 2800221 w 2967861"/>
                  <a:gd name="connsiteY1512" fmla="*/ 590468 h 2340761"/>
                  <a:gd name="connsiteX1513" fmla="*/ 2789666 w 2967861"/>
                  <a:gd name="connsiteY1513" fmla="*/ 577740 h 2340761"/>
                  <a:gd name="connsiteX1514" fmla="*/ 2792770 w 2967861"/>
                  <a:gd name="connsiteY1514" fmla="*/ 572462 h 2340761"/>
                  <a:gd name="connsiteX1515" fmla="*/ 2794943 w 2967861"/>
                  <a:gd name="connsiteY1515" fmla="*/ 570289 h 2340761"/>
                  <a:gd name="connsiteX1516" fmla="*/ 2797116 w 2967861"/>
                  <a:gd name="connsiteY1516" fmla="*/ 568116 h 2340761"/>
                  <a:gd name="connsiteX1517" fmla="*/ 2799290 w 2967861"/>
                  <a:gd name="connsiteY1517" fmla="*/ 568116 h 2340761"/>
                  <a:gd name="connsiteX1518" fmla="*/ 2800221 w 2967861"/>
                  <a:gd name="connsiteY1518" fmla="*/ 568116 h 2340761"/>
                  <a:gd name="connsiteX1519" fmla="*/ 2802394 w 2967861"/>
                  <a:gd name="connsiteY1519" fmla="*/ 570289 h 2340761"/>
                  <a:gd name="connsiteX1520" fmla="*/ 2804567 w 2967861"/>
                  <a:gd name="connsiteY1520" fmla="*/ 570289 h 2340761"/>
                  <a:gd name="connsiteX1521" fmla="*/ 2806740 w 2967861"/>
                  <a:gd name="connsiteY1521" fmla="*/ 570289 h 2340761"/>
                  <a:gd name="connsiteX1522" fmla="*/ 2809845 w 2967861"/>
                  <a:gd name="connsiteY1522" fmla="*/ 570289 h 2340761"/>
                  <a:gd name="connsiteX1523" fmla="*/ 2813880 w 2967861"/>
                  <a:gd name="connsiteY1523" fmla="*/ 568116 h 2340761"/>
                  <a:gd name="connsiteX1524" fmla="*/ 2822263 w 2967861"/>
                  <a:gd name="connsiteY1524" fmla="*/ 560665 h 2340761"/>
                  <a:gd name="connsiteX1525" fmla="*/ 2826298 w 2967861"/>
                  <a:gd name="connsiteY1525" fmla="*/ 547937 h 2340761"/>
                  <a:gd name="connsiteX1526" fmla="*/ 2829403 w 2967861"/>
                  <a:gd name="connsiteY1526" fmla="*/ 533036 h 2340761"/>
                  <a:gd name="connsiteX1527" fmla="*/ 2829403 w 2967861"/>
                  <a:gd name="connsiteY1527" fmla="*/ 520307 h 2340761"/>
                  <a:gd name="connsiteX1528" fmla="*/ 2833439 w 2967861"/>
                  <a:gd name="connsiteY1528" fmla="*/ 525585 h 2340761"/>
                  <a:gd name="connsiteX1529" fmla="*/ 2838716 w 2967861"/>
                  <a:gd name="connsiteY1529" fmla="*/ 533036 h 2340761"/>
                  <a:gd name="connsiteX1530" fmla="*/ 2842752 w 2967861"/>
                  <a:gd name="connsiteY1530" fmla="*/ 540486 h 2340761"/>
                  <a:gd name="connsiteX1531" fmla="*/ 2845856 w 2967861"/>
                  <a:gd name="connsiteY1531" fmla="*/ 538313 h 2340761"/>
                  <a:gd name="connsiteX1532" fmla="*/ 2848029 w 2967861"/>
                  <a:gd name="connsiteY1532" fmla="*/ 538313 h 2340761"/>
                  <a:gd name="connsiteX1533" fmla="*/ 2850203 w 2967861"/>
                  <a:gd name="connsiteY1533" fmla="*/ 538313 h 2340761"/>
                  <a:gd name="connsiteX1534" fmla="*/ 2851134 w 2967861"/>
                  <a:gd name="connsiteY1534" fmla="*/ 536140 h 2340761"/>
                  <a:gd name="connsiteX1535" fmla="*/ 2853307 w 2967861"/>
                  <a:gd name="connsiteY1535" fmla="*/ 536140 h 2340761"/>
                  <a:gd name="connsiteX1536" fmla="*/ 2860447 w 2967861"/>
                  <a:gd name="connsiteY1536" fmla="*/ 536140 h 2340761"/>
                  <a:gd name="connsiteX1537" fmla="*/ 2864483 w 2967861"/>
                  <a:gd name="connsiteY1537" fmla="*/ 538313 h 2340761"/>
                  <a:gd name="connsiteX1538" fmla="*/ 2865414 w 2967861"/>
                  <a:gd name="connsiteY1538" fmla="*/ 540486 h 2340761"/>
                  <a:gd name="connsiteX1539" fmla="*/ 2869450 w 2967861"/>
                  <a:gd name="connsiteY1539" fmla="*/ 542659 h 2340761"/>
                  <a:gd name="connsiteX1540" fmla="*/ 2872555 w 2967861"/>
                  <a:gd name="connsiteY1540" fmla="*/ 543591 h 2340761"/>
                  <a:gd name="connsiteX1541" fmla="*/ 2872555 w 2967861"/>
                  <a:gd name="connsiteY1541" fmla="*/ 557250 h 2340761"/>
                  <a:gd name="connsiteX1542" fmla="*/ 2887146 w 2967861"/>
                  <a:gd name="connsiteY1542" fmla="*/ 560355 h 2340761"/>
                  <a:gd name="connsiteX1543" fmla="*/ 2898632 w 2967861"/>
                  <a:gd name="connsiteY1543" fmla="*/ 565632 h 2340761"/>
                  <a:gd name="connsiteX1544" fmla="*/ 2905772 w 2967861"/>
                  <a:gd name="connsiteY1544" fmla="*/ 577119 h 2340761"/>
                  <a:gd name="connsiteX1545" fmla="*/ 2912913 w 2967861"/>
                  <a:gd name="connsiteY1545" fmla="*/ 577119 h 2340761"/>
                  <a:gd name="connsiteX1546" fmla="*/ 2916017 w 2967861"/>
                  <a:gd name="connsiteY1546" fmla="*/ 577119 h 2340761"/>
                  <a:gd name="connsiteX1547" fmla="*/ 2920053 w 2967861"/>
                  <a:gd name="connsiteY1547" fmla="*/ 577119 h 2340761"/>
                  <a:gd name="connsiteX1548" fmla="*/ 2923158 w 2967861"/>
                  <a:gd name="connsiteY1548" fmla="*/ 574946 h 2340761"/>
                  <a:gd name="connsiteX1549" fmla="*/ 2925330 w 2967861"/>
                  <a:gd name="connsiteY1549" fmla="*/ 572773 h 2340761"/>
                  <a:gd name="connsiteX1550" fmla="*/ 2928435 w 2967861"/>
                  <a:gd name="connsiteY1550" fmla="*/ 567495 h 2340761"/>
                  <a:gd name="connsiteX1551" fmla="*/ 2930608 w 2967861"/>
                  <a:gd name="connsiteY1551" fmla="*/ 564390 h 2340761"/>
                  <a:gd name="connsiteX1552" fmla="*/ 2930608 w 2967861"/>
                  <a:gd name="connsiteY1552" fmla="*/ 562217 h 2340761"/>
                  <a:gd name="connsiteX1553" fmla="*/ 2928435 w 2967861"/>
                  <a:gd name="connsiteY1553" fmla="*/ 557871 h 2340761"/>
                  <a:gd name="connsiteX1554" fmla="*/ 2927503 w 2967861"/>
                  <a:gd name="connsiteY1554" fmla="*/ 556940 h 2340761"/>
                  <a:gd name="connsiteX1555" fmla="*/ 2925330 w 2967861"/>
                  <a:gd name="connsiteY1555" fmla="*/ 554767 h 2340761"/>
                  <a:gd name="connsiteX1556" fmla="*/ 2921295 w 2967861"/>
                  <a:gd name="connsiteY1556" fmla="*/ 552594 h 2340761"/>
                  <a:gd name="connsiteX1557" fmla="*/ 2923468 w 2967861"/>
                  <a:gd name="connsiteY1557" fmla="*/ 547316 h 2340761"/>
                  <a:gd name="connsiteX1558" fmla="*/ 2925641 w 2967861"/>
                  <a:gd name="connsiteY1558" fmla="*/ 542038 h 2340761"/>
                  <a:gd name="connsiteX1559" fmla="*/ 2927814 w 2967861"/>
                  <a:gd name="connsiteY1559" fmla="*/ 539865 h 2340761"/>
                  <a:gd name="connsiteX1560" fmla="*/ 2930919 w 2967861"/>
                  <a:gd name="connsiteY1560" fmla="*/ 535519 h 2340761"/>
                  <a:gd name="connsiteX1561" fmla="*/ 2933092 w 2967861"/>
                  <a:gd name="connsiteY1561" fmla="*/ 532415 h 2340761"/>
                  <a:gd name="connsiteX1562" fmla="*/ 2969414 w 2967861"/>
                  <a:gd name="connsiteY1562" fmla="*/ 532415 h 2340761"/>
                  <a:gd name="connsiteX1563" fmla="*/ 2965999 w 2967861"/>
                  <a:gd name="connsiteY1563" fmla="*/ 516271 h 2340761"/>
                  <a:gd name="connsiteX1564" fmla="*/ 758729 w 2967861"/>
                  <a:gd name="connsiteY1564" fmla="*/ 1039993 h 2340761"/>
                  <a:gd name="connsiteX1565" fmla="*/ 776425 w 2967861"/>
                  <a:gd name="connsiteY1565" fmla="*/ 1034716 h 2340761"/>
                  <a:gd name="connsiteX1566" fmla="*/ 791016 w 2967861"/>
                  <a:gd name="connsiteY1566" fmla="*/ 1027265 h 2340761"/>
                  <a:gd name="connsiteX1567" fmla="*/ 791016 w 2967861"/>
                  <a:gd name="connsiteY1567" fmla="*/ 1030370 h 2340761"/>
                  <a:gd name="connsiteX1568" fmla="*/ 791016 w 2967861"/>
                  <a:gd name="connsiteY1568" fmla="*/ 1034716 h 2340761"/>
                  <a:gd name="connsiteX1569" fmla="*/ 791016 w 2967861"/>
                  <a:gd name="connsiteY1569" fmla="*/ 1039993 h 2340761"/>
                  <a:gd name="connsiteX1570" fmla="*/ 788843 w 2967861"/>
                  <a:gd name="connsiteY1570" fmla="*/ 1045271 h 2340761"/>
                  <a:gd name="connsiteX1571" fmla="*/ 785738 w 2967861"/>
                  <a:gd name="connsiteY1571" fmla="*/ 1050549 h 2340761"/>
                  <a:gd name="connsiteX1572" fmla="*/ 785738 w 2967861"/>
                  <a:gd name="connsiteY1572" fmla="*/ 1057999 h 2340761"/>
                  <a:gd name="connsiteX1573" fmla="*/ 774252 w 2967861"/>
                  <a:gd name="connsiteY1573" fmla="*/ 1057999 h 2340761"/>
                  <a:gd name="connsiteX1574" fmla="*/ 765870 w 2967861"/>
                  <a:gd name="connsiteY1574" fmla="*/ 1057068 h 2340761"/>
                  <a:gd name="connsiteX1575" fmla="*/ 758729 w 2967861"/>
                  <a:gd name="connsiteY1575" fmla="*/ 1054895 h 2340761"/>
                  <a:gd name="connsiteX1576" fmla="*/ 758729 w 2967861"/>
                  <a:gd name="connsiteY1576" fmla="*/ 1039993 h 2340761"/>
                  <a:gd name="connsiteX1577" fmla="*/ 644175 w 2967861"/>
                  <a:gd name="connsiteY1577" fmla="*/ 1152064 h 2340761"/>
                  <a:gd name="connsiteX1578" fmla="*/ 645106 w 2967861"/>
                  <a:gd name="connsiteY1578" fmla="*/ 1151133 h 2340761"/>
                  <a:gd name="connsiteX1579" fmla="*/ 645106 w 2967861"/>
                  <a:gd name="connsiteY1579" fmla="*/ 1148960 h 2340761"/>
                  <a:gd name="connsiteX1580" fmla="*/ 647279 w 2967861"/>
                  <a:gd name="connsiteY1580" fmla="*/ 1148960 h 2340761"/>
                  <a:gd name="connsiteX1581" fmla="*/ 649453 w 2967861"/>
                  <a:gd name="connsiteY1581" fmla="*/ 1146787 h 2340761"/>
                  <a:gd name="connsiteX1582" fmla="*/ 651626 w 2967861"/>
                  <a:gd name="connsiteY1582" fmla="*/ 1144614 h 2340761"/>
                  <a:gd name="connsiteX1583" fmla="*/ 666217 w 2967861"/>
                  <a:gd name="connsiteY1583" fmla="*/ 1144614 h 2340761"/>
                  <a:gd name="connsiteX1584" fmla="*/ 662181 w 2967861"/>
                  <a:gd name="connsiteY1584" fmla="*/ 1148960 h 2340761"/>
                  <a:gd name="connsiteX1585" fmla="*/ 659076 w 2967861"/>
                  <a:gd name="connsiteY1585" fmla="*/ 1151133 h 2340761"/>
                  <a:gd name="connsiteX1586" fmla="*/ 655041 w 2967861"/>
                  <a:gd name="connsiteY1586" fmla="*/ 1152064 h 2340761"/>
                  <a:gd name="connsiteX1587" fmla="*/ 651936 w 2967861"/>
                  <a:gd name="connsiteY1587" fmla="*/ 1154238 h 2340761"/>
                  <a:gd name="connsiteX1588" fmla="*/ 645727 w 2967861"/>
                  <a:gd name="connsiteY1588" fmla="*/ 1156411 h 2340761"/>
                  <a:gd name="connsiteX1589" fmla="*/ 642623 w 2967861"/>
                  <a:gd name="connsiteY1589" fmla="*/ 1156411 h 2340761"/>
                  <a:gd name="connsiteX1590" fmla="*/ 644175 w 2967861"/>
                  <a:gd name="connsiteY1590" fmla="*/ 1152064 h 2340761"/>
                  <a:gd name="connsiteX1591" fmla="*/ 765870 w 2967861"/>
                  <a:gd name="connsiteY1591" fmla="*/ 1265377 h 2340761"/>
                  <a:gd name="connsiteX1592" fmla="*/ 759661 w 2967861"/>
                  <a:gd name="connsiteY1592" fmla="*/ 1282452 h 2340761"/>
                  <a:gd name="connsiteX1593" fmla="*/ 752520 w 2967861"/>
                  <a:gd name="connsiteY1593" fmla="*/ 1300457 h 2340761"/>
                  <a:gd name="connsiteX1594" fmla="*/ 751589 w 2967861"/>
                  <a:gd name="connsiteY1594" fmla="*/ 1315359 h 2340761"/>
                  <a:gd name="connsiteX1595" fmla="*/ 737930 w 2967861"/>
                  <a:gd name="connsiteY1595" fmla="*/ 1319705 h 2340761"/>
                  <a:gd name="connsiteX1596" fmla="*/ 725512 w 2967861"/>
                  <a:gd name="connsiteY1596" fmla="*/ 1320636 h 2340761"/>
                  <a:gd name="connsiteX1597" fmla="*/ 714957 w 2967861"/>
                  <a:gd name="connsiteY1597" fmla="*/ 1315359 h 2340761"/>
                  <a:gd name="connsiteX1598" fmla="*/ 701297 w 2967861"/>
                  <a:gd name="connsiteY1598" fmla="*/ 1312254 h 2340761"/>
                  <a:gd name="connsiteX1599" fmla="*/ 696019 w 2967861"/>
                  <a:gd name="connsiteY1599" fmla="*/ 1312254 h 2340761"/>
                  <a:gd name="connsiteX1600" fmla="*/ 692915 w 2967861"/>
                  <a:gd name="connsiteY1600" fmla="*/ 1312254 h 2340761"/>
                  <a:gd name="connsiteX1601" fmla="*/ 688879 w 2967861"/>
                  <a:gd name="connsiteY1601" fmla="*/ 1313186 h 2340761"/>
                  <a:gd name="connsiteX1602" fmla="*/ 685775 w 2967861"/>
                  <a:gd name="connsiteY1602" fmla="*/ 1317532 h 2340761"/>
                  <a:gd name="connsiteX1603" fmla="*/ 683602 w 2967861"/>
                  <a:gd name="connsiteY1603" fmla="*/ 1319705 h 2340761"/>
                  <a:gd name="connsiteX1604" fmla="*/ 681428 w 2967861"/>
                  <a:gd name="connsiteY1604" fmla="*/ 1322810 h 2340761"/>
                  <a:gd name="connsiteX1605" fmla="*/ 678324 w 2967861"/>
                  <a:gd name="connsiteY1605" fmla="*/ 1324983 h 2340761"/>
                  <a:gd name="connsiteX1606" fmla="*/ 673046 w 2967861"/>
                  <a:gd name="connsiteY1606" fmla="*/ 1322810 h 2340761"/>
                  <a:gd name="connsiteX1607" fmla="*/ 661560 w 2967861"/>
                  <a:gd name="connsiteY1607" fmla="*/ 1320636 h 2340761"/>
                  <a:gd name="connsiteX1608" fmla="*/ 646969 w 2967861"/>
                  <a:gd name="connsiteY1608" fmla="*/ 1319705 h 2340761"/>
                  <a:gd name="connsiteX1609" fmla="*/ 632378 w 2967861"/>
                  <a:gd name="connsiteY1609" fmla="*/ 1315359 h 2340761"/>
                  <a:gd name="connsiteX1610" fmla="*/ 617787 w 2967861"/>
                  <a:gd name="connsiteY1610" fmla="*/ 1313186 h 2340761"/>
                  <a:gd name="connsiteX1611" fmla="*/ 610647 w 2967861"/>
                  <a:gd name="connsiteY1611" fmla="*/ 1312254 h 2340761"/>
                  <a:gd name="connsiteX1612" fmla="*/ 596056 w 2967861"/>
                  <a:gd name="connsiteY1612" fmla="*/ 1306046 h 2340761"/>
                  <a:gd name="connsiteX1613" fmla="*/ 581465 w 2967861"/>
                  <a:gd name="connsiteY1613" fmla="*/ 1298595 h 2340761"/>
                  <a:gd name="connsiteX1614" fmla="*/ 566874 w 2967861"/>
                  <a:gd name="connsiteY1614" fmla="*/ 1295490 h 2340761"/>
                  <a:gd name="connsiteX1615" fmla="*/ 551352 w 2967861"/>
                  <a:gd name="connsiteY1615" fmla="*/ 1298595 h 2340761"/>
                  <a:gd name="connsiteX1616" fmla="*/ 539865 w 2967861"/>
                  <a:gd name="connsiteY1616" fmla="*/ 1306046 h 2340761"/>
                  <a:gd name="connsiteX1617" fmla="*/ 536761 w 2967861"/>
                  <a:gd name="connsiteY1617" fmla="*/ 1315669 h 2340761"/>
                  <a:gd name="connsiteX1618" fmla="*/ 532725 w 2967861"/>
                  <a:gd name="connsiteY1618" fmla="*/ 1325293 h 2340761"/>
                  <a:gd name="connsiteX1619" fmla="*/ 530552 w 2967861"/>
                  <a:gd name="connsiteY1619" fmla="*/ 1335848 h 2340761"/>
                  <a:gd name="connsiteX1620" fmla="*/ 523411 w 2967861"/>
                  <a:gd name="connsiteY1620" fmla="*/ 1334917 h 2340761"/>
                  <a:gd name="connsiteX1621" fmla="*/ 510994 w 2967861"/>
                  <a:gd name="connsiteY1621" fmla="*/ 1330571 h 2340761"/>
                  <a:gd name="connsiteX1622" fmla="*/ 496403 w 2967861"/>
                  <a:gd name="connsiteY1622" fmla="*/ 1327466 h 2340761"/>
                  <a:gd name="connsiteX1623" fmla="*/ 485848 w 2967861"/>
                  <a:gd name="connsiteY1623" fmla="*/ 1323120 h 2340761"/>
                  <a:gd name="connsiteX1624" fmla="*/ 478707 w 2967861"/>
                  <a:gd name="connsiteY1624" fmla="*/ 1320016 h 2340761"/>
                  <a:gd name="connsiteX1625" fmla="*/ 474671 w 2967861"/>
                  <a:gd name="connsiteY1625" fmla="*/ 1305114 h 2340761"/>
                  <a:gd name="connsiteX1626" fmla="*/ 460081 w 2967861"/>
                  <a:gd name="connsiteY1626" fmla="*/ 1297664 h 2340761"/>
                  <a:gd name="connsiteX1627" fmla="*/ 445490 w 2967861"/>
                  <a:gd name="connsiteY1627" fmla="*/ 1295490 h 2340761"/>
                  <a:gd name="connsiteX1628" fmla="*/ 430899 w 2967861"/>
                  <a:gd name="connsiteY1628" fmla="*/ 1295490 h 2340761"/>
                  <a:gd name="connsiteX1629" fmla="*/ 418481 w 2967861"/>
                  <a:gd name="connsiteY1629" fmla="*/ 1291144 h 2340761"/>
                  <a:gd name="connsiteX1630" fmla="*/ 415376 w 2967861"/>
                  <a:gd name="connsiteY1630" fmla="*/ 1288040 h 2340761"/>
                  <a:gd name="connsiteX1631" fmla="*/ 413203 w 2967861"/>
                  <a:gd name="connsiteY1631" fmla="*/ 1285867 h 2340761"/>
                  <a:gd name="connsiteX1632" fmla="*/ 409167 w 2967861"/>
                  <a:gd name="connsiteY1632" fmla="*/ 1282762 h 2340761"/>
                  <a:gd name="connsiteX1633" fmla="*/ 408236 w 2967861"/>
                  <a:gd name="connsiteY1633" fmla="*/ 1278416 h 2340761"/>
                  <a:gd name="connsiteX1634" fmla="*/ 402027 w 2967861"/>
                  <a:gd name="connsiteY1634" fmla="*/ 1275311 h 2340761"/>
                  <a:gd name="connsiteX1635" fmla="*/ 406063 w 2967861"/>
                  <a:gd name="connsiteY1635" fmla="*/ 1256374 h 2340761"/>
                  <a:gd name="connsiteX1636" fmla="*/ 409167 w 2967861"/>
                  <a:gd name="connsiteY1636" fmla="*/ 1238368 h 2340761"/>
                  <a:gd name="connsiteX1637" fmla="*/ 415376 w 2967861"/>
                  <a:gd name="connsiteY1637" fmla="*/ 1221294 h 2340761"/>
                  <a:gd name="connsiteX1638" fmla="*/ 410720 w 2967861"/>
                  <a:gd name="connsiteY1638" fmla="*/ 1221294 h 2340761"/>
                  <a:gd name="connsiteX1639" fmla="*/ 401406 w 2967861"/>
                  <a:gd name="connsiteY1639" fmla="*/ 1219121 h 2340761"/>
                  <a:gd name="connsiteX1640" fmla="*/ 381538 w 2967861"/>
                  <a:gd name="connsiteY1640" fmla="*/ 1218189 h 2340761"/>
                  <a:gd name="connsiteX1641" fmla="*/ 358565 w 2967861"/>
                  <a:gd name="connsiteY1641" fmla="*/ 1218189 h 2340761"/>
                  <a:gd name="connsiteX1642" fmla="*/ 330314 w 2967861"/>
                  <a:gd name="connsiteY1642" fmla="*/ 1218189 h 2340761"/>
                  <a:gd name="connsiteX1643" fmla="*/ 305168 w 2967861"/>
                  <a:gd name="connsiteY1643" fmla="*/ 1219121 h 2340761"/>
                  <a:gd name="connsiteX1644" fmla="*/ 281264 w 2967861"/>
                  <a:gd name="connsiteY1644" fmla="*/ 1223467 h 2340761"/>
                  <a:gd name="connsiteX1645" fmla="*/ 265742 w 2967861"/>
                  <a:gd name="connsiteY1645" fmla="*/ 1226571 h 2340761"/>
                  <a:gd name="connsiteX1646" fmla="*/ 254255 w 2967861"/>
                  <a:gd name="connsiteY1646" fmla="*/ 1234022 h 2340761"/>
                  <a:gd name="connsiteX1647" fmla="*/ 239664 w 2967861"/>
                  <a:gd name="connsiteY1647" fmla="*/ 1243646 h 2340761"/>
                  <a:gd name="connsiteX1648" fmla="*/ 225073 w 2967861"/>
                  <a:gd name="connsiteY1648" fmla="*/ 1251097 h 2340761"/>
                  <a:gd name="connsiteX1649" fmla="*/ 174160 w 2967861"/>
                  <a:gd name="connsiteY1649" fmla="*/ 1243646 h 2340761"/>
                  <a:gd name="connsiteX1650" fmla="*/ 174160 w 2967861"/>
                  <a:gd name="connsiteY1650" fmla="*/ 1234022 h 2340761"/>
                  <a:gd name="connsiteX1651" fmla="*/ 180369 w 2967861"/>
                  <a:gd name="connsiteY1651" fmla="*/ 1233091 h 2340761"/>
                  <a:gd name="connsiteX1652" fmla="*/ 183473 w 2967861"/>
                  <a:gd name="connsiteY1652" fmla="*/ 1230918 h 2340761"/>
                  <a:gd name="connsiteX1653" fmla="*/ 187509 w 2967861"/>
                  <a:gd name="connsiteY1653" fmla="*/ 1228744 h 2340761"/>
                  <a:gd name="connsiteX1654" fmla="*/ 190614 w 2967861"/>
                  <a:gd name="connsiteY1654" fmla="*/ 1226571 h 2340761"/>
                  <a:gd name="connsiteX1655" fmla="*/ 192787 w 2967861"/>
                  <a:gd name="connsiteY1655" fmla="*/ 1226571 h 2340761"/>
                  <a:gd name="connsiteX1656" fmla="*/ 195891 w 2967861"/>
                  <a:gd name="connsiteY1656" fmla="*/ 1228744 h 2340761"/>
                  <a:gd name="connsiteX1657" fmla="*/ 199927 w 2967861"/>
                  <a:gd name="connsiteY1657" fmla="*/ 1230918 h 2340761"/>
                  <a:gd name="connsiteX1658" fmla="*/ 205205 w 2967861"/>
                  <a:gd name="connsiteY1658" fmla="*/ 1233091 h 2340761"/>
                  <a:gd name="connsiteX1659" fmla="*/ 208309 w 2967861"/>
                  <a:gd name="connsiteY1659" fmla="*/ 1233091 h 2340761"/>
                  <a:gd name="connsiteX1660" fmla="*/ 214518 w 2967861"/>
                  <a:gd name="connsiteY1660" fmla="*/ 1230918 h 2340761"/>
                  <a:gd name="connsiteX1661" fmla="*/ 219796 w 2967861"/>
                  <a:gd name="connsiteY1661" fmla="*/ 1225640 h 2340761"/>
                  <a:gd name="connsiteX1662" fmla="*/ 222900 w 2967861"/>
                  <a:gd name="connsiteY1662" fmla="*/ 1219431 h 2340761"/>
                  <a:gd name="connsiteX1663" fmla="*/ 226936 w 2967861"/>
                  <a:gd name="connsiteY1663" fmla="*/ 1216327 h 2340761"/>
                  <a:gd name="connsiteX1664" fmla="*/ 232213 w 2967861"/>
                  <a:gd name="connsiteY1664" fmla="*/ 1211980 h 2340761"/>
                  <a:gd name="connsiteX1665" fmla="*/ 244631 w 2967861"/>
                  <a:gd name="connsiteY1665" fmla="*/ 1211049 h 2340761"/>
                  <a:gd name="connsiteX1666" fmla="*/ 244631 w 2967861"/>
                  <a:gd name="connsiteY1666" fmla="*/ 1204840 h 2340761"/>
                  <a:gd name="connsiteX1667" fmla="*/ 244631 w 2967861"/>
                  <a:gd name="connsiteY1667" fmla="*/ 1202978 h 2340761"/>
                  <a:gd name="connsiteX1668" fmla="*/ 244631 w 2967861"/>
                  <a:gd name="connsiteY1668" fmla="*/ 1200804 h 2340761"/>
                  <a:gd name="connsiteX1669" fmla="*/ 244631 w 2967861"/>
                  <a:gd name="connsiteY1669" fmla="*/ 1196458 h 2340761"/>
                  <a:gd name="connsiteX1670" fmla="*/ 248667 w 2967861"/>
                  <a:gd name="connsiteY1670" fmla="*/ 1195527 h 2340761"/>
                  <a:gd name="connsiteX1671" fmla="*/ 250840 w 2967861"/>
                  <a:gd name="connsiteY1671" fmla="*/ 1193354 h 2340761"/>
                  <a:gd name="connsiteX1672" fmla="*/ 251771 w 2967861"/>
                  <a:gd name="connsiteY1672" fmla="*/ 1191181 h 2340761"/>
                  <a:gd name="connsiteX1673" fmla="*/ 253945 w 2967861"/>
                  <a:gd name="connsiteY1673" fmla="*/ 1191181 h 2340761"/>
                  <a:gd name="connsiteX1674" fmla="*/ 256118 w 2967861"/>
                  <a:gd name="connsiteY1674" fmla="*/ 1189007 h 2340761"/>
                  <a:gd name="connsiteX1675" fmla="*/ 261395 w 2967861"/>
                  <a:gd name="connsiteY1675" fmla="*/ 1189007 h 2340761"/>
                  <a:gd name="connsiteX1676" fmla="*/ 259222 w 2967861"/>
                  <a:gd name="connsiteY1676" fmla="*/ 1185903 h 2340761"/>
                  <a:gd name="connsiteX1677" fmla="*/ 256118 w 2967861"/>
                  <a:gd name="connsiteY1677" fmla="*/ 1181557 h 2340761"/>
                  <a:gd name="connsiteX1678" fmla="*/ 253945 w 2967861"/>
                  <a:gd name="connsiteY1678" fmla="*/ 1180625 h 2340761"/>
                  <a:gd name="connsiteX1679" fmla="*/ 251771 w 2967861"/>
                  <a:gd name="connsiteY1679" fmla="*/ 1178452 h 2340761"/>
                  <a:gd name="connsiteX1680" fmla="*/ 251771 w 2967861"/>
                  <a:gd name="connsiteY1680" fmla="*/ 1174106 h 2340761"/>
                  <a:gd name="connsiteX1681" fmla="*/ 253945 w 2967861"/>
                  <a:gd name="connsiteY1681" fmla="*/ 1173175 h 2340761"/>
                  <a:gd name="connsiteX1682" fmla="*/ 257980 w 2967861"/>
                  <a:gd name="connsiteY1682" fmla="*/ 1159515 h 2340761"/>
                  <a:gd name="connsiteX1683" fmla="*/ 263258 w 2967861"/>
                  <a:gd name="connsiteY1683" fmla="*/ 1148960 h 2340761"/>
                  <a:gd name="connsiteX1684" fmla="*/ 270398 w 2967861"/>
                  <a:gd name="connsiteY1684" fmla="*/ 1139336 h 2340761"/>
                  <a:gd name="connsiteX1685" fmla="*/ 290267 w 2967861"/>
                  <a:gd name="connsiteY1685" fmla="*/ 1139336 h 2340761"/>
                  <a:gd name="connsiteX1686" fmla="*/ 295544 w 2967861"/>
                  <a:gd name="connsiteY1686" fmla="*/ 1130954 h 2340761"/>
                  <a:gd name="connsiteX1687" fmla="*/ 297717 w 2967861"/>
                  <a:gd name="connsiteY1687" fmla="*/ 1119468 h 2340761"/>
                  <a:gd name="connsiteX1688" fmla="*/ 300822 w 2967861"/>
                  <a:gd name="connsiteY1688" fmla="*/ 1108912 h 2340761"/>
                  <a:gd name="connsiteX1689" fmla="*/ 310135 w 2967861"/>
                  <a:gd name="connsiteY1689" fmla="*/ 1101462 h 2340761"/>
                  <a:gd name="connsiteX1690" fmla="*/ 314171 w 2967861"/>
                  <a:gd name="connsiteY1690" fmla="*/ 1099289 h 2340761"/>
                  <a:gd name="connsiteX1691" fmla="*/ 315102 w 2967861"/>
                  <a:gd name="connsiteY1691" fmla="*/ 1099289 h 2340761"/>
                  <a:gd name="connsiteX1692" fmla="*/ 319138 w 2967861"/>
                  <a:gd name="connsiteY1692" fmla="*/ 1099289 h 2340761"/>
                  <a:gd name="connsiteX1693" fmla="*/ 321311 w 2967861"/>
                  <a:gd name="connsiteY1693" fmla="*/ 1101462 h 2340761"/>
                  <a:gd name="connsiteX1694" fmla="*/ 322243 w 2967861"/>
                  <a:gd name="connsiteY1694" fmla="*/ 1104566 h 2340761"/>
                  <a:gd name="connsiteX1695" fmla="*/ 324416 w 2967861"/>
                  <a:gd name="connsiteY1695" fmla="*/ 1108912 h 2340761"/>
                  <a:gd name="connsiteX1696" fmla="*/ 344284 w 2967861"/>
                  <a:gd name="connsiteY1696" fmla="*/ 1104566 h 2340761"/>
                  <a:gd name="connsiteX1697" fmla="*/ 361048 w 2967861"/>
                  <a:gd name="connsiteY1697" fmla="*/ 1094942 h 2340761"/>
                  <a:gd name="connsiteX1698" fmla="*/ 373466 w 2967861"/>
                  <a:gd name="connsiteY1698" fmla="*/ 1084387 h 2340761"/>
                  <a:gd name="connsiteX1699" fmla="*/ 388057 w 2967861"/>
                  <a:gd name="connsiteY1699" fmla="*/ 1089665 h 2340761"/>
                  <a:gd name="connsiteX1700" fmla="*/ 399544 w 2967861"/>
                  <a:gd name="connsiteY1700" fmla="*/ 1101151 h 2340761"/>
                  <a:gd name="connsiteX1701" fmla="*/ 406684 w 2967861"/>
                  <a:gd name="connsiteY1701" fmla="*/ 1113880 h 2340761"/>
                  <a:gd name="connsiteX1702" fmla="*/ 415066 w 2967861"/>
                  <a:gd name="connsiteY1702" fmla="*/ 1124435 h 2340761"/>
                  <a:gd name="connsiteX1703" fmla="*/ 424379 w 2967861"/>
                  <a:gd name="connsiteY1703" fmla="*/ 1135921 h 2340761"/>
                  <a:gd name="connsiteX1704" fmla="*/ 453561 w 2967861"/>
                  <a:gd name="connsiteY1704" fmla="*/ 1156100 h 2340761"/>
                  <a:gd name="connsiteX1705" fmla="*/ 480570 w 2967861"/>
                  <a:gd name="connsiteY1705" fmla="*/ 1176279 h 2340761"/>
                  <a:gd name="connsiteX1706" fmla="*/ 480570 w 2967861"/>
                  <a:gd name="connsiteY1706" fmla="*/ 1180625 h 2340761"/>
                  <a:gd name="connsiteX1707" fmla="*/ 480570 w 2967861"/>
                  <a:gd name="connsiteY1707" fmla="*/ 1183730 h 2340761"/>
                  <a:gd name="connsiteX1708" fmla="*/ 479639 w 2967861"/>
                  <a:gd name="connsiteY1708" fmla="*/ 1185903 h 2340761"/>
                  <a:gd name="connsiteX1709" fmla="*/ 479639 w 2967861"/>
                  <a:gd name="connsiteY1709" fmla="*/ 1188076 h 2340761"/>
                  <a:gd name="connsiteX1710" fmla="*/ 477466 w 2967861"/>
                  <a:gd name="connsiteY1710" fmla="*/ 1189007 h 2340761"/>
                  <a:gd name="connsiteX1711" fmla="*/ 470325 w 2967861"/>
                  <a:gd name="connsiteY1711" fmla="*/ 1196458 h 2340761"/>
                  <a:gd name="connsiteX1712" fmla="*/ 458839 w 2967861"/>
                  <a:gd name="connsiteY1712" fmla="*/ 1200804 h 2340761"/>
                  <a:gd name="connsiteX1713" fmla="*/ 444248 w 2967861"/>
                  <a:gd name="connsiteY1713" fmla="*/ 1202978 h 2340761"/>
                  <a:gd name="connsiteX1714" fmla="*/ 429657 w 2967861"/>
                  <a:gd name="connsiteY1714" fmla="*/ 1200804 h 2340761"/>
                  <a:gd name="connsiteX1715" fmla="*/ 435866 w 2967861"/>
                  <a:gd name="connsiteY1715" fmla="*/ 1213533 h 2340761"/>
                  <a:gd name="connsiteX1716" fmla="*/ 444248 w 2967861"/>
                  <a:gd name="connsiteY1716" fmla="*/ 1218810 h 2340761"/>
                  <a:gd name="connsiteX1717" fmla="*/ 455734 w 2967861"/>
                  <a:gd name="connsiteY1717" fmla="*/ 1223157 h 2340761"/>
                  <a:gd name="connsiteX1718" fmla="*/ 465048 w 2967861"/>
                  <a:gd name="connsiteY1718" fmla="*/ 1230607 h 2340761"/>
                  <a:gd name="connsiteX1719" fmla="*/ 473430 w 2967861"/>
                  <a:gd name="connsiteY1719" fmla="*/ 1230607 h 2340761"/>
                  <a:gd name="connsiteX1720" fmla="*/ 473430 w 2967861"/>
                  <a:gd name="connsiteY1720" fmla="*/ 1206082 h 2340761"/>
                  <a:gd name="connsiteX1721" fmla="*/ 484916 w 2967861"/>
                  <a:gd name="connsiteY1721" fmla="*/ 1206082 h 2340761"/>
                  <a:gd name="connsiteX1722" fmla="*/ 488021 w 2967861"/>
                  <a:gd name="connsiteY1722" fmla="*/ 1198631 h 2340761"/>
                  <a:gd name="connsiteX1723" fmla="*/ 492057 w 2967861"/>
                  <a:gd name="connsiteY1723" fmla="*/ 1193354 h 2340761"/>
                  <a:gd name="connsiteX1724" fmla="*/ 495161 w 2967861"/>
                  <a:gd name="connsiteY1724" fmla="*/ 1189007 h 2340761"/>
                  <a:gd name="connsiteX1725" fmla="*/ 500439 w 2967861"/>
                  <a:gd name="connsiteY1725" fmla="*/ 1185903 h 2340761"/>
                  <a:gd name="connsiteX1726" fmla="*/ 499507 w 2967861"/>
                  <a:gd name="connsiteY1726" fmla="*/ 1180625 h 2340761"/>
                  <a:gd name="connsiteX1727" fmla="*/ 497334 w 2967861"/>
                  <a:gd name="connsiteY1727" fmla="*/ 1176279 h 2340761"/>
                  <a:gd name="connsiteX1728" fmla="*/ 497334 w 2967861"/>
                  <a:gd name="connsiteY1728" fmla="*/ 1174106 h 2340761"/>
                  <a:gd name="connsiteX1729" fmla="*/ 495161 w 2967861"/>
                  <a:gd name="connsiteY1729" fmla="*/ 1171002 h 2340761"/>
                  <a:gd name="connsiteX1730" fmla="*/ 494230 w 2967861"/>
                  <a:gd name="connsiteY1730" fmla="*/ 1166655 h 2340761"/>
                  <a:gd name="connsiteX1731" fmla="*/ 494230 w 2967861"/>
                  <a:gd name="connsiteY1731" fmla="*/ 1161378 h 2340761"/>
                  <a:gd name="connsiteX1732" fmla="*/ 499507 w 2967861"/>
                  <a:gd name="connsiteY1732" fmla="*/ 1161378 h 2340761"/>
                  <a:gd name="connsiteX1733" fmla="*/ 504785 w 2967861"/>
                  <a:gd name="connsiteY1733" fmla="*/ 1163551 h 2340761"/>
                  <a:gd name="connsiteX1734" fmla="*/ 507889 w 2967861"/>
                  <a:gd name="connsiteY1734" fmla="*/ 1165724 h 2340761"/>
                  <a:gd name="connsiteX1735" fmla="*/ 510062 w 2967861"/>
                  <a:gd name="connsiteY1735" fmla="*/ 1165724 h 2340761"/>
                  <a:gd name="connsiteX1736" fmla="*/ 514098 w 2967861"/>
                  <a:gd name="connsiteY1736" fmla="*/ 1165724 h 2340761"/>
                  <a:gd name="connsiteX1737" fmla="*/ 517203 w 2967861"/>
                  <a:gd name="connsiteY1737" fmla="*/ 1165724 h 2340761"/>
                  <a:gd name="connsiteX1738" fmla="*/ 521238 w 2967861"/>
                  <a:gd name="connsiteY1738" fmla="*/ 1165724 h 2340761"/>
                  <a:gd name="connsiteX1739" fmla="*/ 521238 w 2967861"/>
                  <a:gd name="connsiteY1739" fmla="*/ 1161378 h 2340761"/>
                  <a:gd name="connsiteX1740" fmla="*/ 509752 w 2967861"/>
                  <a:gd name="connsiteY1740" fmla="*/ 1151754 h 2340761"/>
                  <a:gd name="connsiteX1741" fmla="*/ 499197 w 2967861"/>
                  <a:gd name="connsiteY1741" fmla="*/ 1144303 h 2340761"/>
                  <a:gd name="connsiteX1742" fmla="*/ 484606 w 2967861"/>
                  <a:gd name="connsiteY1742" fmla="*/ 1139026 h 2340761"/>
                  <a:gd name="connsiteX1743" fmla="*/ 484606 w 2967861"/>
                  <a:gd name="connsiteY1743" fmla="*/ 1128471 h 2340761"/>
                  <a:gd name="connsiteX1744" fmla="*/ 470015 w 2967861"/>
                  <a:gd name="connsiteY1744" fmla="*/ 1128471 h 2340761"/>
                  <a:gd name="connsiteX1745" fmla="*/ 457597 w 2967861"/>
                  <a:gd name="connsiteY1745" fmla="*/ 1109533 h 2340761"/>
                  <a:gd name="connsiteX1746" fmla="*/ 443937 w 2967861"/>
                  <a:gd name="connsiteY1746" fmla="*/ 1093701 h 2340761"/>
                  <a:gd name="connsiteX1747" fmla="*/ 429346 w 2967861"/>
                  <a:gd name="connsiteY1747" fmla="*/ 1078799 h 2340761"/>
                  <a:gd name="connsiteX1748" fmla="*/ 429346 w 2967861"/>
                  <a:gd name="connsiteY1748" fmla="*/ 1072590 h 2340761"/>
                  <a:gd name="connsiteX1749" fmla="*/ 429346 w 2967861"/>
                  <a:gd name="connsiteY1749" fmla="*/ 1069486 h 2340761"/>
                  <a:gd name="connsiteX1750" fmla="*/ 429346 w 2967861"/>
                  <a:gd name="connsiteY1750" fmla="*/ 1065140 h 2340761"/>
                  <a:gd name="connsiteX1751" fmla="*/ 429346 w 2967861"/>
                  <a:gd name="connsiteY1751" fmla="*/ 1064208 h 2340761"/>
                  <a:gd name="connsiteX1752" fmla="*/ 433382 w 2967861"/>
                  <a:gd name="connsiteY1752" fmla="*/ 1062035 h 2340761"/>
                  <a:gd name="connsiteX1753" fmla="*/ 436487 w 2967861"/>
                  <a:gd name="connsiteY1753" fmla="*/ 1057689 h 2340761"/>
                  <a:gd name="connsiteX1754" fmla="*/ 438660 w 2967861"/>
                  <a:gd name="connsiteY1754" fmla="*/ 1057689 h 2340761"/>
                  <a:gd name="connsiteX1755" fmla="*/ 438660 w 2967861"/>
                  <a:gd name="connsiteY1755" fmla="*/ 1056758 h 2340761"/>
                  <a:gd name="connsiteX1756" fmla="*/ 440833 w 2967861"/>
                  <a:gd name="connsiteY1756" fmla="*/ 1056758 h 2340761"/>
                  <a:gd name="connsiteX1757" fmla="*/ 443006 w 2967861"/>
                  <a:gd name="connsiteY1757" fmla="*/ 1056758 h 2340761"/>
                  <a:gd name="connsiteX1758" fmla="*/ 443937 w 2967861"/>
                  <a:gd name="connsiteY1758" fmla="*/ 1054584 h 2340761"/>
                  <a:gd name="connsiteX1759" fmla="*/ 446111 w 2967861"/>
                  <a:gd name="connsiteY1759" fmla="*/ 1057689 h 2340761"/>
                  <a:gd name="connsiteX1760" fmla="*/ 448284 w 2967861"/>
                  <a:gd name="connsiteY1760" fmla="*/ 1062035 h 2340761"/>
                  <a:gd name="connsiteX1761" fmla="*/ 448284 w 2967861"/>
                  <a:gd name="connsiteY1761" fmla="*/ 1065140 h 2340761"/>
                  <a:gd name="connsiteX1762" fmla="*/ 450457 w 2967861"/>
                  <a:gd name="connsiteY1762" fmla="*/ 1071349 h 2340761"/>
                  <a:gd name="connsiteX1763" fmla="*/ 465048 w 2967861"/>
                  <a:gd name="connsiteY1763" fmla="*/ 1067002 h 2340761"/>
                  <a:gd name="connsiteX1764" fmla="*/ 472188 w 2967861"/>
                  <a:gd name="connsiteY1764" fmla="*/ 1087181 h 2340761"/>
                  <a:gd name="connsiteX1765" fmla="*/ 479328 w 2967861"/>
                  <a:gd name="connsiteY1765" fmla="*/ 1098668 h 2340761"/>
                  <a:gd name="connsiteX1766" fmla="*/ 487710 w 2967861"/>
                  <a:gd name="connsiteY1766" fmla="*/ 1103945 h 2340761"/>
                  <a:gd name="connsiteX1767" fmla="*/ 497024 w 2967861"/>
                  <a:gd name="connsiteY1767" fmla="*/ 1106118 h 2340761"/>
                  <a:gd name="connsiteX1768" fmla="*/ 507579 w 2967861"/>
                  <a:gd name="connsiteY1768" fmla="*/ 1111396 h 2340761"/>
                  <a:gd name="connsiteX1769" fmla="*/ 521238 w 2967861"/>
                  <a:gd name="connsiteY1769" fmla="*/ 1121020 h 2340761"/>
                  <a:gd name="connsiteX1770" fmla="*/ 526516 w 2967861"/>
                  <a:gd name="connsiteY1770" fmla="*/ 1126297 h 2340761"/>
                  <a:gd name="connsiteX1771" fmla="*/ 526516 w 2967861"/>
                  <a:gd name="connsiteY1771" fmla="*/ 1133748 h 2340761"/>
                  <a:gd name="connsiteX1772" fmla="*/ 524343 w 2967861"/>
                  <a:gd name="connsiteY1772" fmla="*/ 1141199 h 2340761"/>
                  <a:gd name="connsiteX1773" fmla="*/ 522170 w 2967861"/>
                  <a:gd name="connsiteY1773" fmla="*/ 1150823 h 2340761"/>
                  <a:gd name="connsiteX1774" fmla="*/ 524343 w 2967861"/>
                  <a:gd name="connsiteY1774" fmla="*/ 1161378 h 2340761"/>
                  <a:gd name="connsiteX1775" fmla="*/ 528379 w 2967861"/>
                  <a:gd name="connsiteY1775" fmla="*/ 1165724 h 2340761"/>
                  <a:gd name="connsiteX1776" fmla="*/ 531483 w 2967861"/>
                  <a:gd name="connsiteY1776" fmla="*/ 1166655 h 2340761"/>
                  <a:gd name="connsiteX1777" fmla="*/ 536761 w 2967861"/>
                  <a:gd name="connsiteY1777" fmla="*/ 1171002 h 2340761"/>
                  <a:gd name="connsiteX1778" fmla="*/ 540797 w 2967861"/>
                  <a:gd name="connsiteY1778" fmla="*/ 1174106 h 2340761"/>
                  <a:gd name="connsiteX1779" fmla="*/ 543901 w 2967861"/>
                  <a:gd name="connsiteY1779" fmla="*/ 1176279 h 2340761"/>
                  <a:gd name="connsiteX1780" fmla="*/ 560665 w 2967861"/>
                  <a:gd name="connsiteY1780" fmla="*/ 1225951 h 2340761"/>
                  <a:gd name="connsiteX1781" fmla="*/ 564701 w 2967861"/>
                  <a:gd name="connsiteY1781" fmla="*/ 1225951 h 2340761"/>
                  <a:gd name="connsiteX1782" fmla="*/ 565632 w 2967861"/>
                  <a:gd name="connsiteY1782" fmla="*/ 1228124 h 2340761"/>
                  <a:gd name="connsiteX1783" fmla="*/ 567805 w 2967861"/>
                  <a:gd name="connsiteY1783" fmla="*/ 1228124 h 2340761"/>
                  <a:gd name="connsiteX1784" fmla="*/ 569978 w 2967861"/>
                  <a:gd name="connsiteY1784" fmla="*/ 1230297 h 2340761"/>
                  <a:gd name="connsiteX1785" fmla="*/ 575256 w 2967861"/>
                  <a:gd name="connsiteY1785" fmla="*/ 1228124 h 2340761"/>
                  <a:gd name="connsiteX1786" fmla="*/ 580534 w 2967861"/>
                  <a:gd name="connsiteY1786" fmla="*/ 1225951 h 2340761"/>
                  <a:gd name="connsiteX1787" fmla="*/ 582707 w 2967861"/>
                  <a:gd name="connsiteY1787" fmla="*/ 1225019 h 2340761"/>
                  <a:gd name="connsiteX1788" fmla="*/ 584880 w 2967861"/>
                  <a:gd name="connsiteY1788" fmla="*/ 1220673 h 2340761"/>
                  <a:gd name="connsiteX1789" fmla="*/ 584880 w 2967861"/>
                  <a:gd name="connsiteY1789" fmla="*/ 1218500 h 2340761"/>
                  <a:gd name="connsiteX1790" fmla="*/ 587053 w 2967861"/>
                  <a:gd name="connsiteY1790" fmla="*/ 1215395 h 2340761"/>
                  <a:gd name="connsiteX1791" fmla="*/ 587984 w 2967861"/>
                  <a:gd name="connsiteY1791" fmla="*/ 1211049 h 2340761"/>
                  <a:gd name="connsiteX1792" fmla="*/ 592020 w 2967861"/>
                  <a:gd name="connsiteY1792" fmla="*/ 1210118 h 2340761"/>
                  <a:gd name="connsiteX1793" fmla="*/ 597298 w 2967861"/>
                  <a:gd name="connsiteY1793" fmla="*/ 1205772 h 2340761"/>
                  <a:gd name="connsiteX1794" fmla="*/ 594193 w 2967861"/>
                  <a:gd name="connsiteY1794" fmla="*/ 1188697 h 2340761"/>
                  <a:gd name="connsiteX1795" fmla="*/ 587053 w 2967861"/>
                  <a:gd name="connsiteY1795" fmla="*/ 1172864 h 2340761"/>
                  <a:gd name="connsiteX1796" fmla="*/ 577740 w 2967861"/>
                  <a:gd name="connsiteY1796" fmla="*/ 1161378 h 2340761"/>
                  <a:gd name="connsiteX1797" fmla="*/ 577740 w 2967861"/>
                  <a:gd name="connsiteY1797" fmla="*/ 1156411 h 2340761"/>
                  <a:gd name="connsiteX1798" fmla="*/ 580844 w 2967861"/>
                  <a:gd name="connsiteY1798" fmla="*/ 1158584 h 2340761"/>
                  <a:gd name="connsiteX1799" fmla="*/ 580844 w 2967861"/>
                  <a:gd name="connsiteY1799" fmla="*/ 1159515 h 2340761"/>
                  <a:gd name="connsiteX1800" fmla="*/ 583017 w 2967861"/>
                  <a:gd name="connsiteY1800" fmla="*/ 1161688 h 2340761"/>
                  <a:gd name="connsiteX1801" fmla="*/ 585190 w 2967861"/>
                  <a:gd name="connsiteY1801" fmla="*/ 1166035 h 2340761"/>
                  <a:gd name="connsiteX1802" fmla="*/ 592331 w 2967861"/>
                  <a:gd name="connsiteY1802" fmla="*/ 1163861 h 2340761"/>
                  <a:gd name="connsiteX1803" fmla="*/ 595435 w 2967861"/>
                  <a:gd name="connsiteY1803" fmla="*/ 1163861 h 2340761"/>
                  <a:gd name="connsiteX1804" fmla="*/ 597608 w 2967861"/>
                  <a:gd name="connsiteY1804" fmla="*/ 1163861 h 2340761"/>
                  <a:gd name="connsiteX1805" fmla="*/ 599781 w 2967861"/>
                  <a:gd name="connsiteY1805" fmla="*/ 1161688 h 2340761"/>
                  <a:gd name="connsiteX1806" fmla="*/ 599781 w 2967861"/>
                  <a:gd name="connsiteY1806" fmla="*/ 1159515 h 2340761"/>
                  <a:gd name="connsiteX1807" fmla="*/ 599781 w 2967861"/>
                  <a:gd name="connsiteY1807" fmla="*/ 1158584 h 2340761"/>
                  <a:gd name="connsiteX1808" fmla="*/ 597608 w 2967861"/>
                  <a:gd name="connsiteY1808" fmla="*/ 1154238 h 2340761"/>
                  <a:gd name="connsiteX1809" fmla="*/ 597608 w 2967861"/>
                  <a:gd name="connsiteY1809" fmla="*/ 1148960 h 2340761"/>
                  <a:gd name="connsiteX1810" fmla="*/ 600713 w 2967861"/>
                  <a:gd name="connsiteY1810" fmla="*/ 1148960 h 2340761"/>
                  <a:gd name="connsiteX1811" fmla="*/ 600713 w 2967861"/>
                  <a:gd name="connsiteY1811" fmla="*/ 1144614 h 2340761"/>
                  <a:gd name="connsiteX1812" fmla="*/ 604748 w 2967861"/>
                  <a:gd name="connsiteY1812" fmla="*/ 1144614 h 2340761"/>
                  <a:gd name="connsiteX1813" fmla="*/ 607853 w 2967861"/>
                  <a:gd name="connsiteY1813" fmla="*/ 1144614 h 2340761"/>
                  <a:gd name="connsiteX1814" fmla="*/ 610026 w 2967861"/>
                  <a:gd name="connsiteY1814" fmla="*/ 1146787 h 2340761"/>
                  <a:gd name="connsiteX1815" fmla="*/ 612199 w 2967861"/>
                  <a:gd name="connsiteY1815" fmla="*/ 1146787 h 2340761"/>
                  <a:gd name="connsiteX1816" fmla="*/ 614372 w 2967861"/>
                  <a:gd name="connsiteY1816" fmla="*/ 1148960 h 2340761"/>
                  <a:gd name="connsiteX1817" fmla="*/ 619650 w 2967861"/>
                  <a:gd name="connsiteY1817" fmla="*/ 1151133 h 2340761"/>
                  <a:gd name="connsiteX1818" fmla="*/ 622754 w 2967861"/>
                  <a:gd name="connsiteY1818" fmla="*/ 1152064 h 2340761"/>
                  <a:gd name="connsiteX1819" fmla="*/ 624927 w 2967861"/>
                  <a:gd name="connsiteY1819" fmla="*/ 1154238 h 2340761"/>
                  <a:gd name="connsiteX1820" fmla="*/ 627100 w 2967861"/>
                  <a:gd name="connsiteY1820" fmla="*/ 1156411 h 2340761"/>
                  <a:gd name="connsiteX1821" fmla="*/ 630205 w 2967861"/>
                  <a:gd name="connsiteY1821" fmla="*/ 1158584 h 2340761"/>
                  <a:gd name="connsiteX1822" fmla="*/ 634241 w 2967861"/>
                  <a:gd name="connsiteY1822" fmla="*/ 1161688 h 2340761"/>
                  <a:gd name="connsiteX1823" fmla="*/ 632068 w 2967861"/>
                  <a:gd name="connsiteY1823" fmla="*/ 1166966 h 2340761"/>
                  <a:gd name="connsiteX1824" fmla="*/ 629894 w 2967861"/>
                  <a:gd name="connsiteY1824" fmla="*/ 1171312 h 2340761"/>
                  <a:gd name="connsiteX1825" fmla="*/ 629894 w 2967861"/>
                  <a:gd name="connsiteY1825" fmla="*/ 1174416 h 2340761"/>
                  <a:gd name="connsiteX1826" fmla="*/ 629894 w 2967861"/>
                  <a:gd name="connsiteY1826" fmla="*/ 1178763 h 2340761"/>
                  <a:gd name="connsiteX1827" fmla="*/ 629894 w 2967861"/>
                  <a:gd name="connsiteY1827" fmla="*/ 1181867 h 2340761"/>
                  <a:gd name="connsiteX1828" fmla="*/ 629894 w 2967861"/>
                  <a:gd name="connsiteY1828" fmla="*/ 1186213 h 2340761"/>
                  <a:gd name="connsiteX1829" fmla="*/ 629894 w 2967861"/>
                  <a:gd name="connsiteY1829" fmla="*/ 1189318 h 2340761"/>
                  <a:gd name="connsiteX1830" fmla="*/ 636103 w 2967861"/>
                  <a:gd name="connsiteY1830" fmla="*/ 1206392 h 2340761"/>
                  <a:gd name="connsiteX1831" fmla="*/ 648521 w 2967861"/>
                  <a:gd name="connsiteY1831" fmla="*/ 1223467 h 2340761"/>
                  <a:gd name="connsiteX1832" fmla="*/ 665285 w 2967861"/>
                  <a:gd name="connsiteY1832" fmla="*/ 1234022 h 2340761"/>
                  <a:gd name="connsiteX1833" fmla="*/ 680808 w 2967861"/>
                  <a:gd name="connsiteY1833" fmla="*/ 1238368 h 2340761"/>
                  <a:gd name="connsiteX1834" fmla="*/ 684843 w 2967861"/>
                  <a:gd name="connsiteY1834" fmla="*/ 1236195 h 2340761"/>
                  <a:gd name="connsiteX1835" fmla="*/ 687948 w 2967861"/>
                  <a:gd name="connsiteY1835" fmla="*/ 1233091 h 2340761"/>
                  <a:gd name="connsiteX1836" fmla="*/ 690121 w 2967861"/>
                  <a:gd name="connsiteY1836" fmla="*/ 1228744 h 2340761"/>
                  <a:gd name="connsiteX1837" fmla="*/ 695399 w 2967861"/>
                  <a:gd name="connsiteY1837" fmla="*/ 1226571 h 2340761"/>
                  <a:gd name="connsiteX1838" fmla="*/ 699434 w 2967861"/>
                  <a:gd name="connsiteY1838" fmla="*/ 1225640 h 2340761"/>
                  <a:gd name="connsiteX1839" fmla="*/ 704712 w 2967861"/>
                  <a:gd name="connsiteY1839" fmla="*/ 1226571 h 2340761"/>
                  <a:gd name="connsiteX1840" fmla="*/ 714025 w 2967861"/>
                  <a:gd name="connsiteY1840" fmla="*/ 1230918 h 2340761"/>
                  <a:gd name="connsiteX1841" fmla="*/ 721165 w 2967861"/>
                  <a:gd name="connsiteY1841" fmla="*/ 1234022 h 2340761"/>
                  <a:gd name="connsiteX1842" fmla="*/ 728306 w 2967861"/>
                  <a:gd name="connsiteY1842" fmla="*/ 1236195 h 2340761"/>
                  <a:gd name="connsiteX1843" fmla="*/ 735446 w 2967861"/>
                  <a:gd name="connsiteY1843" fmla="*/ 1234022 h 2340761"/>
                  <a:gd name="connsiteX1844" fmla="*/ 743828 w 2967861"/>
                  <a:gd name="connsiteY1844" fmla="*/ 1226571 h 2340761"/>
                  <a:gd name="connsiteX1845" fmla="*/ 750968 w 2967861"/>
                  <a:gd name="connsiteY1845" fmla="*/ 1226571 h 2340761"/>
                  <a:gd name="connsiteX1846" fmla="*/ 755004 w 2967861"/>
                  <a:gd name="connsiteY1846" fmla="*/ 1226571 h 2340761"/>
                  <a:gd name="connsiteX1847" fmla="*/ 758109 w 2967861"/>
                  <a:gd name="connsiteY1847" fmla="*/ 1226571 h 2340761"/>
                  <a:gd name="connsiteX1848" fmla="*/ 760282 w 2967861"/>
                  <a:gd name="connsiteY1848" fmla="*/ 1228744 h 2340761"/>
                  <a:gd name="connsiteX1849" fmla="*/ 762455 w 2967861"/>
                  <a:gd name="connsiteY1849" fmla="*/ 1230918 h 2340761"/>
                  <a:gd name="connsiteX1850" fmla="*/ 762455 w 2967861"/>
                  <a:gd name="connsiteY1850" fmla="*/ 1234022 h 2340761"/>
                  <a:gd name="connsiteX1851" fmla="*/ 764628 w 2967861"/>
                  <a:gd name="connsiteY1851" fmla="*/ 1238368 h 2340761"/>
                  <a:gd name="connsiteX1852" fmla="*/ 767732 w 2967861"/>
                  <a:gd name="connsiteY1852" fmla="*/ 1251097 h 2340761"/>
                  <a:gd name="connsiteX1853" fmla="*/ 765870 w 2967861"/>
                  <a:gd name="connsiteY1853" fmla="*/ 1265377 h 2340761"/>
                  <a:gd name="connsiteX1854" fmla="*/ 845033 w 2967861"/>
                  <a:gd name="connsiteY1854" fmla="*/ 1136232 h 2340761"/>
                  <a:gd name="connsiteX1855" fmla="*/ 825165 w 2967861"/>
                  <a:gd name="connsiteY1855" fmla="*/ 1141509 h 2340761"/>
                  <a:gd name="connsiteX1856" fmla="*/ 803434 w 2967861"/>
                  <a:gd name="connsiteY1856" fmla="*/ 1143682 h 2340761"/>
                  <a:gd name="connsiteX1857" fmla="*/ 781702 w 2967861"/>
                  <a:gd name="connsiteY1857" fmla="*/ 1139336 h 2340761"/>
                  <a:gd name="connsiteX1858" fmla="*/ 773320 w 2967861"/>
                  <a:gd name="connsiteY1858" fmla="*/ 1136232 h 2340761"/>
                  <a:gd name="connsiteX1859" fmla="*/ 766180 w 2967861"/>
                  <a:gd name="connsiteY1859" fmla="*/ 1130954 h 2340761"/>
                  <a:gd name="connsiteX1860" fmla="*/ 756867 w 2967861"/>
                  <a:gd name="connsiteY1860" fmla="*/ 1124745 h 2340761"/>
                  <a:gd name="connsiteX1861" fmla="*/ 742276 w 2967861"/>
                  <a:gd name="connsiteY1861" fmla="*/ 1124745 h 2340761"/>
                  <a:gd name="connsiteX1862" fmla="*/ 727685 w 2967861"/>
                  <a:gd name="connsiteY1862" fmla="*/ 1126918 h 2340761"/>
                  <a:gd name="connsiteX1863" fmla="*/ 713094 w 2967861"/>
                  <a:gd name="connsiteY1863" fmla="*/ 1134369 h 2340761"/>
                  <a:gd name="connsiteX1864" fmla="*/ 700676 w 2967861"/>
                  <a:gd name="connsiteY1864" fmla="*/ 1139647 h 2340761"/>
                  <a:gd name="connsiteX1865" fmla="*/ 686085 w 2967861"/>
                  <a:gd name="connsiteY1865" fmla="*/ 1141820 h 2340761"/>
                  <a:gd name="connsiteX1866" fmla="*/ 671494 w 2967861"/>
                  <a:gd name="connsiteY1866" fmla="*/ 1136542 h 2340761"/>
                  <a:gd name="connsiteX1867" fmla="*/ 666217 w 2967861"/>
                  <a:gd name="connsiteY1867" fmla="*/ 1134369 h 2340761"/>
                  <a:gd name="connsiteX1868" fmla="*/ 662181 w 2967861"/>
                  <a:gd name="connsiteY1868" fmla="*/ 1132196 h 2340761"/>
                  <a:gd name="connsiteX1869" fmla="*/ 659076 w 2967861"/>
                  <a:gd name="connsiteY1869" fmla="*/ 1131265 h 2340761"/>
                  <a:gd name="connsiteX1870" fmla="*/ 656903 w 2967861"/>
                  <a:gd name="connsiteY1870" fmla="*/ 1126918 h 2340761"/>
                  <a:gd name="connsiteX1871" fmla="*/ 656903 w 2967861"/>
                  <a:gd name="connsiteY1871" fmla="*/ 1123814 h 2340761"/>
                  <a:gd name="connsiteX1872" fmla="*/ 654730 w 2967861"/>
                  <a:gd name="connsiteY1872" fmla="*/ 1116363 h 2340761"/>
                  <a:gd name="connsiteX1873" fmla="*/ 654730 w 2967861"/>
                  <a:gd name="connsiteY1873" fmla="*/ 1110154 h 2340761"/>
                  <a:gd name="connsiteX1874" fmla="*/ 658766 w 2967861"/>
                  <a:gd name="connsiteY1874" fmla="*/ 1099599 h 2340761"/>
                  <a:gd name="connsiteX1875" fmla="*/ 665906 w 2967861"/>
                  <a:gd name="connsiteY1875" fmla="*/ 1086871 h 2340761"/>
                  <a:gd name="connsiteX1876" fmla="*/ 674288 w 2967861"/>
                  <a:gd name="connsiteY1876" fmla="*/ 1071969 h 2340761"/>
                  <a:gd name="connsiteX1877" fmla="*/ 683602 w 2967861"/>
                  <a:gd name="connsiteY1877" fmla="*/ 1057068 h 2340761"/>
                  <a:gd name="connsiteX1878" fmla="*/ 690742 w 2967861"/>
                  <a:gd name="connsiteY1878" fmla="*/ 1043408 h 2340761"/>
                  <a:gd name="connsiteX1879" fmla="*/ 694778 w 2967861"/>
                  <a:gd name="connsiteY1879" fmla="*/ 1035026 h 2340761"/>
                  <a:gd name="connsiteX1880" fmla="*/ 703160 w 2967861"/>
                  <a:gd name="connsiteY1880" fmla="*/ 1037199 h 2340761"/>
                  <a:gd name="connsiteX1881" fmla="*/ 710300 w 2967861"/>
                  <a:gd name="connsiteY1881" fmla="*/ 1040304 h 2340761"/>
                  <a:gd name="connsiteX1882" fmla="*/ 715578 w 2967861"/>
                  <a:gd name="connsiteY1882" fmla="*/ 1042477 h 2340761"/>
                  <a:gd name="connsiteX1883" fmla="*/ 721786 w 2967861"/>
                  <a:gd name="connsiteY1883" fmla="*/ 1047755 h 2340761"/>
                  <a:gd name="connsiteX1884" fmla="*/ 724891 w 2967861"/>
                  <a:gd name="connsiteY1884" fmla="*/ 1049928 h 2340761"/>
                  <a:gd name="connsiteX1885" fmla="*/ 727064 w 2967861"/>
                  <a:gd name="connsiteY1885" fmla="*/ 1049928 h 2340761"/>
                  <a:gd name="connsiteX1886" fmla="*/ 729237 w 2967861"/>
                  <a:gd name="connsiteY1886" fmla="*/ 1049928 h 2340761"/>
                  <a:gd name="connsiteX1887" fmla="*/ 730168 w 2967861"/>
                  <a:gd name="connsiteY1887" fmla="*/ 1050859 h 2340761"/>
                  <a:gd name="connsiteX1888" fmla="*/ 717751 w 2967861"/>
                  <a:gd name="connsiteY1888" fmla="*/ 1055205 h 2340761"/>
                  <a:gd name="connsiteX1889" fmla="*/ 721786 w 2967861"/>
                  <a:gd name="connsiteY1889" fmla="*/ 1064829 h 2340761"/>
                  <a:gd name="connsiteX1890" fmla="*/ 728927 w 2967861"/>
                  <a:gd name="connsiteY1890" fmla="*/ 1072280 h 2340761"/>
                  <a:gd name="connsiteX1891" fmla="*/ 734204 w 2967861"/>
                  <a:gd name="connsiteY1891" fmla="*/ 1079731 h 2340761"/>
                  <a:gd name="connsiteX1892" fmla="*/ 743518 w 2967861"/>
                  <a:gd name="connsiteY1892" fmla="*/ 1080662 h 2340761"/>
                  <a:gd name="connsiteX1893" fmla="*/ 755935 w 2967861"/>
                  <a:gd name="connsiteY1893" fmla="*/ 1075384 h 2340761"/>
                  <a:gd name="connsiteX1894" fmla="*/ 765249 w 2967861"/>
                  <a:gd name="connsiteY1894" fmla="*/ 1067934 h 2340761"/>
                  <a:gd name="connsiteX1895" fmla="*/ 780771 w 2967861"/>
                  <a:gd name="connsiteY1895" fmla="*/ 1073211 h 2340761"/>
                  <a:gd name="connsiteX1896" fmla="*/ 800640 w 2967861"/>
                  <a:gd name="connsiteY1896" fmla="*/ 1084698 h 2340761"/>
                  <a:gd name="connsiteX1897" fmla="*/ 821439 w 2967861"/>
                  <a:gd name="connsiteY1897" fmla="*/ 1097426 h 2340761"/>
                  <a:gd name="connsiteX1898" fmla="*/ 836030 w 2967861"/>
                  <a:gd name="connsiteY1898" fmla="*/ 1110154 h 2340761"/>
                  <a:gd name="connsiteX1899" fmla="*/ 844413 w 2967861"/>
                  <a:gd name="connsiteY1899" fmla="*/ 1125056 h 2340761"/>
                  <a:gd name="connsiteX1900" fmla="*/ 850621 w 2967861"/>
                  <a:gd name="connsiteY1900" fmla="*/ 1125056 h 2340761"/>
                  <a:gd name="connsiteX1901" fmla="*/ 845033 w 2967861"/>
                  <a:gd name="connsiteY1901" fmla="*/ 1136232 h 2340761"/>
                  <a:gd name="connsiteX1902" fmla="*/ 1025402 w 2967861"/>
                  <a:gd name="connsiteY1902" fmla="*/ 1146787 h 2340761"/>
                  <a:gd name="connsiteX1903" fmla="*/ 1022298 w 2967861"/>
                  <a:gd name="connsiteY1903" fmla="*/ 1146787 h 2340761"/>
                  <a:gd name="connsiteX1904" fmla="*/ 1018262 w 2967861"/>
                  <a:gd name="connsiteY1904" fmla="*/ 1146787 h 2340761"/>
                  <a:gd name="connsiteX1905" fmla="*/ 1015157 w 2967861"/>
                  <a:gd name="connsiteY1905" fmla="*/ 1146787 h 2340761"/>
                  <a:gd name="connsiteX1906" fmla="*/ 1011122 w 2967861"/>
                  <a:gd name="connsiteY1906" fmla="*/ 1144614 h 2340761"/>
                  <a:gd name="connsiteX1907" fmla="*/ 1008949 w 2967861"/>
                  <a:gd name="connsiteY1907" fmla="*/ 1161688 h 2340761"/>
                  <a:gd name="connsiteX1908" fmla="*/ 1011122 w 2967861"/>
                  <a:gd name="connsiteY1908" fmla="*/ 1173175 h 2340761"/>
                  <a:gd name="connsiteX1909" fmla="*/ 1016399 w 2967861"/>
                  <a:gd name="connsiteY1909" fmla="*/ 1183730 h 2340761"/>
                  <a:gd name="connsiteX1910" fmla="*/ 1020435 w 2967861"/>
                  <a:gd name="connsiteY1910" fmla="*/ 1196458 h 2340761"/>
                  <a:gd name="connsiteX1911" fmla="*/ 1022608 w 2967861"/>
                  <a:gd name="connsiteY1911" fmla="*/ 1217569 h 2340761"/>
                  <a:gd name="connsiteX1912" fmla="*/ 995600 w 2967861"/>
                  <a:gd name="connsiteY1912" fmla="*/ 1218500 h 2340761"/>
                  <a:gd name="connsiteX1913" fmla="*/ 976973 w 2967861"/>
                  <a:gd name="connsiteY1913" fmla="*/ 1215395 h 2340761"/>
                  <a:gd name="connsiteX1914" fmla="*/ 966418 w 2967861"/>
                  <a:gd name="connsiteY1914" fmla="*/ 1205772 h 2340761"/>
                  <a:gd name="connsiteX1915" fmla="*/ 962382 w 2967861"/>
                  <a:gd name="connsiteY1915" fmla="*/ 1188697 h 2340761"/>
                  <a:gd name="connsiteX1916" fmla="*/ 962382 w 2967861"/>
                  <a:gd name="connsiteY1916" fmla="*/ 1165414 h 2340761"/>
                  <a:gd name="connsiteX1917" fmla="*/ 974800 w 2967861"/>
                  <a:gd name="connsiteY1917" fmla="*/ 1165414 h 2340761"/>
                  <a:gd name="connsiteX1918" fmla="*/ 967660 w 2967861"/>
                  <a:gd name="connsiteY1918" fmla="*/ 1151754 h 2340761"/>
                  <a:gd name="connsiteX1919" fmla="*/ 955242 w 2967861"/>
                  <a:gd name="connsiteY1919" fmla="*/ 1138094 h 2340761"/>
                  <a:gd name="connsiteX1920" fmla="*/ 944686 w 2967861"/>
                  <a:gd name="connsiteY1920" fmla="*/ 1121020 h 2340761"/>
                  <a:gd name="connsiteX1921" fmla="*/ 933200 w 2967861"/>
                  <a:gd name="connsiteY1921" fmla="*/ 1103945 h 2340761"/>
                  <a:gd name="connsiteX1922" fmla="*/ 927922 w 2967861"/>
                  <a:gd name="connsiteY1922" fmla="*/ 1086871 h 2340761"/>
                  <a:gd name="connsiteX1923" fmla="*/ 931027 w 2967861"/>
                  <a:gd name="connsiteY1923" fmla="*/ 1071038 h 2340761"/>
                  <a:gd name="connsiteX1924" fmla="*/ 938167 w 2967861"/>
                  <a:gd name="connsiteY1924" fmla="*/ 1059552 h 2340761"/>
                  <a:gd name="connsiteX1925" fmla="*/ 949653 w 2967861"/>
                  <a:gd name="connsiteY1925" fmla="*/ 1049928 h 2340761"/>
                  <a:gd name="connsiteX1926" fmla="*/ 962071 w 2967861"/>
                  <a:gd name="connsiteY1926" fmla="*/ 1044650 h 2340761"/>
                  <a:gd name="connsiteX1927" fmla="*/ 974489 w 2967861"/>
                  <a:gd name="connsiteY1927" fmla="*/ 1039373 h 2340761"/>
                  <a:gd name="connsiteX1928" fmla="*/ 985976 w 2967861"/>
                  <a:gd name="connsiteY1928" fmla="*/ 1029749 h 2340761"/>
                  <a:gd name="connsiteX1929" fmla="*/ 995289 w 2967861"/>
                  <a:gd name="connsiteY1929" fmla="*/ 1029749 h 2340761"/>
                  <a:gd name="connsiteX1930" fmla="*/ 1000567 w 2967861"/>
                  <a:gd name="connsiteY1930" fmla="*/ 1031922 h 2340761"/>
                  <a:gd name="connsiteX1931" fmla="*/ 1005844 w 2967861"/>
                  <a:gd name="connsiteY1931" fmla="*/ 1031922 h 2340761"/>
                  <a:gd name="connsiteX1932" fmla="*/ 1011122 w 2967861"/>
                  <a:gd name="connsiteY1932" fmla="*/ 1034095 h 2340761"/>
                  <a:gd name="connsiteX1933" fmla="*/ 1008017 w 2967861"/>
                  <a:gd name="connsiteY1933" fmla="*/ 1049928 h 2340761"/>
                  <a:gd name="connsiteX1934" fmla="*/ 1000877 w 2967861"/>
                  <a:gd name="connsiteY1934" fmla="*/ 1063587 h 2340761"/>
                  <a:gd name="connsiteX1935" fmla="*/ 986286 w 2967861"/>
                  <a:gd name="connsiteY1935" fmla="*/ 1068865 h 2340761"/>
                  <a:gd name="connsiteX1936" fmla="*/ 966418 w 2967861"/>
                  <a:gd name="connsiteY1936" fmla="*/ 1071038 h 2340761"/>
                  <a:gd name="connsiteX1937" fmla="*/ 973558 w 2967861"/>
                  <a:gd name="connsiteY1937" fmla="*/ 1086871 h 2340761"/>
                  <a:gd name="connsiteX1938" fmla="*/ 985976 w 2967861"/>
                  <a:gd name="connsiteY1938" fmla="*/ 1101772 h 2340761"/>
                  <a:gd name="connsiteX1939" fmla="*/ 1001498 w 2967861"/>
                  <a:gd name="connsiteY1939" fmla="*/ 1111396 h 2340761"/>
                  <a:gd name="connsiteX1940" fmla="*/ 1000567 w 2967861"/>
                  <a:gd name="connsiteY1940" fmla="*/ 1115742 h 2340761"/>
                  <a:gd name="connsiteX1941" fmla="*/ 998394 w 2967861"/>
                  <a:gd name="connsiteY1941" fmla="*/ 1116674 h 2340761"/>
                  <a:gd name="connsiteX1942" fmla="*/ 996220 w 2967861"/>
                  <a:gd name="connsiteY1942" fmla="*/ 1116674 h 2340761"/>
                  <a:gd name="connsiteX1943" fmla="*/ 995289 w 2967861"/>
                  <a:gd name="connsiteY1943" fmla="*/ 1121020 h 2340761"/>
                  <a:gd name="connsiteX1944" fmla="*/ 1000567 w 2967861"/>
                  <a:gd name="connsiteY1944" fmla="*/ 1130644 h 2340761"/>
                  <a:gd name="connsiteX1945" fmla="*/ 1005844 w 2967861"/>
                  <a:gd name="connsiteY1945" fmla="*/ 1139026 h 2340761"/>
                  <a:gd name="connsiteX1946" fmla="*/ 1008017 w 2967861"/>
                  <a:gd name="connsiteY1946" fmla="*/ 1143372 h 2340761"/>
                  <a:gd name="connsiteX1947" fmla="*/ 1008949 w 2967861"/>
                  <a:gd name="connsiteY1947" fmla="*/ 1144303 h 2340761"/>
                  <a:gd name="connsiteX1948" fmla="*/ 1011122 w 2967861"/>
                  <a:gd name="connsiteY1948" fmla="*/ 1143372 h 2340761"/>
                  <a:gd name="connsiteX1949" fmla="*/ 1011122 w 2967861"/>
                  <a:gd name="connsiteY1949" fmla="*/ 1141199 h 2340761"/>
                  <a:gd name="connsiteX1950" fmla="*/ 1013295 w 2967861"/>
                  <a:gd name="connsiteY1950" fmla="*/ 1138094 h 2340761"/>
                  <a:gd name="connsiteX1951" fmla="*/ 1013295 w 2967861"/>
                  <a:gd name="connsiteY1951" fmla="*/ 1133748 h 2340761"/>
                  <a:gd name="connsiteX1952" fmla="*/ 1015468 w 2967861"/>
                  <a:gd name="connsiteY1952" fmla="*/ 1131575 h 2340761"/>
                  <a:gd name="connsiteX1953" fmla="*/ 1018573 w 2967861"/>
                  <a:gd name="connsiteY1953" fmla="*/ 1133748 h 2340761"/>
                  <a:gd name="connsiteX1954" fmla="*/ 1022608 w 2967861"/>
                  <a:gd name="connsiteY1954" fmla="*/ 1138094 h 2340761"/>
                  <a:gd name="connsiteX1955" fmla="*/ 1023540 w 2967861"/>
                  <a:gd name="connsiteY1955" fmla="*/ 1139026 h 2340761"/>
                  <a:gd name="connsiteX1956" fmla="*/ 1027575 w 2967861"/>
                  <a:gd name="connsiteY1956" fmla="*/ 1141199 h 2340761"/>
                  <a:gd name="connsiteX1957" fmla="*/ 1030680 w 2967861"/>
                  <a:gd name="connsiteY1957" fmla="*/ 1144303 h 2340761"/>
                  <a:gd name="connsiteX1958" fmla="*/ 1025402 w 2967861"/>
                  <a:gd name="connsiteY1958" fmla="*/ 1146787 h 234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</a:cxnLst>
                <a:rect l="l" t="t" r="r" b="b"/>
                <a:pathLst>
                  <a:path w="2967861" h="2340761">
                    <a:moveTo>
                      <a:pt x="2965999" y="516271"/>
                    </a:moveTo>
                    <a:lnTo>
                      <a:pt x="2956685" y="502612"/>
                    </a:lnTo>
                    <a:lnTo>
                      <a:pt x="2945199" y="489883"/>
                    </a:lnTo>
                    <a:lnTo>
                      <a:pt x="2934644" y="477155"/>
                    </a:lnTo>
                    <a:lnTo>
                      <a:pt x="2930608" y="477155"/>
                    </a:lnTo>
                    <a:lnTo>
                      <a:pt x="2929677" y="477155"/>
                    </a:lnTo>
                    <a:lnTo>
                      <a:pt x="2927503" y="479328"/>
                    </a:lnTo>
                    <a:lnTo>
                      <a:pt x="2925330" y="479328"/>
                    </a:lnTo>
                    <a:lnTo>
                      <a:pt x="2923158" y="480260"/>
                    </a:lnTo>
                    <a:lnTo>
                      <a:pt x="2905462" y="477155"/>
                    </a:lnTo>
                    <a:lnTo>
                      <a:pt x="2896149" y="469705"/>
                    </a:lnTo>
                    <a:lnTo>
                      <a:pt x="2889008" y="460081"/>
                    </a:lnTo>
                    <a:lnTo>
                      <a:pt x="2881868" y="449526"/>
                    </a:lnTo>
                    <a:lnTo>
                      <a:pt x="2871313" y="439902"/>
                    </a:lnTo>
                    <a:lnTo>
                      <a:pt x="2866035" y="435555"/>
                    </a:lnTo>
                    <a:lnTo>
                      <a:pt x="2859827" y="435555"/>
                    </a:lnTo>
                    <a:lnTo>
                      <a:pt x="2854549" y="434624"/>
                    </a:lnTo>
                    <a:lnTo>
                      <a:pt x="2849271" y="434624"/>
                    </a:lnTo>
                    <a:lnTo>
                      <a:pt x="2843994" y="430278"/>
                    </a:lnTo>
                    <a:lnTo>
                      <a:pt x="2810776" y="395508"/>
                    </a:lnTo>
                    <a:lnTo>
                      <a:pt x="2751481" y="370051"/>
                    </a:lnTo>
                    <a:lnTo>
                      <a:pt x="2747445" y="370983"/>
                    </a:lnTo>
                    <a:lnTo>
                      <a:pt x="2744340" y="373156"/>
                    </a:lnTo>
                    <a:lnTo>
                      <a:pt x="2740305" y="377502"/>
                    </a:lnTo>
                    <a:lnTo>
                      <a:pt x="2735027" y="378433"/>
                    </a:lnTo>
                    <a:lnTo>
                      <a:pt x="2729750" y="378433"/>
                    </a:lnTo>
                    <a:lnTo>
                      <a:pt x="2723541" y="378433"/>
                    </a:lnTo>
                    <a:lnTo>
                      <a:pt x="2708950" y="373156"/>
                    </a:lnTo>
                    <a:lnTo>
                      <a:pt x="2696532" y="365705"/>
                    </a:lnTo>
                    <a:lnTo>
                      <a:pt x="2678836" y="362601"/>
                    </a:lnTo>
                    <a:lnTo>
                      <a:pt x="2678836" y="367878"/>
                    </a:lnTo>
                    <a:lnTo>
                      <a:pt x="2678836" y="373156"/>
                    </a:lnTo>
                    <a:lnTo>
                      <a:pt x="2676664" y="377502"/>
                    </a:lnTo>
                    <a:lnTo>
                      <a:pt x="2676664" y="380607"/>
                    </a:lnTo>
                    <a:lnTo>
                      <a:pt x="2678836" y="382780"/>
                    </a:lnTo>
                    <a:lnTo>
                      <a:pt x="2681010" y="385884"/>
                    </a:lnTo>
                    <a:lnTo>
                      <a:pt x="2684114" y="392093"/>
                    </a:lnTo>
                    <a:lnTo>
                      <a:pt x="2681941" y="397371"/>
                    </a:lnTo>
                    <a:lnTo>
                      <a:pt x="2681941" y="400475"/>
                    </a:lnTo>
                    <a:lnTo>
                      <a:pt x="2681010" y="404821"/>
                    </a:lnTo>
                    <a:lnTo>
                      <a:pt x="2678836" y="406994"/>
                    </a:lnTo>
                    <a:lnTo>
                      <a:pt x="2678836" y="412272"/>
                    </a:lnTo>
                    <a:lnTo>
                      <a:pt x="2671696" y="406994"/>
                    </a:lnTo>
                    <a:lnTo>
                      <a:pt x="2666419" y="402648"/>
                    </a:lnTo>
                    <a:lnTo>
                      <a:pt x="2660210" y="395198"/>
                    </a:lnTo>
                    <a:lnTo>
                      <a:pt x="2654932" y="389920"/>
                    </a:lnTo>
                    <a:lnTo>
                      <a:pt x="2651828" y="382469"/>
                    </a:lnTo>
                    <a:lnTo>
                      <a:pt x="2616437" y="382469"/>
                    </a:lnTo>
                    <a:lnTo>
                      <a:pt x="2581978" y="382469"/>
                    </a:lnTo>
                    <a:lnTo>
                      <a:pt x="2547518" y="385574"/>
                    </a:lnTo>
                    <a:lnTo>
                      <a:pt x="2544414" y="384642"/>
                    </a:lnTo>
                    <a:lnTo>
                      <a:pt x="2542240" y="380296"/>
                    </a:lnTo>
                    <a:lnTo>
                      <a:pt x="2538205" y="378123"/>
                    </a:lnTo>
                    <a:lnTo>
                      <a:pt x="2535100" y="365395"/>
                    </a:lnTo>
                    <a:lnTo>
                      <a:pt x="2532927" y="350493"/>
                    </a:lnTo>
                    <a:lnTo>
                      <a:pt x="2527650" y="333419"/>
                    </a:lnTo>
                    <a:lnTo>
                      <a:pt x="2515232" y="330314"/>
                    </a:lnTo>
                    <a:lnTo>
                      <a:pt x="2498468" y="327210"/>
                    </a:lnTo>
                    <a:lnTo>
                      <a:pt x="2481703" y="325037"/>
                    </a:lnTo>
                    <a:lnTo>
                      <a:pt x="2464008" y="325037"/>
                    </a:lnTo>
                    <a:lnTo>
                      <a:pt x="2451590" y="330314"/>
                    </a:lnTo>
                    <a:lnTo>
                      <a:pt x="2437931" y="325037"/>
                    </a:lnTo>
                    <a:lnTo>
                      <a:pt x="2427375" y="315413"/>
                    </a:lnTo>
                    <a:lnTo>
                      <a:pt x="2420235" y="304858"/>
                    </a:lnTo>
                    <a:lnTo>
                      <a:pt x="2414958" y="293371"/>
                    </a:lnTo>
                    <a:lnTo>
                      <a:pt x="2401298" y="293371"/>
                    </a:lnTo>
                    <a:lnTo>
                      <a:pt x="2388880" y="293371"/>
                    </a:lnTo>
                    <a:lnTo>
                      <a:pt x="2378325" y="297718"/>
                    </a:lnTo>
                    <a:lnTo>
                      <a:pt x="2373047" y="295544"/>
                    </a:lnTo>
                    <a:lnTo>
                      <a:pt x="2369012" y="293371"/>
                    </a:lnTo>
                    <a:lnTo>
                      <a:pt x="2365907" y="291198"/>
                    </a:lnTo>
                    <a:lnTo>
                      <a:pt x="2365907" y="288094"/>
                    </a:lnTo>
                    <a:lnTo>
                      <a:pt x="2363734" y="285921"/>
                    </a:lnTo>
                    <a:lnTo>
                      <a:pt x="2363734" y="282816"/>
                    </a:lnTo>
                    <a:lnTo>
                      <a:pt x="2361561" y="276607"/>
                    </a:lnTo>
                    <a:lnTo>
                      <a:pt x="2358457" y="273503"/>
                    </a:lnTo>
                    <a:lnTo>
                      <a:pt x="2351316" y="268225"/>
                    </a:lnTo>
                    <a:lnTo>
                      <a:pt x="2334552" y="262016"/>
                    </a:lnTo>
                    <a:lnTo>
                      <a:pt x="2315925" y="256739"/>
                    </a:lnTo>
                    <a:lnTo>
                      <a:pt x="2296057" y="251461"/>
                    </a:lnTo>
                    <a:lnTo>
                      <a:pt x="2276188" y="249288"/>
                    </a:lnTo>
                    <a:lnTo>
                      <a:pt x="2258493" y="249288"/>
                    </a:lnTo>
                    <a:lnTo>
                      <a:pt x="2247007" y="253634"/>
                    </a:lnTo>
                    <a:lnTo>
                      <a:pt x="2234589" y="256739"/>
                    </a:lnTo>
                    <a:lnTo>
                      <a:pt x="2237693" y="273813"/>
                    </a:lnTo>
                    <a:lnTo>
                      <a:pt x="2241729" y="286541"/>
                    </a:lnTo>
                    <a:lnTo>
                      <a:pt x="2243902" y="305479"/>
                    </a:lnTo>
                    <a:lnTo>
                      <a:pt x="2236762" y="305479"/>
                    </a:lnTo>
                    <a:lnTo>
                      <a:pt x="2232726" y="303306"/>
                    </a:lnTo>
                    <a:lnTo>
                      <a:pt x="2227448" y="303306"/>
                    </a:lnTo>
                    <a:lnTo>
                      <a:pt x="2225275" y="303306"/>
                    </a:lnTo>
                    <a:lnTo>
                      <a:pt x="2222171" y="303306"/>
                    </a:lnTo>
                    <a:lnTo>
                      <a:pt x="2218135" y="306410"/>
                    </a:lnTo>
                    <a:lnTo>
                      <a:pt x="2215030" y="310756"/>
                    </a:lnTo>
                    <a:lnTo>
                      <a:pt x="2207890" y="306410"/>
                    </a:lnTo>
                    <a:lnTo>
                      <a:pt x="2201681" y="303306"/>
                    </a:lnTo>
                    <a:lnTo>
                      <a:pt x="2198577" y="298028"/>
                    </a:lnTo>
                    <a:lnTo>
                      <a:pt x="2193299" y="293682"/>
                    </a:lnTo>
                    <a:lnTo>
                      <a:pt x="2188022" y="288404"/>
                    </a:lnTo>
                    <a:lnTo>
                      <a:pt x="2174362" y="310756"/>
                    </a:lnTo>
                    <a:lnTo>
                      <a:pt x="2165980" y="308583"/>
                    </a:lnTo>
                    <a:lnTo>
                      <a:pt x="2158840" y="306410"/>
                    </a:lnTo>
                    <a:lnTo>
                      <a:pt x="2152631" y="303306"/>
                    </a:lnTo>
                    <a:lnTo>
                      <a:pt x="2149526" y="298028"/>
                    </a:lnTo>
                    <a:lnTo>
                      <a:pt x="2147353" y="290577"/>
                    </a:lnTo>
                    <a:lnTo>
                      <a:pt x="2147353" y="280953"/>
                    </a:lnTo>
                    <a:lnTo>
                      <a:pt x="2140213" y="290577"/>
                    </a:lnTo>
                    <a:lnTo>
                      <a:pt x="2137109" y="301132"/>
                    </a:lnTo>
                    <a:lnTo>
                      <a:pt x="2133073" y="312619"/>
                    </a:lnTo>
                    <a:lnTo>
                      <a:pt x="2127795" y="321001"/>
                    </a:lnTo>
                    <a:lnTo>
                      <a:pt x="2125622" y="323174"/>
                    </a:lnTo>
                    <a:lnTo>
                      <a:pt x="2123449" y="325347"/>
                    </a:lnTo>
                    <a:lnTo>
                      <a:pt x="2112894" y="317896"/>
                    </a:lnTo>
                    <a:lnTo>
                      <a:pt x="2100476" y="310446"/>
                    </a:lnTo>
                    <a:lnTo>
                      <a:pt x="2091163" y="300822"/>
                    </a:lnTo>
                    <a:lnTo>
                      <a:pt x="2088989" y="295544"/>
                    </a:lnTo>
                    <a:lnTo>
                      <a:pt x="2088058" y="291198"/>
                    </a:lnTo>
                    <a:lnTo>
                      <a:pt x="2088058" y="288094"/>
                    </a:lnTo>
                    <a:lnTo>
                      <a:pt x="2085885" y="283747"/>
                    </a:lnTo>
                    <a:lnTo>
                      <a:pt x="2083712" y="280643"/>
                    </a:lnTo>
                    <a:lnTo>
                      <a:pt x="2090852" y="261706"/>
                    </a:lnTo>
                    <a:lnTo>
                      <a:pt x="2103270" y="248978"/>
                    </a:lnTo>
                    <a:lnTo>
                      <a:pt x="2093957" y="212034"/>
                    </a:lnTo>
                    <a:lnTo>
                      <a:pt x="2090852" y="212034"/>
                    </a:lnTo>
                    <a:lnTo>
                      <a:pt x="2090852" y="206757"/>
                    </a:lnTo>
                    <a:lnTo>
                      <a:pt x="2070984" y="208930"/>
                    </a:lnTo>
                    <a:lnTo>
                      <a:pt x="2058566" y="214208"/>
                    </a:lnTo>
                    <a:lnTo>
                      <a:pt x="2047079" y="223831"/>
                    </a:lnTo>
                    <a:lnTo>
                      <a:pt x="2036524" y="218554"/>
                    </a:lnTo>
                    <a:lnTo>
                      <a:pt x="2025038" y="212345"/>
                    </a:lnTo>
                    <a:lnTo>
                      <a:pt x="2014482" y="207067"/>
                    </a:lnTo>
                    <a:lnTo>
                      <a:pt x="2012310" y="209240"/>
                    </a:lnTo>
                    <a:lnTo>
                      <a:pt x="2012310" y="211414"/>
                    </a:lnTo>
                    <a:lnTo>
                      <a:pt x="2010136" y="211414"/>
                    </a:lnTo>
                    <a:lnTo>
                      <a:pt x="2007032" y="212345"/>
                    </a:lnTo>
                    <a:lnTo>
                      <a:pt x="2007032" y="218554"/>
                    </a:lnTo>
                    <a:lnTo>
                      <a:pt x="2007032" y="223831"/>
                    </a:lnTo>
                    <a:lnTo>
                      <a:pt x="2007032" y="226936"/>
                    </a:lnTo>
                    <a:lnTo>
                      <a:pt x="2007032" y="229109"/>
                    </a:lnTo>
                    <a:lnTo>
                      <a:pt x="2007032" y="232213"/>
                    </a:lnTo>
                    <a:lnTo>
                      <a:pt x="2002996" y="243700"/>
                    </a:lnTo>
                    <a:lnTo>
                      <a:pt x="1950841" y="239354"/>
                    </a:lnTo>
                    <a:lnTo>
                      <a:pt x="1948668" y="234076"/>
                    </a:lnTo>
                    <a:lnTo>
                      <a:pt x="1948668" y="228799"/>
                    </a:lnTo>
                    <a:lnTo>
                      <a:pt x="1946495" y="223521"/>
                    </a:lnTo>
                    <a:lnTo>
                      <a:pt x="1946495" y="218243"/>
                    </a:lnTo>
                    <a:lnTo>
                      <a:pt x="1946495" y="216070"/>
                    </a:lnTo>
                    <a:lnTo>
                      <a:pt x="1934077" y="206446"/>
                    </a:lnTo>
                    <a:lnTo>
                      <a:pt x="1921659" y="204273"/>
                    </a:lnTo>
                    <a:lnTo>
                      <a:pt x="1904895" y="204273"/>
                    </a:lnTo>
                    <a:lnTo>
                      <a:pt x="1887200" y="206446"/>
                    </a:lnTo>
                    <a:lnTo>
                      <a:pt x="1887200" y="219175"/>
                    </a:lnTo>
                    <a:lnTo>
                      <a:pt x="1877886" y="219175"/>
                    </a:lnTo>
                    <a:lnTo>
                      <a:pt x="1877886" y="218243"/>
                    </a:lnTo>
                    <a:lnTo>
                      <a:pt x="1875713" y="218243"/>
                    </a:lnTo>
                    <a:lnTo>
                      <a:pt x="1873540" y="216070"/>
                    </a:lnTo>
                    <a:lnTo>
                      <a:pt x="1875713" y="206446"/>
                    </a:lnTo>
                    <a:lnTo>
                      <a:pt x="1877886" y="198996"/>
                    </a:lnTo>
                    <a:lnTo>
                      <a:pt x="1880060" y="193718"/>
                    </a:lnTo>
                    <a:lnTo>
                      <a:pt x="1883164" y="188441"/>
                    </a:lnTo>
                    <a:lnTo>
                      <a:pt x="1883164" y="182232"/>
                    </a:lnTo>
                    <a:lnTo>
                      <a:pt x="1873851" y="186578"/>
                    </a:lnTo>
                    <a:lnTo>
                      <a:pt x="1866710" y="191856"/>
                    </a:lnTo>
                    <a:lnTo>
                      <a:pt x="1859570" y="197133"/>
                    </a:lnTo>
                    <a:lnTo>
                      <a:pt x="1854293" y="203342"/>
                    </a:lnTo>
                    <a:lnTo>
                      <a:pt x="1851188" y="201169"/>
                    </a:lnTo>
                    <a:lnTo>
                      <a:pt x="1849015" y="201169"/>
                    </a:lnTo>
                    <a:lnTo>
                      <a:pt x="1849015" y="198996"/>
                    </a:lnTo>
                    <a:lnTo>
                      <a:pt x="1849015" y="196823"/>
                    </a:lnTo>
                    <a:lnTo>
                      <a:pt x="1849015" y="195891"/>
                    </a:lnTo>
                    <a:lnTo>
                      <a:pt x="1851188" y="191545"/>
                    </a:lnTo>
                    <a:lnTo>
                      <a:pt x="1851188" y="188441"/>
                    </a:lnTo>
                    <a:lnTo>
                      <a:pt x="1834424" y="186267"/>
                    </a:lnTo>
                    <a:lnTo>
                      <a:pt x="1819833" y="188441"/>
                    </a:lnTo>
                    <a:lnTo>
                      <a:pt x="1807415" y="195891"/>
                    </a:lnTo>
                    <a:lnTo>
                      <a:pt x="1803379" y="195891"/>
                    </a:lnTo>
                    <a:lnTo>
                      <a:pt x="1815797" y="180990"/>
                    </a:lnTo>
                    <a:lnTo>
                      <a:pt x="1832561" y="169503"/>
                    </a:lnTo>
                    <a:lnTo>
                      <a:pt x="1849325" y="159880"/>
                    </a:lnTo>
                    <a:lnTo>
                      <a:pt x="1863916" y="151498"/>
                    </a:lnTo>
                    <a:lnTo>
                      <a:pt x="1869194" y="141874"/>
                    </a:lnTo>
                    <a:lnTo>
                      <a:pt x="1873230" y="132250"/>
                    </a:lnTo>
                    <a:lnTo>
                      <a:pt x="1878507" y="123868"/>
                    </a:lnTo>
                    <a:lnTo>
                      <a:pt x="1890925" y="114244"/>
                    </a:lnTo>
                    <a:lnTo>
                      <a:pt x="1890925" y="90029"/>
                    </a:lnTo>
                    <a:lnTo>
                      <a:pt x="1881612" y="77301"/>
                    </a:lnTo>
                    <a:lnTo>
                      <a:pt x="1873230" y="65815"/>
                    </a:lnTo>
                    <a:lnTo>
                      <a:pt x="1861743" y="57432"/>
                    </a:lnTo>
                    <a:lnTo>
                      <a:pt x="1847152" y="49982"/>
                    </a:lnTo>
                    <a:lnTo>
                      <a:pt x="1847152" y="47809"/>
                    </a:lnTo>
                    <a:lnTo>
                      <a:pt x="1847152" y="45636"/>
                    </a:lnTo>
                    <a:lnTo>
                      <a:pt x="1844979" y="43462"/>
                    </a:lnTo>
                    <a:lnTo>
                      <a:pt x="1844048" y="45636"/>
                    </a:lnTo>
                    <a:lnTo>
                      <a:pt x="1827284" y="50913"/>
                    </a:lnTo>
                    <a:lnTo>
                      <a:pt x="1812693" y="53086"/>
                    </a:lnTo>
                    <a:lnTo>
                      <a:pt x="1800275" y="55259"/>
                    </a:lnTo>
                    <a:lnTo>
                      <a:pt x="1787857" y="60537"/>
                    </a:lnTo>
                    <a:lnTo>
                      <a:pt x="1780717" y="50913"/>
                    </a:lnTo>
                    <a:lnTo>
                      <a:pt x="1773577" y="43462"/>
                    </a:lnTo>
                    <a:lnTo>
                      <a:pt x="1766436" y="40358"/>
                    </a:lnTo>
                    <a:lnTo>
                      <a:pt x="1751845" y="36012"/>
                    </a:lnTo>
                    <a:lnTo>
                      <a:pt x="1752777" y="30734"/>
                    </a:lnTo>
                    <a:lnTo>
                      <a:pt x="1754950" y="28561"/>
                    </a:lnTo>
                    <a:lnTo>
                      <a:pt x="1757123" y="25457"/>
                    </a:lnTo>
                    <a:lnTo>
                      <a:pt x="1760227" y="23283"/>
                    </a:lnTo>
                    <a:lnTo>
                      <a:pt x="1762401" y="22352"/>
                    </a:lnTo>
                    <a:lnTo>
                      <a:pt x="1767678" y="20179"/>
                    </a:lnTo>
                    <a:lnTo>
                      <a:pt x="1766747" y="14901"/>
                    </a:lnTo>
                    <a:lnTo>
                      <a:pt x="1762711" y="10555"/>
                    </a:lnTo>
                    <a:lnTo>
                      <a:pt x="1760538" y="7451"/>
                    </a:lnTo>
                    <a:lnTo>
                      <a:pt x="1759607" y="5278"/>
                    </a:lnTo>
                    <a:lnTo>
                      <a:pt x="1755571" y="0"/>
                    </a:lnTo>
                    <a:lnTo>
                      <a:pt x="1735702" y="0"/>
                    </a:lnTo>
                    <a:lnTo>
                      <a:pt x="1731666" y="18006"/>
                    </a:lnTo>
                    <a:lnTo>
                      <a:pt x="1721111" y="28561"/>
                    </a:lnTo>
                    <a:lnTo>
                      <a:pt x="1708693" y="38185"/>
                    </a:lnTo>
                    <a:lnTo>
                      <a:pt x="1695034" y="45636"/>
                    </a:lnTo>
                    <a:lnTo>
                      <a:pt x="1679511" y="53086"/>
                    </a:lnTo>
                    <a:lnTo>
                      <a:pt x="1679511" y="73265"/>
                    </a:lnTo>
                    <a:lnTo>
                      <a:pt x="1674234" y="73265"/>
                    </a:lnTo>
                    <a:lnTo>
                      <a:pt x="1668025" y="72334"/>
                    </a:lnTo>
                    <a:lnTo>
                      <a:pt x="1664921" y="72334"/>
                    </a:lnTo>
                    <a:lnTo>
                      <a:pt x="1659643" y="70161"/>
                    </a:lnTo>
                    <a:lnTo>
                      <a:pt x="1653434" y="75438"/>
                    </a:lnTo>
                    <a:lnTo>
                      <a:pt x="1646294" y="82889"/>
                    </a:lnTo>
                    <a:lnTo>
                      <a:pt x="1639153" y="88167"/>
                    </a:lnTo>
                    <a:lnTo>
                      <a:pt x="1632013" y="94376"/>
                    </a:lnTo>
                    <a:lnTo>
                      <a:pt x="1626736" y="94376"/>
                    </a:lnTo>
                    <a:lnTo>
                      <a:pt x="1616181" y="94376"/>
                    </a:lnTo>
                    <a:lnTo>
                      <a:pt x="1601590" y="94376"/>
                    </a:lnTo>
                    <a:lnTo>
                      <a:pt x="1586999" y="94376"/>
                    </a:lnTo>
                    <a:lnTo>
                      <a:pt x="1575512" y="94376"/>
                    </a:lnTo>
                    <a:lnTo>
                      <a:pt x="1572408" y="99653"/>
                    </a:lnTo>
                    <a:lnTo>
                      <a:pt x="1570235" y="104931"/>
                    </a:lnTo>
                    <a:lnTo>
                      <a:pt x="1567130" y="110208"/>
                    </a:lnTo>
                    <a:lnTo>
                      <a:pt x="1564957" y="117659"/>
                    </a:lnTo>
                    <a:lnTo>
                      <a:pt x="1543226" y="117659"/>
                    </a:lnTo>
                    <a:lnTo>
                      <a:pt x="1526462" y="123868"/>
                    </a:lnTo>
                    <a:lnTo>
                      <a:pt x="1511871" y="130077"/>
                    </a:lnTo>
                    <a:lnTo>
                      <a:pt x="1497280" y="141563"/>
                    </a:lnTo>
                    <a:lnTo>
                      <a:pt x="1484862" y="152118"/>
                    </a:lnTo>
                    <a:lnTo>
                      <a:pt x="1468098" y="161742"/>
                    </a:lnTo>
                    <a:lnTo>
                      <a:pt x="1462821" y="180679"/>
                    </a:lnTo>
                    <a:lnTo>
                      <a:pt x="1459716" y="198685"/>
                    </a:lnTo>
                    <a:lnTo>
                      <a:pt x="1455680" y="215760"/>
                    </a:lnTo>
                    <a:lnTo>
                      <a:pt x="1452576" y="215760"/>
                    </a:lnTo>
                    <a:lnTo>
                      <a:pt x="1445436" y="198685"/>
                    </a:lnTo>
                    <a:lnTo>
                      <a:pt x="1419358" y="203963"/>
                    </a:lnTo>
                    <a:lnTo>
                      <a:pt x="1395454" y="211414"/>
                    </a:lnTo>
                    <a:lnTo>
                      <a:pt x="1399490" y="233766"/>
                    </a:lnTo>
                    <a:lnTo>
                      <a:pt x="1404767" y="253945"/>
                    </a:lnTo>
                    <a:lnTo>
                      <a:pt x="1410045" y="275055"/>
                    </a:lnTo>
                    <a:lnTo>
                      <a:pt x="1419358" y="290888"/>
                    </a:lnTo>
                    <a:lnTo>
                      <a:pt x="1431776" y="304547"/>
                    </a:lnTo>
                    <a:lnTo>
                      <a:pt x="1431776" y="312929"/>
                    </a:lnTo>
                    <a:lnTo>
                      <a:pt x="1416254" y="302374"/>
                    </a:lnTo>
                    <a:lnTo>
                      <a:pt x="1399490" y="287473"/>
                    </a:lnTo>
                    <a:lnTo>
                      <a:pt x="1388934" y="272571"/>
                    </a:lnTo>
                    <a:lnTo>
                      <a:pt x="1368135" y="272571"/>
                    </a:lnTo>
                    <a:lnTo>
                      <a:pt x="1352612" y="275676"/>
                    </a:lnTo>
                    <a:lnTo>
                      <a:pt x="1338953" y="283127"/>
                    </a:lnTo>
                    <a:lnTo>
                      <a:pt x="1331812" y="274745"/>
                    </a:lnTo>
                    <a:lnTo>
                      <a:pt x="1328708" y="263258"/>
                    </a:lnTo>
                    <a:lnTo>
                      <a:pt x="1324672" y="252703"/>
                    </a:lnTo>
                    <a:lnTo>
                      <a:pt x="1321568" y="250530"/>
                    </a:lnTo>
                    <a:lnTo>
                      <a:pt x="1321568" y="249909"/>
                    </a:lnTo>
                    <a:lnTo>
                      <a:pt x="1319394" y="249909"/>
                    </a:lnTo>
                    <a:lnTo>
                      <a:pt x="1316290" y="249909"/>
                    </a:lnTo>
                    <a:lnTo>
                      <a:pt x="1312254" y="249909"/>
                    </a:lnTo>
                    <a:lnTo>
                      <a:pt x="1312254" y="284679"/>
                    </a:lnTo>
                    <a:lnTo>
                      <a:pt x="1289281" y="305789"/>
                    </a:lnTo>
                    <a:lnTo>
                      <a:pt x="1294559" y="320691"/>
                    </a:lnTo>
                    <a:lnTo>
                      <a:pt x="1299837" y="331246"/>
                    </a:lnTo>
                    <a:lnTo>
                      <a:pt x="1305114" y="343974"/>
                    </a:lnTo>
                    <a:lnTo>
                      <a:pt x="1309150" y="362911"/>
                    </a:lnTo>
                    <a:lnTo>
                      <a:pt x="1329018" y="370362"/>
                    </a:lnTo>
                    <a:lnTo>
                      <a:pt x="1350750" y="378744"/>
                    </a:lnTo>
                    <a:lnTo>
                      <a:pt x="1368445" y="386195"/>
                    </a:lnTo>
                    <a:lnTo>
                      <a:pt x="1368445" y="392403"/>
                    </a:lnTo>
                    <a:lnTo>
                      <a:pt x="1350750" y="386195"/>
                    </a:lnTo>
                    <a:lnTo>
                      <a:pt x="1332123" y="386195"/>
                    </a:lnTo>
                    <a:lnTo>
                      <a:pt x="1312254" y="386195"/>
                    </a:lnTo>
                    <a:lnTo>
                      <a:pt x="1314427" y="401096"/>
                    </a:lnTo>
                    <a:lnTo>
                      <a:pt x="1316601" y="418170"/>
                    </a:lnTo>
                    <a:lnTo>
                      <a:pt x="1319705" y="435245"/>
                    </a:lnTo>
                    <a:lnTo>
                      <a:pt x="1316601" y="453251"/>
                    </a:lnTo>
                    <a:lnTo>
                      <a:pt x="1310392" y="464737"/>
                    </a:lnTo>
                    <a:lnTo>
                      <a:pt x="1303251" y="479639"/>
                    </a:lnTo>
                    <a:lnTo>
                      <a:pt x="1296111" y="492367"/>
                    </a:lnTo>
                    <a:lnTo>
                      <a:pt x="1293006" y="494540"/>
                    </a:lnTo>
                    <a:lnTo>
                      <a:pt x="1290833" y="495472"/>
                    </a:lnTo>
                    <a:lnTo>
                      <a:pt x="1289902" y="497645"/>
                    </a:lnTo>
                    <a:lnTo>
                      <a:pt x="1269102" y="497645"/>
                    </a:lnTo>
                    <a:lnTo>
                      <a:pt x="1269102" y="492057"/>
                    </a:lnTo>
                    <a:lnTo>
                      <a:pt x="1276243" y="489883"/>
                    </a:lnTo>
                    <a:lnTo>
                      <a:pt x="1282452" y="486779"/>
                    </a:lnTo>
                    <a:lnTo>
                      <a:pt x="1287729" y="484606"/>
                    </a:lnTo>
                    <a:lnTo>
                      <a:pt x="1290833" y="480260"/>
                    </a:lnTo>
                    <a:lnTo>
                      <a:pt x="1296111" y="477155"/>
                    </a:lnTo>
                    <a:lnTo>
                      <a:pt x="1296111" y="460081"/>
                    </a:lnTo>
                    <a:lnTo>
                      <a:pt x="1300147" y="447352"/>
                    </a:lnTo>
                    <a:lnTo>
                      <a:pt x="1305424" y="435866"/>
                    </a:lnTo>
                    <a:lnTo>
                      <a:pt x="1302320" y="429657"/>
                    </a:lnTo>
                    <a:lnTo>
                      <a:pt x="1300147" y="423448"/>
                    </a:lnTo>
                    <a:lnTo>
                      <a:pt x="1296111" y="420344"/>
                    </a:lnTo>
                    <a:lnTo>
                      <a:pt x="1293006" y="415997"/>
                    </a:lnTo>
                    <a:lnTo>
                      <a:pt x="1290833" y="412893"/>
                    </a:lnTo>
                    <a:lnTo>
                      <a:pt x="1289902" y="407615"/>
                    </a:lnTo>
                    <a:lnTo>
                      <a:pt x="1289902" y="400165"/>
                    </a:lnTo>
                    <a:lnTo>
                      <a:pt x="1293006" y="390541"/>
                    </a:lnTo>
                    <a:lnTo>
                      <a:pt x="1296111" y="379054"/>
                    </a:lnTo>
                    <a:lnTo>
                      <a:pt x="1296111" y="366326"/>
                    </a:lnTo>
                    <a:lnTo>
                      <a:pt x="1293006" y="355771"/>
                    </a:lnTo>
                    <a:lnTo>
                      <a:pt x="1289902" y="340870"/>
                    </a:lnTo>
                    <a:lnTo>
                      <a:pt x="1283693" y="328141"/>
                    </a:lnTo>
                    <a:lnTo>
                      <a:pt x="1280589" y="318517"/>
                    </a:lnTo>
                    <a:lnTo>
                      <a:pt x="1282762" y="311067"/>
                    </a:lnTo>
                    <a:lnTo>
                      <a:pt x="1283693" y="299580"/>
                    </a:lnTo>
                    <a:lnTo>
                      <a:pt x="1287729" y="286852"/>
                    </a:lnTo>
                    <a:lnTo>
                      <a:pt x="1290833" y="271951"/>
                    </a:lnTo>
                    <a:lnTo>
                      <a:pt x="1293006" y="257049"/>
                    </a:lnTo>
                    <a:lnTo>
                      <a:pt x="1285866" y="249598"/>
                    </a:lnTo>
                    <a:lnTo>
                      <a:pt x="1280589" y="239975"/>
                    </a:lnTo>
                    <a:lnTo>
                      <a:pt x="1260720" y="239043"/>
                    </a:lnTo>
                    <a:lnTo>
                      <a:pt x="1243956" y="239975"/>
                    </a:lnTo>
                    <a:lnTo>
                      <a:pt x="1234643" y="246184"/>
                    </a:lnTo>
                    <a:lnTo>
                      <a:pt x="1227502" y="254566"/>
                    </a:lnTo>
                    <a:lnTo>
                      <a:pt x="1222225" y="266052"/>
                    </a:lnTo>
                    <a:lnTo>
                      <a:pt x="1218189" y="276607"/>
                    </a:lnTo>
                    <a:lnTo>
                      <a:pt x="1215085" y="290267"/>
                    </a:lnTo>
                    <a:lnTo>
                      <a:pt x="1211049" y="300822"/>
                    </a:lnTo>
                    <a:lnTo>
                      <a:pt x="1203909" y="310446"/>
                    </a:lnTo>
                    <a:lnTo>
                      <a:pt x="1193353" y="317896"/>
                    </a:lnTo>
                    <a:lnTo>
                      <a:pt x="1196458" y="338075"/>
                    </a:lnTo>
                    <a:lnTo>
                      <a:pt x="1198631" y="352977"/>
                    </a:lnTo>
                    <a:lnTo>
                      <a:pt x="1202667" y="370051"/>
                    </a:lnTo>
                    <a:lnTo>
                      <a:pt x="1200494" y="392403"/>
                    </a:lnTo>
                    <a:lnTo>
                      <a:pt x="1217258" y="392403"/>
                    </a:lnTo>
                    <a:lnTo>
                      <a:pt x="1218189" y="399854"/>
                    </a:lnTo>
                    <a:lnTo>
                      <a:pt x="1222225" y="405132"/>
                    </a:lnTo>
                    <a:lnTo>
                      <a:pt x="1224398" y="410409"/>
                    </a:lnTo>
                    <a:lnTo>
                      <a:pt x="1227502" y="414756"/>
                    </a:lnTo>
                    <a:lnTo>
                      <a:pt x="1232780" y="420033"/>
                    </a:lnTo>
                    <a:lnTo>
                      <a:pt x="1231849" y="423138"/>
                    </a:lnTo>
                    <a:lnTo>
                      <a:pt x="1231849" y="425311"/>
                    </a:lnTo>
                    <a:lnTo>
                      <a:pt x="1229676" y="427484"/>
                    </a:lnTo>
                    <a:lnTo>
                      <a:pt x="1220362" y="423138"/>
                    </a:lnTo>
                    <a:lnTo>
                      <a:pt x="1205771" y="415687"/>
                    </a:lnTo>
                    <a:lnTo>
                      <a:pt x="1190249" y="402959"/>
                    </a:lnTo>
                    <a:lnTo>
                      <a:pt x="1171622" y="390230"/>
                    </a:lnTo>
                    <a:lnTo>
                      <a:pt x="1159204" y="377502"/>
                    </a:lnTo>
                    <a:lnTo>
                      <a:pt x="1149891" y="366016"/>
                    </a:lnTo>
                    <a:lnTo>
                      <a:pt x="1142751" y="366016"/>
                    </a:lnTo>
                    <a:lnTo>
                      <a:pt x="1135611" y="366016"/>
                    </a:lnTo>
                    <a:lnTo>
                      <a:pt x="1130333" y="363842"/>
                    </a:lnTo>
                    <a:lnTo>
                      <a:pt x="1126297" y="362911"/>
                    </a:lnTo>
                    <a:lnTo>
                      <a:pt x="1119157" y="366016"/>
                    </a:lnTo>
                    <a:lnTo>
                      <a:pt x="1116052" y="368189"/>
                    </a:lnTo>
                    <a:lnTo>
                      <a:pt x="1112017" y="371293"/>
                    </a:lnTo>
                    <a:lnTo>
                      <a:pt x="1106739" y="375639"/>
                    </a:lnTo>
                    <a:lnTo>
                      <a:pt x="1106739" y="383090"/>
                    </a:lnTo>
                    <a:lnTo>
                      <a:pt x="1106739" y="388368"/>
                    </a:lnTo>
                    <a:lnTo>
                      <a:pt x="1108912" y="392714"/>
                    </a:lnTo>
                    <a:lnTo>
                      <a:pt x="1111085" y="395818"/>
                    </a:lnTo>
                    <a:lnTo>
                      <a:pt x="1114190" y="400165"/>
                    </a:lnTo>
                    <a:lnTo>
                      <a:pt x="1114190" y="405442"/>
                    </a:lnTo>
                    <a:lnTo>
                      <a:pt x="1112017" y="410720"/>
                    </a:lnTo>
                    <a:lnTo>
                      <a:pt x="1112017" y="415066"/>
                    </a:lnTo>
                    <a:lnTo>
                      <a:pt x="1111085" y="415997"/>
                    </a:lnTo>
                    <a:lnTo>
                      <a:pt x="1108912" y="420344"/>
                    </a:lnTo>
                    <a:lnTo>
                      <a:pt x="1106739" y="423448"/>
                    </a:lnTo>
                    <a:lnTo>
                      <a:pt x="1099599" y="422517"/>
                    </a:lnTo>
                    <a:lnTo>
                      <a:pt x="1096495" y="422517"/>
                    </a:lnTo>
                    <a:lnTo>
                      <a:pt x="1094321" y="420344"/>
                    </a:lnTo>
                    <a:lnTo>
                      <a:pt x="1092148" y="418170"/>
                    </a:lnTo>
                    <a:lnTo>
                      <a:pt x="1089044" y="415066"/>
                    </a:lnTo>
                    <a:lnTo>
                      <a:pt x="1086871" y="412893"/>
                    </a:lnTo>
                    <a:lnTo>
                      <a:pt x="1083766" y="412893"/>
                    </a:lnTo>
                    <a:lnTo>
                      <a:pt x="1072280" y="415997"/>
                    </a:lnTo>
                    <a:lnTo>
                      <a:pt x="1061724" y="420344"/>
                    </a:lnTo>
                    <a:lnTo>
                      <a:pt x="1048065" y="425621"/>
                    </a:lnTo>
                    <a:lnTo>
                      <a:pt x="1035647" y="430899"/>
                    </a:lnTo>
                    <a:lnTo>
                      <a:pt x="1030369" y="436176"/>
                    </a:lnTo>
                    <a:lnTo>
                      <a:pt x="1021056" y="436176"/>
                    </a:lnTo>
                    <a:lnTo>
                      <a:pt x="1028196" y="425621"/>
                    </a:lnTo>
                    <a:lnTo>
                      <a:pt x="1035336" y="420344"/>
                    </a:lnTo>
                    <a:lnTo>
                      <a:pt x="1044650" y="415066"/>
                    </a:lnTo>
                    <a:lnTo>
                      <a:pt x="1053963" y="407615"/>
                    </a:lnTo>
                    <a:lnTo>
                      <a:pt x="1040304" y="403269"/>
                    </a:lnTo>
                    <a:lnTo>
                      <a:pt x="1025713" y="400165"/>
                    </a:lnTo>
                    <a:lnTo>
                      <a:pt x="1010190" y="400165"/>
                    </a:lnTo>
                    <a:lnTo>
                      <a:pt x="1008017" y="407615"/>
                    </a:lnTo>
                    <a:lnTo>
                      <a:pt x="1008017" y="412893"/>
                    </a:lnTo>
                    <a:lnTo>
                      <a:pt x="1005844" y="415997"/>
                    </a:lnTo>
                    <a:lnTo>
                      <a:pt x="1003671" y="420344"/>
                    </a:lnTo>
                    <a:lnTo>
                      <a:pt x="1000567" y="423448"/>
                    </a:lnTo>
                    <a:lnTo>
                      <a:pt x="1000567" y="427794"/>
                    </a:lnTo>
                    <a:lnTo>
                      <a:pt x="996531" y="425621"/>
                    </a:lnTo>
                    <a:lnTo>
                      <a:pt x="995600" y="422517"/>
                    </a:lnTo>
                    <a:lnTo>
                      <a:pt x="993426" y="420344"/>
                    </a:lnTo>
                    <a:lnTo>
                      <a:pt x="991253" y="415997"/>
                    </a:lnTo>
                    <a:lnTo>
                      <a:pt x="990322" y="412893"/>
                    </a:lnTo>
                    <a:lnTo>
                      <a:pt x="986286" y="410720"/>
                    </a:lnTo>
                    <a:lnTo>
                      <a:pt x="983182" y="408547"/>
                    </a:lnTo>
                    <a:lnTo>
                      <a:pt x="981009" y="410720"/>
                    </a:lnTo>
                    <a:lnTo>
                      <a:pt x="975731" y="410720"/>
                    </a:lnTo>
                    <a:lnTo>
                      <a:pt x="969522" y="412893"/>
                    </a:lnTo>
                    <a:lnTo>
                      <a:pt x="957104" y="429967"/>
                    </a:lnTo>
                    <a:lnTo>
                      <a:pt x="942513" y="443627"/>
                    </a:lnTo>
                    <a:lnTo>
                      <a:pt x="930095" y="460702"/>
                    </a:lnTo>
                    <a:lnTo>
                      <a:pt x="932269" y="465979"/>
                    </a:lnTo>
                    <a:lnTo>
                      <a:pt x="932269" y="470325"/>
                    </a:lnTo>
                    <a:lnTo>
                      <a:pt x="932269" y="475603"/>
                    </a:lnTo>
                    <a:lnTo>
                      <a:pt x="932269" y="479949"/>
                    </a:lnTo>
                    <a:lnTo>
                      <a:pt x="930095" y="485227"/>
                    </a:lnTo>
                    <a:lnTo>
                      <a:pt x="926060" y="487400"/>
                    </a:lnTo>
                    <a:lnTo>
                      <a:pt x="925128" y="487400"/>
                    </a:lnTo>
                    <a:lnTo>
                      <a:pt x="922955" y="488331"/>
                    </a:lnTo>
                    <a:lnTo>
                      <a:pt x="920782" y="488331"/>
                    </a:lnTo>
                    <a:lnTo>
                      <a:pt x="915504" y="488331"/>
                    </a:lnTo>
                    <a:lnTo>
                      <a:pt x="911469" y="487400"/>
                    </a:lnTo>
                    <a:lnTo>
                      <a:pt x="908364" y="485227"/>
                    </a:lnTo>
                    <a:lnTo>
                      <a:pt x="906191" y="483054"/>
                    </a:lnTo>
                    <a:lnTo>
                      <a:pt x="900914" y="480881"/>
                    </a:lnTo>
                    <a:lnTo>
                      <a:pt x="900914" y="460702"/>
                    </a:lnTo>
                    <a:lnTo>
                      <a:pt x="908054" y="460702"/>
                    </a:lnTo>
                    <a:lnTo>
                      <a:pt x="911158" y="458528"/>
                    </a:lnTo>
                    <a:lnTo>
                      <a:pt x="913331" y="458528"/>
                    </a:lnTo>
                    <a:lnTo>
                      <a:pt x="917367" y="457597"/>
                    </a:lnTo>
                    <a:lnTo>
                      <a:pt x="917367" y="447973"/>
                    </a:lnTo>
                    <a:lnTo>
                      <a:pt x="911158" y="438349"/>
                    </a:lnTo>
                    <a:lnTo>
                      <a:pt x="904018" y="427794"/>
                    </a:lnTo>
                    <a:lnTo>
                      <a:pt x="896878" y="420344"/>
                    </a:lnTo>
                    <a:lnTo>
                      <a:pt x="866765" y="420344"/>
                    </a:lnTo>
                    <a:lnTo>
                      <a:pt x="873905" y="464737"/>
                    </a:lnTo>
                    <a:lnTo>
                      <a:pt x="877009" y="504785"/>
                    </a:lnTo>
                    <a:lnTo>
                      <a:pt x="869869" y="502612"/>
                    </a:lnTo>
                    <a:lnTo>
                      <a:pt x="862729" y="501680"/>
                    </a:lnTo>
                    <a:lnTo>
                      <a:pt x="855588" y="499507"/>
                    </a:lnTo>
                    <a:lnTo>
                      <a:pt x="850311" y="497334"/>
                    </a:lnTo>
                    <a:lnTo>
                      <a:pt x="840997" y="510062"/>
                    </a:lnTo>
                    <a:lnTo>
                      <a:pt x="830442" y="521549"/>
                    </a:lnTo>
                    <a:lnTo>
                      <a:pt x="813678" y="529000"/>
                    </a:lnTo>
                    <a:lnTo>
                      <a:pt x="815851" y="534277"/>
                    </a:lnTo>
                    <a:lnTo>
                      <a:pt x="815851" y="537382"/>
                    </a:lnTo>
                    <a:lnTo>
                      <a:pt x="815851" y="539555"/>
                    </a:lnTo>
                    <a:lnTo>
                      <a:pt x="818025" y="541728"/>
                    </a:lnTo>
                    <a:lnTo>
                      <a:pt x="818956" y="543901"/>
                    </a:lnTo>
                    <a:lnTo>
                      <a:pt x="821129" y="544832"/>
                    </a:lnTo>
                    <a:lnTo>
                      <a:pt x="821129" y="551041"/>
                    </a:lnTo>
                    <a:lnTo>
                      <a:pt x="818956" y="556319"/>
                    </a:lnTo>
                    <a:lnTo>
                      <a:pt x="818025" y="558492"/>
                    </a:lnTo>
                    <a:lnTo>
                      <a:pt x="815851" y="561596"/>
                    </a:lnTo>
                    <a:lnTo>
                      <a:pt x="813678" y="565943"/>
                    </a:lnTo>
                    <a:lnTo>
                      <a:pt x="799087" y="559734"/>
                    </a:lnTo>
                    <a:lnTo>
                      <a:pt x="786669" y="552283"/>
                    </a:lnTo>
                    <a:lnTo>
                      <a:pt x="774252" y="544832"/>
                    </a:lnTo>
                    <a:lnTo>
                      <a:pt x="774252" y="549179"/>
                    </a:lnTo>
                    <a:lnTo>
                      <a:pt x="767732" y="549179"/>
                    </a:lnTo>
                    <a:lnTo>
                      <a:pt x="767732" y="559734"/>
                    </a:lnTo>
                    <a:lnTo>
                      <a:pt x="769906" y="569358"/>
                    </a:lnTo>
                    <a:lnTo>
                      <a:pt x="772079" y="582086"/>
                    </a:lnTo>
                    <a:lnTo>
                      <a:pt x="764938" y="581155"/>
                    </a:lnTo>
                    <a:lnTo>
                      <a:pt x="760903" y="576808"/>
                    </a:lnTo>
                    <a:lnTo>
                      <a:pt x="755625" y="574635"/>
                    </a:lnTo>
                    <a:lnTo>
                      <a:pt x="752520" y="569358"/>
                    </a:lnTo>
                    <a:lnTo>
                      <a:pt x="748485" y="559734"/>
                    </a:lnTo>
                    <a:lnTo>
                      <a:pt x="745380" y="544832"/>
                    </a:lnTo>
                    <a:lnTo>
                      <a:pt x="743207" y="526827"/>
                    </a:lnTo>
                    <a:lnTo>
                      <a:pt x="741034" y="509752"/>
                    </a:lnTo>
                    <a:lnTo>
                      <a:pt x="738861" y="497024"/>
                    </a:lnTo>
                    <a:lnTo>
                      <a:pt x="753452" y="502301"/>
                    </a:lnTo>
                    <a:lnTo>
                      <a:pt x="768043" y="509752"/>
                    </a:lnTo>
                    <a:lnTo>
                      <a:pt x="784807" y="517203"/>
                    </a:lnTo>
                    <a:lnTo>
                      <a:pt x="802502" y="517203"/>
                    </a:lnTo>
                    <a:lnTo>
                      <a:pt x="819266" y="508821"/>
                    </a:lnTo>
                    <a:lnTo>
                      <a:pt x="831684" y="495161"/>
                    </a:lnTo>
                    <a:lnTo>
                      <a:pt x="833857" y="479328"/>
                    </a:lnTo>
                    <a:lnTo>
                      <a:pt x="830753" y="462254"/>
                    </a:lnTo>
                    <a:lnTo>
                      <a:pt x="819266" y="445179"/>
                    </a:lnTo>
                    <a:lnTo>
                      <a:pt x="806848" y="429347"/>
                    </a:lnTo>
                    <a:lnTo>
                      <a:pt x="792258" y="414445"/>
                    </a:lnTo>
                    <a:lnTo>
                      <a:pt x="777667" y="402959"/>
                    </a:lnTo>
                    <a:lnTo>
                      <a:pt x="765249" y="395508"/>
                    </a:lnTo>
                    <a:lnTo>
                      <a:pt x="732031" y="392403"/>
                    </a:lnTo>
                    <a:lnTo>
                      <a:pt x="726753" y="386195"/>
                    </a:lnTo>
                    <a:lnTo>
                      <a:pt x="721476" y="380917"/>
                    </a:lnTo>
                    <a:lnTo>
                      <a:pt x="719303" y="375639"/>
                    </a:lnTo>
                    <a:lnTo>
                      <a:pt x="717130" y="371293"/>
                    </a:lnTo>
                    <a:lnTo>
                      <a:pt x="711852" y="371293"/>
                    </a:lnTo>
                    <a:lnTo>
                      <a:pt x="704712" y="373466"/>
                    </a:lnTo>
                    <a:lnTo>
                      <a:pt x="692294" y="378744"/>
                    </a:lnTo>
                    <a:lnTo>
                      <a:pt x="690121" y="375639"/>
                    </a:lnTo>
                    <a:lnTo>
                      <a:pt x="689190" y="373466"/>
                    </a:lnTo>
                    <a:lnTo>
                      <a:pt x="687016" y="373466"/>
                    </a:lnTo>
                    <a:lnTo>
                      <a:pt x="684843" y="370362"/>
                    </a:lnTo>
                    <a:lnTo>
                      <a:pt x="684843" y="366016"/>
                    </a:lnTo>
                    <a:lnTo>
                      <a:pt x="687016" y="363842"/>
                    </a:lnTo>
                    <a:lnTo>
                      <a:pt x="687016" y="362911"/>
                    </a:lnTo>
                    <a:lnTo>
                      <a:pt x="689190" y="362911"/>
                    </a:lnTo>
                    <a:lnTo>
                      <a:pt x="690121" y="360738"/>
                    </a:lnTo>
                    <a:lnTo>
                      <a:pt x="692294" y="358565"/>
                    </a:lnTo>
                    <a:lnTo>
                      <a:pt x="689190" y="343664"/>
                    </a:lnTo>
                    <a:lnTo>
                      <a:pt x="682981" y="336213"/>
                    </a:lnTo>
                    <a:lnTo>
                      <a:pt x="675840" y="334040"/>
                    </a:lnTo>
                    <a:lnTo>
                      <a:pt x="668700" y="333108"/>
                    </a:lnTo>
                    <a:lnTo>
                      <a:pt x="660318" y="328762"/>
                    </a:lnTo>
                    <a:lnTo>
                      <a:pt x="653178" y="321311"/>
                    </a:lnTo>
                    <a:lnTo>
                      <a:pt x="636414" y="323485"/>
                    </a:lnTo>
                    <a:lnTo>
                      <a:pt x="619650" y="327831"/>
                    </a:lnTo>
                    <a:lnTo>
                      <a:pt x="607232" y="330935"/>
                    </a:lnTo>
                    <a:lnTo>
                      <a:pt x="595745" y="340559"/>
                    </a:lnTo>
                    <a:lnTo>
                      <a:pt x="589536" y="355460"/>
                    </a:lnTo>
                    <a:lnTo>
                      <a:pt x="583328" y="351114"/>
                    </a:lnTo>
                    <a:lnTo>
                      <a:pt x="581465" y="351114"/>
                    </a:lnTo>
                    <a:lnTo>
                      <a:pt x="579292" y="348941"/>
                    </a:lnTo>
                    <a:lnTo>
                      <a:pt x="577119" y="348941"/>
                    </a:lnTo>
                    <a:lnTo>
                      <a:pt x="574014" y="348941"/>
                    </a:lnTo>
                    <a:lnTo>
                      <a:pt x="569978" y="348941"/>
                    </a:lnTo>
                    <a:lnTo>
                      <a:pt x="564701" y="348941"/>
                    </a:lnTo>
                    <a:lnTo>
                      <a:pt x="564701" y="362601"/>
                    </a:lnTo>
                    <a:lnTo>
                      <a:pt x="560665" y="360428"/>
                    </a:lnTo>
                    <a:lnTo>
                      <a:pt x="559734" y="360428"/>
                    </a:lnTo>
                    <a:lnTo>
                      <a:pt x="557561" y="360428"/>
                    </a:lnTo>
                    <a:lnTo>
                      <a:pt x="555387" y="358254"/>
                    </a:lnTo>
                    <a:lnTo>
                      <a:pt x="535519" y="363532"/>
                    </a:lnTo>
                    <a:lnTo>
                      <a:pt x="520928" y="375019"/>
                    </a:lnTo>
                    <a:lnTo>
                      <a:pt x="511615" y="392093"/>
                    </a:lnTo>
                    <a:lnTo>
                      <a:pt x="494850" y="392093"/>
                    </a:lnTo>
                    <a:lnTo>
                      <a:pt x="494850" y="406994"/>
                    </a:lnTo>
                    <a:lnTo>
                      <a:pt x="479328" y="415377"/>
                    </a:lnTo>
                    <a:lnTo>
                      <a:pt x="466910" y="430278"/>
                    </a:lnTo>
                    <a:lnTo>
                      <a:pt x="453251" y="452630"/>
                    </a:lnTo>
                    <a:lnTo>
                      <a:pt x="442696" y="476845"/>
                    </a:lnTo>
                    <a:lnTo>
                      <a:pt x="431209" y="501060"/>
                    </a:lnTo>
                    <a:lnTo>
                      <a:pt x="420654" y="524343"/>
                    </a:lnTo>
                    <a:lnTo>
                      <a:pt x="408236" y="544522"/>
                    </a:lnTo>
                    <a:lnTo>
                      <a:pt x="394577" y="561596"/>
                    </a:lnTo>
                    <a:lnTo>
                      <a:pt x="396750" y="565943"/>
                    </a:lnTo>
                    <a:lnTo>
                      <a:pt x="396750" y="569047"/>
                    </a:lnTo>
                    <a:lnTo>
                      <a:pt x="396750" y="571220"/>
                    </a:lnTo>
                    <a:lnTo>
                      <a:pt x="398923" y="571220"/>
                    </a:lnTo>
                    <a:lnTo>
                      <a:pt x="401096" y="571220"/>
                    </a:lnTo>
                    <a:lnTo>
                      <a:pt x="404200" y="573393"/>
                    </a:lnTo>
                    <a:lnTo>
                      <a:pt x="394887" y="581775"/>
                    </a:lnTo>
                    <a:lnTo>
                      <a:pt x="384332" y="586122"/>
                    </a:lnTo>
                    <a:lnTo>
                      <a:pt x="371914" y="593572"/>
                    </a:lnTo>
                    <a:lnTo>
                      <a:pt x="369741" y="596677"/>
                    </a:lnTo>
                    <a:lnTo>
                      <a:pt x="367568" y="602886"/>
                    </a:lnTo>
                    <a:lnTo>
                      <a:pt x="366636" y="605990"/>
                    </a:lnTo>
                    <a:lnTo>
                      <a:pt x="364463" y="610336"/>
                    </a:lnTo>
                    <a:lnTo>
                      <a:pt x="360427" y="613441"/>
                    </a:lnTo>
                    <a:lnTo>
                      <a:pt x="359496" y="611268"/>
                    </a:lnTo>
                    <a:lnTo>
                      <a:pt x="357323" y="610336"/>
                    </a:lnTo>
                    <a:lnTo>
                      <a:pt x="355150" y="608163"/>
                    </a:lnTo>
                    <a:lnTo>
                      <a:pt x="352045" y="605990"/>
                    </a:lnTo>
                    <a:lnTo>
                      <a:pt x="345836" y="611268"/>
                    </a:lnTo>
                    <a:lnTo>
                      <a:pt x="340559" y="617477"/>
                    </a:lnTo>
                    <a:lnTo>
                      <a:pt x="335281" y="622754"/>
                    </a:lnTo>
                    <a:lnTo>
                      <a:pt x="331246" y="625859"/>
                    </a:lnTo>
                    <a:lnTo>
                      <a:pt x="325968" y="640760"/>
                    </a:lnTo>
                    <a:lnTo>
                      <a:pt x="323795" y="652247"/>
                    </a:lnTo>
                    <a:lnTo>
                      <a:pt x="320690" y="660629"/>
                    </a:lnTo>
                    <a:lnTo>
                      <a:pt x="311377" y="670252"/>
                    </a:lnTo>
                    <a:lnTo>
                      <a:pt x="313550" y="692605"/>
                    </a:lnTo>
                    <a:lnTo>
                      <a:pt x="316655" y="709679"/>
                    </a:lnTo>
                    <a:lnTo>
                      <a:pt x="320690" y="724581"/>
                    </a:lnTo>
                    <a:lnTo>
                      <a:pt x="322864" y="742586"/>
                    </a:lnTo>
                    <a:lnTo>
                      <a:pt x="323795" y="764938"/>
                    </a:lnTo>
                    <a:lnTo>
                      <a:pt x="327831" y="764938"/>
                    </a:lnTo>
                    <a:lnTo>
                      <a:pt x="330004" y="767112"/>
                    </a:lnTo>
                    <a:lnTo>
                      <a:pt x="330935" y="767112"/>
                    </a:lnTo>
                    <a:lnTo>
                      <a:pt x="333108" y="767112"/>
                    </a:lnTo>
                    <a:lnTo>
                      <a:pt x="335281" y="769285"/>
                    </a:lnTo>
                    <a:lnTo>
                      <a:pt x="352977" y="764938"/>
                    </a:lnTo>
                    <a:lnTo>
                      <a:pt x="364463" y="759661"/>
                    </a:lnTo>
                    <a:lnTo>
                      <a:pt x="375018" y="752210"/>
                    </a:lnTo>
                    <a:lnTo>
                      <a:pt x="384332" y="742586"/>
                    </a:lnTo>
                    <a:lnTo>
                      <a:pt x="398923" y="735136"/>
                    </a:lnTo>
                    <a:lnTo>
                      <a:pt x="409478" y="762765"/>
                    </a:lnTo>
                    <a:lnTo>
                      <a:pt x="415687" y="786980"/>
                    </a:lnTo>
                    <a:lnTo>
                      <a:pt x="424069" y="809332"/>
                    </a:lnTo>
                    <a:lnTo>
                      <a:pt x="438660" y="829511"/>
                    </a:lnTo>
                    <a:lnTo>
                      <a:pt x="438660" y="833857"/>
                    </a:lnTo>
                    <a:lnTo>
                      <a:pt x="444869" y="833857"/>
                    </a:lnTo>
                    <a:lnTo>
                      <a:pt x="453251" y="818956"/>
                    </a:lnTo>
                    <a:lnTo>
                      <a:pt x="462564" y="807470"/>
                    </a:lnTo>
                    <a:lnTo>
                      <a:pt x="474051" y="796914"/>
                    </a:lnTo>
                    <a:lnTo>
                      <a:pt x="481191" y="784186"/>
                    </a:lnTo>
                    <a:lnTo>
                      <a:pt x="488331" y="767112"/>
                    </a:lnTo>
                    <a:lnTo>
                      <a:pt x="491436" y="744759"/>
                    </a:lnTo>
                    <a:lnTo>
                      <a:pt x="515340" y="735136"/>
                    </a:lnTo>
                    <a:lnTo>
                      <a:pt x="516271" y="734204"/>
                    </a:lnTo>
                    <a:lnTo>
                      <a:pt x="516271" y="729858"/>
                    </a:lnTo>
                    <a:lnTo>
                      <a:pt x="518444" y="727685"/>
                    </a:lnTo>
                    <a:lnTo>
                      <a:pt x="518444" y="726754"/>
                    </a:lnTo>
                    <a:lnTo>
                      <a:pt x="520618" y="724581"/>
                    </a:lnTo>
                    <a:lnTo>
                      <a:pt x="522791" y="722407"/>
                    </a:lnTo>
                    <a:lnTo>
                      <a:pt x="528068" y="720234"/>
                    </a:lnTo>
                    <a:lnTo>
                      <a:pt x="524032" y="704402"/>
                    </a:lnTo>
                    <a:lnTo>
                      <a:pt x="516892" y="690742"/>
                    </a:lnTo>
                    <a:lnTo>
                      <a:pt x="506337" y="680187"/>
                    </a:lnTo>
                    <a:lnTo>
                      <a:pt x="494850" y="670563"/>
                    </a:lnTo>
                    <a:lnTo>
                      <a:pt x="501059" y="645106"/>
                    </a:lnTo>
                    <a:lnTo>
                      <a:pt x="509441" y="622754"/>
                    </a:lnTo>
                    <a:lnTo>
                      <a:pt x="523101" y="603817"/>
                    </a:lnTo>
                    <a:lnTo>
                      <a:pt x="537692" y="587984"/>
                    </a:lnTo>
                    <a:lnTo>
                      <a:pt x="550110" y="570910"/>
                    </a:lnTo>
                    <a:lnTo>
                      <a:pt x="559423" y="550731"/>
                    </a:lnTo>
                    <a:lnTo>
                      <a:pt x="564701" y="524343"/>
                    </a:lnTo>
                    <a:lnTo>
                      <a:pt x="581465" y="523412"/>
                    </a:lnTo>
                    <a:lnTo>
                      <a:pt x="595125" y="521238"/>
                    </a:lnTo>
                    <a:lnTo>
                      <a:pt x="601334" y="526516"/>
                    </a:lnTo>
                    <a:lnTo>
                      <a:pt x="606611" y="531794"/>
                    </a:lnTo>
                    <a:lnTo>
                      <a:pt x="611889" y="537071"/>
                    </a:lnTo>
                    <a:lnTo>
                      <a:pt x="602575" y="554146"/>
                    </a:lnTo>
                    <a:lnTo>
                      <a:pt x="590157" y="569047"/>
                    </a:lnTo>
                    <a:lnTo>
                      <a:pt x="575566" y="583949"/>
                    </a:lnTo>
                    <a:lnTo>
                      <a:pt x="560976" y="596677"/>
                    </a:lnTo>
                    <a:lnTo>
                      <a:pt x="552593" y="615614"/>
                    </a:lnTo>
                    <a:lnTo>
                      <a:pt x="550420" y="628342"/>
                    </a:lnTo>
                    <a:lnTo>
                      <a:pt x="552593" y="643244"/>
                    </a:lnTo>
                    <a:lnTo>
                      <a:pt x="553525" y="655972"/>
                    </a:lnTo>
                    <a:lnTo>
                      <a:pt x="552593" y="667458"/>
                    </a:lnTo>
                    <a:lnTo>
                      <a:pt x="553525" y="682360"/>
                    </a:lnTo>
                    <a:lnTo>
                      <a:pt x="557561" y="690742"/>
                    </a:lnTo>
                    <a:lnTo>
                      <a:pt x="562838" y="698193"/>
                    </a:lnTo>
                    <a:lnTo>
                      <a:pt x="568116" y="705643"/>
                    </a:lnTo>
                    <a:lnTo>
                      <a:pt x="572152" y="715267"/>
                    </a:lnTo>
                    <a:lnTo>
                      <a:pt x="593883" y="712163"/>
                    </a:lnTo>
                    <a:lnTo>
                      <a:pt x="613751" y="705954"/>
                    </a:lnTo>
                    <a:lnTo>
                      <a:pt x="631447" y="697572"/>
                    </a:lnTo>
                    <a:lnTo>
                      <a:pt x="638587" y="697572"/>
                    </a:lnTo>
                    <a:lnTo>
                      <a:pt x="644796" y="698503"/>
                    </a:lnTo>
                    <a:lnTo>
                      <a:pt x="647900" y="700676"/>
                    </a:lnTo>
                    <a:lnTo>
                      <a:pt x="653178" y="702849"/>
                    </a:lnTo>
                    <a:lnTo>
                      <a:pt x="659387" y="705022"/>
                    </a:lnTo>
                    <a:lnTo>
                      <a:pt x="652246" y="715578"/>
                    </a:lnTo>
                    <a:lnTo>
                      <a:pt x="642933" y="719924"/>
                    </a:lnTo>
                    <a:lnTo>
                      <a:pt x="633620" y="717751"/>
                    </a:lnTo>
                    <a:lnTo>
                      <a:pt x="621202" y="715578"/>
                    </a:lnTo>
                    <a:lnTo>
                      <a:pt x="608784" y="715578"/>
                    </a:lnTo>
                    <a:lnTo>
                      <a:pt x="601644" y="719924"/>
                    </a:lnTo>
                    <a:lnTo>
                      <a:pt x="595435" y="723028"/>
                    </a:lnTo>
                    <a:lnTo>
                      <a:pt x="589226" y="727375"/>
                    </a:lnTo>
                    <a:lnTo>
                      <a:pt x="579913" y="728306"/>
                    </a:lnTo>
                    <a:lnTo>
                      <a:pt x="583017" y="745380"/>
                    </a:lnTo>
                    <a:lnTo>
                      <a:pt x="585190" y="755004"/>
                    </a:lnTo>
                    <a:lnTo>
                      <a:pt x="589226" y="762455"/>
                    </a:lnTo>
                    <a:lnTo>
                      <a:pt x="590157" y="773010"/>
                    </a:lnTo>
                    <a:lnTo>
                      <a:pt x="592331" y="790085"/>
                    </a:lnTo>
                    <a:lnTo>
                      <a:pt x="587053" y="787911"/>
                    </a:lnTo>
                    <a:lnTo>
                      <a:pt x="581775" y="785738"/>
                    </a:lnTo>
                    <a:lnTo>
                      <a:pt x="579602" y="784807"/>
                    </a:lnTo>
                    <a:lnTo>
                      <a:pt x="577429" y="780461"/>
                    </a:lnTo>
                    <a:lnTo>
                      <a:pt x="575256" y="777356"/>
                    </a:lnTo>
                    <a:lnTo>
                      <a:pt x="572152" y="773010"/>
                    </a:lnTo>
                    <a:lnTo>
                      <a:pt x="572152" y="769906"/>
                    </a:lnTo>
                    <a:lnTo>
                      <a:pt x="566874" y="770837"/>
                    </a:lnTo>
                    <a:lnTo>
                      <a:pt x="562838" y="773010"/>
                    </a:lnTo>
                    <a:lnTo>
                      <a:pt x="559734" y="777356"/>
                    </a:lnTo>
                    <a:lnTo>
                      <a:pt x="555698" y="778288"/>
                    </a:lnTo>
                    <a:lnTo>
                      <a:pt x="552593" y="782634"/>
                    </a:lnTo>
                    <a:lnTo>
                      <a:pt x="548558" y="808090"/>
                    </a:lnTo>
                    <a:lnTo>
                      <a:pt x="548558" y="839756"/>
                    </a:lnTo>
                    <a:lnTo>
                      <a:pt x="543280" y="841929"/>
                    </a:lnTo>
                    <a:lnTo>
                      <a:pt x="539244" y="841929"/>
                    </a:lnTo>
                    <a:lnTo>
                      <a:pt x="536140" y="842860"/>
                    </a:lnTo>
                    <a:lnTo>
                      <a:pt x="532104" y="847207"/>
                    </a:lnTo>
                    <a:lnTo>
                      <a:pt x="531173" y="849380"/>
                    </a:lnTo>
                    <a:lnTo>
                      <a:pt x="528999" y="854657"/>
                    </a:lnTo>
                    <a:lnTo>
                      <a:pt x="509131" y="850311"/>
                    </a:lnTo>
                    <a:lnTo>
                      <a:pt x="494540" y="849380"/>
                    </a:lnTo>
                    <a:lnTo>
                      <a:pt x="485227" y="852484"/>
                    </a:lnTo>
                    <a:lnTo>
                      <a:pt x="478086" y="856830"/>
                    </a:lnTo>
                    <a:lnTo>
                      <a:pt x="472809" y="862108"/>
                    </a:lnTo>
                    <a:lnTo>
                      <a:pt x="463495" y="867386"/>
                    </a:lnTo>
                    <a:lnTo>
                      <a:pt x="452940" y="871732"/>
                    </a:lnTo>
                    <a:lnTo>
                      <a:pt x="443627" y="871732"/>
                    </a:lnTo>
                    <a:lnTo>
                      <a:pt x="436487" y="865523"/>
                    </a:lnTo>
                    <a:lnTo>
                      <a:pt x="431209" y="862418"/>
                    </a:lnTo>
                    <a:lnTo>
                      <a:pt x="423138" y="862418"/>
                    </a:lnTo>
                    <a:lnTo>
                      <a:pt x="411651" y="867696"/>
                    </a:lnTo>
                    <a:lnTo>
                      <a:pt x="406373" y="864592"/>
                    </a:lnTo>
                    <a:lnTo>
                      <a:pt x="402338" y="862418"/>
                    </a:lnTo>
                    <a:lnTo>
                      <a:pt x="401406" y="860245"/>
                    </a:lnTo>
                    <a:lnTo>
                      <a:pt x="397371" y="858072"/>
                    </a:lnTo>
                    <a:lnTo>
                      <a:pt x="392093" y="854968"/>
                    </a:lnTo>
                    <a:lnTo>
                      <a:pt x="392093" y="842239"/>
                    </a:lnTo>
                    <a:lnTo>
                      <a:pt x="394266" y="825165"/>
                    </a:lnTo>
                    <a:lnTo>
                      <a:pt x="395197" y="807159"/>
                    </a:lnTo>
                    <a:lnTo>
                      <a:pt x="397371" y="793500"/>
                    </a:lnTo>
                    <a:lnTo>
                      <a:pt x="399544" y="786049"/>
                    </a:lnTo>
                    <a:lnTo>
                      <a:pt x="399544" y="777667"/>
                    </a:lnTo>
                    <a:lnTo>
                      <a:pt x="387126" y="780771"/>
                    </a:lnTo>
                    <a:lnTo>
                      <a:pt x="375639" y="785117"/>
                    </a:lnTo>
                    <a:lnTo>
                      <a:pt x="360117" y="786049"/>
                    </a:lnTo>
                    <a:lnTo>
                      <a:pt x="361048" y="803123"/>
                    </a:lnTo>
                    <a:lnTo>
                      <a:pt x="361048" y="823302"/>
                    </a:lnTo>
                    <a:lnTo>
                      <a:pt x="365084" y="845654"/>
                    </a:lnTo>
                    <a:lnTo>
                      <a:pt x="372224" y="864592"/>
                    </a:lnTo>
                    <a:lnTo>
                      <a:pt x="370051" y="865523"/>
                    </a:lnTo>
                    <a:lnTo>
                      <a:pt x="370051" y="867696"/>
                    </a:lnTo>
                    <a:lnTo>
                      <a:pt x="370051" y="869869"/>
                    </a:lnTo>
                    <a:lnTo>
                      <a:pt x="367878" y="872042"/>
                    </a:lnTo>
                    <a:lnTo>
                      <a:pt x="353287" y="877320"/>
                    </a:lnTo>
                    <a:lnTo>
                      <a:pt x="337765" y="882597"/>
                    </a:lnTo>
                    <a:lnTo>
                      <a:pt x="324105" y="887875"/>
                    </a:lnTo>
                    <a:lnTo>
                      <a:pt x="313550" y="895326"/>
                    </a:lnTo>
                    <a:lnTo>
                      <a:pt x="308273" y="906812"/>
                    </a:lnTo>
                    <a:lnTo>
                      <a:pt x="306099" y="917367"/>
                    </a:lnTo>
                    <a:lnTo>
                      <a:pt x="298959" y="928854"/>
                    </a:lnTo>
                    <a:lnTo>
                      <a:pt x="264500" y="939409"/>
                    </a:lnTo>
                    <a:lnTo>
                      <a:pt x="262327" y="943755"/>
                    </a:lnTo>
                    <a:lnTo>
                      <a:pt x="260154" y="946860"/>
                    </a:lnTo>
                    <a:lnTo>
                      <a:pt x="260154" y="951206"/>
                    </a:lnTo>
                    <a:lnTo>
                      <a:pt x="260154" y="954310"/>
                    </a:lnTo>
                    <a:lnTo>
                      <a:pt x="260154" y="958657"/>
                    </a:lnTo>
                    <a:lnTo>
                      <a:pt x="259222" y="961761"/>
                    </a:lnTo>
                    <a:lnTo>
                      <a:pt x="257049" y="963934"/>
                    </a:lnTo>
                    <a:lnTo>
                      <a:pt x="251771" y="966107"/>
                    </a:lnTo>
                    <a:lnTo>
                      <a:pt x="247736" y="967039"/>
                    </a:lnTo>
                    <a:lnTo>
                      <a:pt x="242458" y="969212"/>
                    </a:lnTo>
                    <a:lnTo>
                      <a:pt x="238422" y="973558"/>
                    </a:lnTo>
                    <a:lnTo>
                      <a:pt x="235318" y="971385"/>
                    </a:lnTo>
                    <a:lnTo>
                      <a:pt x="231282" y="969212"/>
                    </a:lnTo>
                    <a:lnTo>
                      <a:pt x="228178" y="969212"/>
                    </a:lnTo>
                    <a:lnTo>
                      <a:pt x="226004" y="967039"/>
                    </a:lnTo>
                    <a:lnTo>
                      <a:pt x="220727" y="966107"/>
                    </a:lnTo>
                    <a:lnTo>
                      <a:pt x="215449" y="966107"/>
                    </a:lnTo>
                    <a:lnTo>
                      <a:pt x="215449" y="986286"/>
                    </a:lnTo>
                    <a:lnTo>
                      <a:pt x="209240" y="986286"/>
                    </a:lnTo>
                    <a:lnTo>
                      <a:pt x="203963" y="986286"/>
                    </a:lnTo>
                    <a:lnTo>
                      <a:pt x="198685" y="988459"/>
                    </a:lnTo>
                    <a:lnTo>
                      <a:pt x="194650" y="989391"/>
                    </a:lnTo>
                    <a:lnTo>
                      <a:pt x="188441" y="989391"/>
                    </a:lnTo>
                    <a:lnTo>
                      <a:pt x="184405" y="991564"/>
                    </a:lnTo>
                    <a:lnTo>
                      <a:pt x="181300" y="991564"/>
                    </a:lnTo>
                    <a:lnTo>
                      <a:pt x="179127" y="993737"/>
                    </a:lnTo>
                    <a:lnTo>
                      <a:pt x="175091" y="995910"/>
                    </a:lnTo>
                    <a:lnTo>
                      <a:pt x="171987" y="996842"/>
                    </a:lnTo>
                    <a:lnTo>
                      <a:pt x="181300" y="1006465"/>
                    </a:lnTo>
                    <a:lnTo>
                      <a:pt x="193718" y="1013916"/>
                    </a:lnTo>
                    <a:lnTo>
                      <a:pt x="206136" y="1018262"/>
                    </a:lnTo>
                    <a:lnTo>
                      <a:pt x="218554" y="1021367"/>
                    </a:lnTo>
                    <a:lnTo>
                      <a:pt x="220727" y="1040304"/>
                    </a:lnTo>
                    <a:lnTo>
                      <a:pt x="222900" y="1056137"/>
                    </a:lnTo>
                    <a:lnTo>
                      <a:pt x="222900" y="1073211"/>
                    </a:lnTo>
                    <a:lnTo>
                      <a:pt x="218864" y="1088113"/>
                    </a:lnTo>
                    <a:lnTo>
                      <a:pt x="218864" y="1090286"/>
                    </a:lnTo>
                    <a:lnTo>
                      <a:pt x="218864" y="1091217"/>
                    </a:lnTo>
                    <a:lnTo>
                      <a:pt x="216691" y="1091217"/>
                    </a:lnTo>
                    <a:lnTo>
                      <a:pt x="216691" y="1093390"/>
                    </a:lnTo>
                    <a:lnTo>
                      <a:pt x="215760" y="1095563"/>
                    </a:lnTo>
                    <a:lnTo>
                      <a:pt x="202100" y="1100841"/>
                    </a:lnTo>
                    <a:lnTo>
                      <a:pt x="184405" y="1105187"/>
                    </a:lnTo>
                    <a:lnTo>
                      <a:pt x="166709" y="1105187"/>
                    </a:lnTo>
                    <a:lnTo>
                      <a:pt x="149945" y="1100841"/>
                    </a:lnTo>
                    <a:lnTo>
                      <a:pt x="135354" y="1095563"/>
                    </a:lnTo>
                    <a:lnTo>
                      <a:pt x="130077" y="1095563"/>
                    </a:lnTo>
                    <a:lnTo>
                      <a:pt x="126041" y="1097736"/>
                    </a:lnTo>
                    <a:lnTo>
                      <a:pt x="122936" y="1097736"/>
                    </a:lnTo>
                    <a:lnTo>
                      <a:pt x="120763" y="1097736"/>
                    </a:lnTo>
                    <a:lnTo>
                      <a:pt x="118590" y="1098668"/>
                    </a:lnTo>
                    <a:lnTo>
                      <a:pt x="116417" y="1103014"/>
                    </a:lnTo>
                    <a:lnTo>
                      <a:pt x="115796" y="1106739"/>
                    </a:lnTo>
                    <a:lnTo>
                      <a:pt x="111760" y="1119468"/>
                    </a:lnTo>
                    <a:lnTo>
                      <a:pt x="111760" y="1140578"/>
                    </a:lnTo>
                    <a:lnTo>
                      <a:pt x="111760" y="1163861"/>
                    </a:lnTo>
                    <a:lnTo>
                      <a:pt x="113934" y="1188076"/>
                    </a:lnTo>
                    <a:lnTo>
                      <a:pt x="116107" y="1208255"/>
                    </a:lnTo>
                    <a:lnTo>
                      <a:pt x="116107" y="1223157"/>
                    </a:lnTo>
                    <a:lnTo>
                      <a:pt x="119211" y="1223157"/>
                    </a:lnTo>
                    <a:lnTo>
                      <a:pt x="119211" y="1228434"/>
                    </a:lnTo>
                    <a:lnTo>
                      <a:pt x="126351" y="1228434"/>
                    </a:lnTo>
                    <a:lnTo>
                      <a:pt x="131629" y="1227503"/>
                    </a:lnTo>
                    <a:lnTo>
                      <a:pt x="135665" y="1227503"/>
                    </a:lnTo>
                    <a:lnTo>
                      <a:pt x="138769" y="1223157"/>
                    </a:lnTo>
                    <a:lnTo>
                      <a:pt x="144978" y="1225330"/>
                    </a:lnTo>
                    <a:lnTo>
                      <a:pt x="148083" y="1225330"/>
                    </a:lnTo>
                    <a:lnTo>
                      <a:pt x="152118" y="1227503"/>
                    </a:lnTo>
                    <a:lnTo>
                      <a:pt x="155223" y="1228434"/>
                    </a:lnTo>
                    <a:lnTo>
                      <a:pt x="157396" y="1230607"/>
                    </a:lnTo>
                    <a:lnTo>
                      <a:pt x="157396" y="1232780"/>
                    </a:lnTo>
                    <a:lnTo>
                      <a:pt x="157396" y="1234953"/>
                    </a:lnTo>
                    <a:lnTo>
                      <a:pt x="159569" y="1234953"/>
                    </a:lnTo>
                    <a:lnTo>
                      <a:pt x="159569" y="1235885"/>
                    </a:lnTo>
                    <a:lnTo>
                      <a:pt x="153360" y="1252959"/>
                    </a:lnTo>
                    <a:lnTo>
                      <a:pt x="142805" y="1265688"/>
                    </a:lnTo>
                    <a:lnTo>
                      <a:pt x="130387" y="1277174"/>
                    </a:lnTo>
                    <a:lnTo>
                      <a:pt x="116728" y="1287729"/>
                    </a:lnTo>
                    <a:lnTo>
                      <a:pt x="104310" y="1299216"/>
                    </a:lnTo>
                    <a:lnTo>
                      <a:pt x="94996" y="1314117"/>
                    </a:lnTo>
                    <a:lnTo>
                      <a:pt x="94065" y="1324672"/>
                    </a:lnTo>
                    <a:lnTo>
                      <a:pt x="94996" y="1337401"/>
                    </a:lnTo>
                    <a:lnTo>
                      <a:pt x="94996" y="1348887"/>
                    </a:lnTo>
                    <a:lnTo>
                      <a:pt x="91892" y="1357269"/>
                    </a:lnTo>
                    <a:lnTo>
                      <a:pt x="77301" y="1366893"/>
                    </a:lnTo>
                    <a:lnTo>
                      <a:pt x="62710" y="1374344"/>
                    </a:lnTo>
                    <a:lnTo>
                      <a:pt x="48119" y="1383967"/>
                    </a:lnTo>
                    <a:lnTo>
                      <a:pt x="35701" y="1394523"/>
                    </a:lnTo>
                    <a:lnTo>
                      <a:pt x="31666" y="1401973"/>
                    </a:lnTo>
                    <a:lnTo>
                      <a:pt x="24525" y="1415633"/>
                    </a:lnTo>
                    <a:lnTo>
                      <a:pt x="17385" y="1431466"/>
                    </a:lnTo>
                    <a:lnTo>
                      <a:pt x="10245" y="1450403"/>
                    </a:lnTo>
                    <a:lnTo>
                      <a:pt x="3104" y="1466236"/>
                    </a:lnTo>
                    <a:lnTo>
                      <a:pt x="0" y="1481137"/>
                    </a:lnTo>
                    <a:lnTo>
                      <a:pt x="0" y="1492623"/>
                    </a:lnTo>
                    <a:lnTo>
                      <a:pt x="3104" y="1500074"/>
                    </a:lnTo>
                    <a:lnTo>
                      <a:pt x="9313" y="1509698"/>
                    </a:lnTo>
                    <a:lnTo>
                      <a:pt x="12418" y="1518080"/>
                    </a:lnTo>
                    <a:lnTo>
                      <a:pt x="12418" y="1532981"/>
                    </a:lnTo>
                    <a:lnTo>
                      <a:pt x="10245" y="1542605"/>
                    </a:lnTo>
                    <a:lnTo>
                      <a:pt x="7140" y="1555334"/>
                    </a:lnTo>
                    <a:lnTo>
                      <a:pt x="3104" y="1570235"/>
                    </a:lnTo>
                    <a:lnTo>
                      <a:pt x="2173" y="1587309"/>
                    </a:lnTo>
                    <a:lnTo>
                      <a:pt x="5278" y="1597865"/>
                    </a:lnTo>
                    <a:lnTo>
                      <a:pt x="5278" y="1622079"/>
                    </a:lnTo>
                    <a:lnTo>
                      <a:pt x="14591" y="1633566"/>
                    </a:lnTo>
                    <a:lnTo>
                      <a:pt x="29182" y="1646294"/>
                    </a:lnTo>
                    <a:lnTo>
                      <a:pt x="45946" y="1659022"/>
                    </a:lnTo>
                    <a:lnTo>
                      <a:pt x="56501" y="1671751"/>
                    </a:lnTo>
                    <a:lnTo>
                      <a:pt x="65815" y="1695965"/>
                    </a:lnTo>
                    <a:lnTo>
                      <a:pt x="78232" y="1705589"/>
                    </a:lnTo>
                    <a:lnTo>
                      <a:pt x="92823" y="1713040"/>
                    </a:lnTo>
                    <a:lnTo>
                      <a:pt x="107414" y="1720491"/>
                    </a:lnTo>
                    <a:lnTo>
                      <a:pt x="122005" y="1727941"/>
                    </a:lnTo>
                    <a:lnTo>
                      <a:pt x="132560" y="1740670"/>
                    </a:lnTo>
                    <a:lnTo>
                      <a:pt x="139701" y="1738497"/>
                    </a:lnTo>
                    <a:lnTo>
                      <a:pt x="145910" y="1736323"/>
                    </a:lnTo>
                    <a:lnTo>
                      <a:pt x="149014" y="1733219"/>
                    </a:lnTo>
                    <a:lnTo>
                      <a:pt x="153050" y="1731046"/>
                    </a:lnTo>
                    <a:lnTo>
                      <a:pt x="161432" y="1733219"/>
                    </a:lnTo>
                    <a:lnTo>
                      <a:pt x="172918" y="1736323"/>
                    </a:lnTo>
                    <a:lnTo>
                      <a:pt x="185336" y="1736323"/>
                    </a:lnTo>
                    <a:lnTo>
                      <a:pt x="189372" y="1723595"/>
                    </a:lnTo>
                    <a:lnTo>
                      <a:pt x="224763" y="1731046"/>
                    </a:lnTo>
                    <a:lnTo>
                      <a:pt x="239354" y="1725768"/>
                    </a:lnTo>
                    <a:lnTo>
                      <a:pt x="257980" y="1718318"/>
                    </a:lnTo>
                    <a:lnTo>
                      <a:pt x="275676" y="1710867"/>
                    </a:lnTo>
                    <a:lnTo>
                      <a:pt x="290267" y="1713040"/>
                    </a:lnTo>
                    <a:lnTo>
                      <a:pt x="302685" y="1713971"/>
                    </a:lnTo>
                    <a:lnTo>
                      <a:pt x="316344" y="1716144"/>
                    </a:lnTo>
                    <a:lnTo>
                      <a:pt x="336213" y="1747810"/>
                    </a:lnTo>
                    <a:lnTo>
                      <a:pt x="343353" y="1747810"/>
                    </a:lnTo>
                    <a:lnTo>
                      <a:pt x="348631" y="1747810"/>
                    </a:lnTo>
                    <a:lnTo>
                      <a:pt x="353908" y="1745637"/>
                    </a:lnTo>
                    <a:lnTo>
                      <a:pt x="356081" y="1743464"/>
                    </a:lnTo>
                    <a:lnTo>
                      <a:pt x="360117" y="1740359"/>
                    </a:lnTo>
                    <a:lnTo>
                      <a:pt x="367257" y="1742532"/>
                    </a:lnTo>
                    <a:lnTo>
                      <a:pt x="372535" y="1742532"/>
                    </a:lnTo>
                    <a:lnTo>
                      <a:pt x="375639" y="1743464"/>
                    </a:lnTo>
                    <a:lnTo>
                      <a:pt x="379675" y="1747810"/>
                    </a:lnTo>
                    <a:lnTo>
                      <a:pt x="382780" y="1749983"/>
                    </a:lnTo>
                    <a:lnTo>
                      <a:pt x="388989" y="1753088"/>
                    </a:lnTo>
                    <a:lnTo>
                      <a:pt x="382780" y="1775440"/>
                    </a:lnTo>
                    <a:lnTo>
                      <a:pt x="377502" y="1795619"/>
                    </a:lnTo>
                    <a:lnTo>
                      <a:pt x="372224" y="1817971"/>
                    </a:lnTo>
                    <a:lnTo>
                      <a:pt x="388989" y="1835045"/>
                    </a:lnTo>
                    <a:lnTo>
                      <a:pt x="404511" y="1855224"/>
                    </a:lnTo>
                    <a:lnTo>
                      <a:pt x="421275" y="1877576"/>
                    </a:lnTo>
                    <a:lnTo>
                      <a:pt x="431830" y="1899928"/>
                    </a:lnTo>
                    <a:lnTo>
                      <a:pt x="435866" y="1917003"/>
                    </a:lnTo>
                    <a:lnTo>
                      <a:pt x="435866" y="1929731"/>
                    </a:lnTo>
                    <a:lnTo>
                      <a:pt x="438039" y="1942459"/>
                    </a:lnTo>
                    <a:lnTo>
                      <a:pt x="445179" y="1957361"/>
                    </a:lnTo>
                    <a:lnTo>
                      <a:pt x="438970" y="1972262"/>
                    </a:lnTo>
                    <a:lnTo>
                      <a:pt x="431830" y="1989337"/>
                    </a:lnTo>
                    <a:lnTo>
                      <a:pt x="421275" y="2009516"/>
                    </a:lnTo>
                    <a:lnTo>
                      <a:pt x="414135" y="2027522"/>
                    </a:lnTo>
                    <a:lnTo>
                      <a:pt x="410099" y="2048632"/>
                    </a:lnTo>
                    <a:lnTo>
                      <a:pt x="412272" y="2066638"/>
                    </a:lnTo>
                    <a:lnTo>
                      <a:pt x="419412" y="2081539"/>
                    </a:lnTo>
                    <a:lnTo>
                      <a:pt x="430899" y="2096441"/>
                    </a:lnTo>
                    <a:lnTo>
                      <a:pt x="441454" y="2113515"/>
                    </a:lnTo>
                    <a:lnTo>
                      <a:pt x="448594" y="2128416"/>
                    </a:lnTo>
                    <a:lnTo>
                      <a:pt x="448594" y="2133694"/>
                    </a:lnTo>
                    <a:lnTo>
                      <a:pt x="448594" y="2138972"/>
                    </a:lnTo>
                    <a:lnTo>
                      <a:pt x="446421" y="2143318"/>
                    </a:lnTo>
                    <a:lnTo>
                      <a:pt x="445490" y="2148595"/>
                    </a:lnTo>
                    <a:lnTo>
                      <a:pt x="445490" y="2151700"/>
                    </a:lnTo>
                    <a:lnTo>
                      <a:pt x="445490" y="2156046"/>
                    </a:lnTo>
                    <a:lnTo>
                      <a:pt x="452630" y="2159151"/>
                    </a:lnTo>
                    <a:lnTo>
                      <a:pt x="450457" y="2163497"/>
                    </a:lnTo>
                    <a:lnTo>
                      <a:pt x="448284" y="2166601"/>
                    </a:lnTo>
                    <a:lnTo>
                      <a:pt x="448284" y="2170948"/>
                    </a:lnTo>
                    <a:lnTo>
                      <a:pt x="446111" y="2176225"/>
                    </a:lnTo>
                    <a:lnTo>
                      <a:pt x="448284" y="2181503"/>
                    </a:lnTo>
                    <a:lnTo>
                      <a:pt x="450457" y="2181503"/>
                    </a:lnTo>
                    <a:lnTo>
                      <a:pt x="452630" y="2185849"/>
                    </a:lnTo>
                    <a:lnTo>
                      <a:pt x="455734" y="2186780"/>
                    </a:lnTo>
                    <a:lnTo>
                      <a:pt x="459770" y="2191127"/>
                    </a:lnTo>
                    <a:lnTo>
                      <a:pt x="459770" y="2193300"/>
                    </a:lnTo>
                    <a:lnTo>
                      <a:pt x="455734" y="2206028"/>
                    </a:lnTo>
                    <a:lnTo>
                      <a:pt x="465048" y="2224034"/>
                    </a:lnTo>
                    <a:lnTo>
                      <a:pt x="479639" y="2242971"/>
                    </a:lnTo>
                    <a:lnTo>
                      <a:pt x="494230" y="2260046"/>
                    </a:lnTo>
                    <a:lnTo>
                      <a:pt x="504785" y="2278051"/>
                    </a:lnTo>
                    <a:lnTo>
                      <a:pt x="506958" y="2290780"/>
                    </a:lnTo>
                    <a:lnTo>
                      <a:pt x="506958" y="2303508"/>
                    </a:lnTo>
                    <a:lnTo>
                      <a:pt x="506958" y="2314994"/>
                    </a:lnTo>
                    <a:lnTo>
                      <a:pt x="509131" y="2324618"/>
                    </a:lnTo>
                    <a:lnTo>
                      <a:pt x="512236" y="2327723"/>
                    </a:lnTo>
                    <a:lnTo>
                      <a:pt x="516271" y="2333000"/>
                    </a:lnTo>
                    <a:lnTo>
                      <a:pt x="519376" y="2335173"/>
                    </a:lnTo>
                    <a:lnTo>
                      <a:pt x="523411" y="2339520"/>
                    </a:lnTo>
                    <a:lnTo>
                      <a:pt x="528689" y="2342624"/>
                    </a:lnTo>
                    <a:lnTo>
                      <a:pt x="553835" y="2337347"/>
                    </a:lnTo>
                    <a:lnTo>
                      <a:pt x="582086" y="2332069"/>
                    </a:lnTo>
                    <a:lnTo>
                      <a:pt x="609095" y="2324618"/>
                    </a:lnTo>
                    <a:lnTo>
                      <a:pt x="636103" y="2317168"/>
                    </a:lnTo>
                    <a:lnTo>
                      <a:pt x="657834" y="2303508"/>
                    </a:lnTo>
                    <a:lnTo>
                      <a:pt x="675530" y="2287675"/>
                    </a:lnTo>
                    <a:lnTo>
                      <a:pt x="684843" y="2270601"/>
                    </a:lnTo>
                    <a:lnTo>
                      <a:pt x="691984" y="2253526"/>
                    </a:lnTo>
                    <a:lnTo>
                      <a:pt x="715888" y="2233347"/>
                    </a:lnTo>
                    <a:lnTo>
                      <a:pt x="718992" y="2218446"/>
                    </a:lnTo>
                    <a:lnTo>
                      <a:pt x="721165" y="2203544"/>
                    </a:lnTo>
                    <a:lnTo>
                      <a:pt x="723339" y="2188643"/>
                    </a:lnTo>
                    <a:lnTo>
                      <a:pt x="728616" y="2175915"/>
                    </a:lnTo>
                    <a:lnTo>
                      <a:pt x="748485" y="2171568"/>
                    </a:lnTo>
                    <a:lnTo>
                      <a:pt x="752520" y="2168464"/>
                    </a:lnTo>
                    <a:lnTo>
                      <a:pt x="753452" y="2164118"/>
                    </a:lnTo>
                    <a:lnTo>
                      <a:pt x="757488" y="2161013"/>
                    </a:lnTo>
                    <a:lnTo>
                      <a:pt x="759661" y="2158840"/>
                    </a:lnTo>
                    <a:lnTo>
                      <a:pt x="762765" y="2155736"/>
                    </a:lnTo>
                    <a:lnTo>
                      <a:pt x="768043" y="2151390"/>
                    </a:lnTo>
                    <a:lnTo>
                      <a:pt x="764938" y="2131211"/>
                    </a:lnTo>
                    <a:lnTo>
                      <a:pt x="757798" y="2114136"/>
                    </a:lnTo>
                    <a:lnTo>
                      <a:pt x="748485" y="2103581"/>
                    </a:lnTo>
                    <a:lnTo>
                      <a:pt x="757798" y="2084644"/>
                    </a:lnTo>
                    <a:lnTo>
                      <a:pt x="772389" y="2071915"/>
                    </a:lnTo>
                    <a:lnTo>
                      <a:pt x="790084" y="2062291"/>
                    </a:lnTo>
                    <a:lnTo>
                      <a:pt x="808711" y="2053909"/>
                    </a:lnTo>
                    <a:lnTo>
                      <a:pt x="824234" y="2042423"/>
                    </a:lnTo>
                    <a:lnTo>
                      <a:pt x="835720" y="2019140"/>
                    </a:lnTo>
                    <a:lnTo>
                      <a:pt x="837893" y="1996787"/>
                    </a:lnTo>
                    <a:lnTo>
                      <a:pt x="831684" y="1974435"/>
                    </a:lnTo>
                    <a:lnTo>
                      <a:pt x="824544" y="1952083"/>
                    </a:lnTo>
                    <a:lnTo>
                      <a:pt x="817404" y="1931904"/>
                    </a:lnTo>
                    <a:lnTo>
                      <a:pt x="810263" y="1909552"/>
                    </a:lnTo>
                    <a:lnTo>
                      <a:pt x="807159" y="1887200"/>
                    </a:lnTo>
                    <a:lnTo>
                      <a:pt x="812437" y="1862985"/>
                    </a:lnTo>
                    <a:lnTo>
                      <a:pt x="827027" y="1837529"/>
                    </a:lnTo>
                    <a:lnTo>
                      <a:pt x="845654" y="1815177"/>
                    </a:lnTo>
                    <a:lnTo>
                      <a:pt x="867385" y="1794066"/>
                    </a:lnTo>
                    <a:lnTo>
                      <a:pt x="890358" y="1776060"/>
                    </a:lnTo>
                    <a:lnTo>
                      <a:pt x="912090" y="1757123"/>
                    </a:lnTo>
                    <a:lnTo>
                      <a:pt x="931958" y="1736944"/>
                    </a:lnTo>
                    <a:lnTo>
                      <a:pt x="945618" y="1718938"/>
                    </a:lnTo>
                    <a:lnTo>
                      <a:pt x="958036" y="1696586"/>
                    </a:lnTo>
                    <a:lnTo>
                      <a:pt x="968591" y="1674234"/>
                    </a:lnTo>
                    <a:lnTo>
                      <a:pt x="975731" y="1655297"/>
                    </a:lnTo>
                    <a:lnTo>
                      <a:pt x="979767" y="1642569"/>
                    </a:lnTo>
                    <a:lnTo>
                      <a:pt x="979767" y="1631393"/>
                    </a:lnTo>
                    <a:lnTo>
                      <a:pt x="985044" y="1621769"/>
                    </a:lnTo>
                    <a:lnTo>
                      <a:pt x="985044" y="1618665"/>
                    </a:lnTo>
                    <a:lnTo>
                      <a:pt x="963313" y="1621769"/>
                    </a:lnTo>
                    <a:lnTo>
                      <a:pt x="939409" y="1627046"/>
                    </a:lnTo>
                    <a:lnTo>
                      <a:pt x="914263" y="1633255"/>
                    </a:lnTo>
                    <a:lnTo>
                      <a:pt x="895636" y="1641637"/>
                    </a:lnTo>
                    <a:lnTo>
                      <a:pt x="880114" y="1640706"/>
                    </a:lnTo>
                    <a:lnTo>
                      <a:pt x="874836" y="1634497"/>
                    </a:lnTo>
                    <a:lnTo>
                      <a:pt x="872663" y="1629220"/>
                    </a:lnTo>
                    <a:lnTo>
                      <a:pt x="872663" y="1623942"/>
                    </a:lnTo>
                    <a:lnTo>
                      <a:pt x="872663" y="1616491"/>
                    </a:lnTo>
                    <a:lnTo>
                      <a:pt x="868627" y="1611214"/>
                    </a:lnTo>
                    <a:lnTo>
                      <a:pt x="854036" y="1599727"/>
                    </a:lnTo>
                    <a:lnTo>
                      <a:pt x="836341" y="1589172"/>
                    </a:lnTo>
                    <a:lnTo>
                      <a:pt x="819577" y="1577686"/>
                    </a:lnTo>
                    <a:lnTo>
                      <a:pt x="809022" y="1564957"/>
                    </a:lnTo>
                    <a:lnTo>
                      <a:pt x="804986" y="1553471"/>
                    </a:lnTo>
                    <a:lnTo>
                      <a:pt x="802813" y="1545089"/>
                    </a:lnTo>
                    <a:lnTo>
                      <a:pt x="799708" y="1533602"/>
                    </a:lnTo>
                    <a:lnTo>
                      <a:pt x="797535" y="1530498"/>
                    </a:lnTo>
                    <a:lnTo>
                      <a:pt x="792258" y="1526152"/>
                    </a:lnTo>
                    <a:lnTo>
                      <a:pt x="786980" y="1523047"/>
                    </a:lnTo>
                    <a:lnTo>
                      <a:pt x="782944" y="1517770"/>
                    </a:lnTo>
                    <a:lnTo>
                      <a:pt x="779840" y="1513423"/>
                    </a:lnTo>
                    <a:lnTo>
                      <a:pt x="779840" y="1476480"/>
                    </a:lnTo>
                    <a:lnTo>
                      <a:pt x="777667" y="1471203"/>
                    </a:lnTo>
                    <a:lnTo>
                      <a:pt x="772389" y="1466856"/>
                    </a:lnTo>
                    <a:lnTo>
                      <a:pt x="768353" y="1463752"/>
                    </a:lnTo>
                    <a:lnTo>
                      <a:pt x="763076" y="1459406"/>
                    </a:lnTo>
                    <a:lnTo>
                      <a:pt x="759971" y="1456301"/>
                    </a:lnTo>
                    <a:lnTo>
                      <a:pt x="750658" y="1436122"/>
                    </a:lnTo>
                    <a:lnTo>
                      <a:pt x="743518" y="1415943"/>
                    </a:lnTo>
                    <a:lnTo>
                      <a:pt x="736377" y="1393591"/>
                    </a:lnTo>
                    <a:lnTo>
                      <a:pt x="724891" y="1374654"/>
                    </a:lnTo>
                    <a:lnTo>
                      <a:pt x="712473" y="1357580"/>
                    </a:lnTo>
                    <a:lnTo>
                      <a:pt x="712473" y="1350129"/>
                    </a:lnTo>
                    <a:lnTo>
                      <a:pt x="716509" y="1350129"/>
                    </a:lnTo>
                    <a:lnTo>
                      <a:pt x="719613" y="1357580"/>
                    </a:lnTo>
                    <a:lnTo>
                      <a:pt x="723649" y="1363788"/>
                    </a:lnTo>
                    <a:lnTo>
                      <a:pt x="726753" y="1366893"/>
                    </a:lnTo>
                    <a:lnTo>
                      <a:pt x="730789" y="1369066"/>
                    </a:lnTo>
                    <a:lnTo>
                      <a:pt x="733894" y="1371239"/>
                    </a:lnTo>
                    <a:lnTo>
                      <a:pt x="737930" y="1372170"/>
                    </a:lnTo>
                    <a:lnTo>
                      <a:pt x="738861" y="1376517"/>
                    </a:lnTo>
                    <a:lnTo>
                      <a:pt x="745070" y="1378690"/>
                    </a:lnTo>
                    <a:lnTo>
                      <a:pt x="755625" y="1386141"/>
                    </a:lnTo>
                    <a:lnTo>
                      <a:pt x="762765" y="1396696"/>
                    </a:lnTo>
                    <a:lnTo>
                      <a:pt x="768043" y="1409424"/>
                    </a:lnTo>
                    <a:lnTo>
                      <a:pt x="774252" y="1423084"/>
                    </a:lnTo>
                    <a:lnTo>
                      <a:pt x="779529" y="1435812"/>
                    </a:lnTo>
                    <a:lnTo>
                      <a:pt x="799398" y="1448540"/>
                    </a:lnTo>
                    <a:lnTo>
                      <a:pt x="804675" y="1459095"/>
                    </a:lnTo>
                    <a:lnTo>
                      <a:pt x="806848" y="1472755"/>
                    </a:lnTo>
                    <a:lnTo>
                      <a:pt x="809022" y="1485483"/>
                    </a:lnTo>
                    <a:lnTo>
                      <a:pt x="812126" y="1496038"/>
                    </a:lnTo>
                    <a:lnTo>
                      <a:pt x="824544" y="1510940"/>
                    </a:lnTo>
                    <a:lnTo>
                      <a:pt x="838204" y="1525841"/>
                    </a:lnTo>
                    <a:lnTo>
                      <a:pt x="850621" y="1542916"/>
                    </a:lnTo>
                    <a:lnTo>
                      <a:pt x="859935" y="1560922"/>
                    </a:lnTo>
                    <a:lnTo>
                      <a:pt x="860866" y="1572408"/>
                    </a:lnTo>
                    <a:lnTo>
                      <a:pt x="860866" y="1582963"/>
                    </a:lnTo>
                    <a:lnTo>
                      <a:pt x="863039" y="1594450"/>
                    </a:lnTo>
                    <a:lnTo>
                      <a:pt x="868317" y="1605005"/>
                    </a:lnTo>
                    <a:lnTo>
                      <a:pt x="870490" y="1609351"/>
                    </a:lnTo>
                    <a:lnTo>
                      <a:pt x="872663" y="1611524"/>
                    </a:lnTo>
                    <a:lnTo>
                      <a:pt x="874836" y="1612456"/>
                    </a:lnTo>
                    <a:lnTo>
                      <a:pt x="875767" y="1612456"/>
                    </a:lnTo>
                    <a:lnTo>
                      <a:pt x="879803" y="1614629"/>
                    </a:lnTo>
                    <a:lnTo>
                      <a:pt x="889117" y="1614629"/>
                    </a:lnTo>
                    <a:lnTo>
                      <a:pt x="901534" y="1611524"/>
                    </a:lnTo>
                    <a:lnTo>
                      <a:pt x="913952" y="1604074"/>
                    </a:lnTo>
                    <a:lnTo>
                      <a:pt x="928543" y="1597865"/>
                    </a:lnTo>
                    <a:lnTo>
                      <a:pt x="946239" y="1592587"/>
                    </a:lnTo>
                    <a:lnTo>
                      <a:pt x="963003" y="1589483"/>
                    </a:lnTo>
                    <a:lnTo>
                      <a:pt x="979767" y="1582032"/>
                    </a:lnTo>
                    <a:lnTo>
                      <a:pt x="992185" y="1572408"/>
                    </a:lnTo>
                    <a:lnTo>
                      <a:pt x="1002740" y="1560922"/>
                    </a:lnTo>
                    <a:lnTo>
                      <a:pt x="1016399" y="1553471"/>
                    </a:lnTo>
                    <a:lnTo>
                      <a:pt x="1039372" y="1553471"/>
                    </a:lnTo>
                    <a:lnTo>
                      <a:pt x="1039372" y="1544468"/>
                    </a:lnTo>
                    <a:lnTo>
                      <a:pt x="1057999" y="1531740"/>
                    </a:lnTo>
                    <a:lnTo>
                      <a:pt x="1075694" y="1520253"/>
                    </a:lnTo>
                    <a:lnTo>
                      <a:pt x="1075694" y="1500074"/>
                    </a:lnTo>
                    <a:lnTo>
                      <a:pt x="1089354" y="1494797"/>
                    </a:lnTo>
                    <a:lnTo>
                      <a:pt x="1095563" y="1487346"/>
                    </a:lnTo>
                    <a:lnTo>
                      <a:pt x="1101772" y="1477722"/>
                    </a:lnTo>
                    <a:lnTo>
                      <a:pt x="1108912" y="1468098"/>
                    </a:lnTo>
                    <a:lnTo>
                      <a:pt x="1087181" y="1450092"/>
                    </a:lnTo>
                    <a:lnTo>
                      <a:pt x="1060172" y="1435191"/>
                    </a:lnTo>
                    <a:lnTo>
                      <a:pt x="1057999" y="1420290"/>
                    </a:lnTo>
                    <a:lnTo>
                      <a:pt x="1055826" y="1401352"/>
                    </a:lnTo>
                    <a:lnTo>
                      <a:pt x="1035958" y="1416254"/>
                    </a:lnTo>
                    <a:lnTo>
                      <a:pt x="1019193" y="1435191"/>
                    </a:lnTo>
                    <a:lnTo>
                      <a:pt x="1008638" y="1435191"/>
                    </a:lnTo>
                    <a:lnTo>
                      <a:pt x="999325" y="1437364"/>
                    </a:lnTo>
                    <a:lnTo>
                      <a:pt x="992185" y="1438295"/>
                    </a:lnTo>
                    <a:lnTo>
                      <a:pt x="990011" y="1433018"/>
                    </a:lnTo>
                    <a:lnTo>
                      <a:pt x="989080" y="1427740"/>
                    </a:lnTo>
                    <a:lnTo>
                      <a:pt x="989080" y="1422463"/>
                    </a:lnTo>
                    <a:lnTo>
                      <a:pt x="986907" y="1416254"/>
                    </a:lnTo>
                    <a:lnTo>
                      <a:pt x="984734" y="1410976"/>
                    </a:lnTo>
                    <a:lnTo>
                      <a:pt x="979456" y="1408803"/>
                    </a:lnTo>
                    <a:lnTo>
                      <a:pt x="977283" y="1408803"/>
                    </a:lnTo>
                    <a:lnTo>
                      <a:pt x="975110" y="1408803"/>
                    </a:lnTo>
                    <a:lnTo>
                      <a:pt x="975110" y="1410976"/>
                    </a:lnTo>
                    <a:lnTo>
                      <a:pt x="974179" y="1413149"/>
                    </a:lnTo>
                    <a:lnTo>
                      <a:pt x="972006" y="1418427"/>
                    </a:lnTo>
                    <a:lnTo>
                      <a:pt x="964865" y="1407872"/>
                    </a:lnTo>
                    <a:lnTo>
                      <a:pt x="957725" y="1392970"/>
                    </a:lnTo>
                    <a:lnTo>
                      <a:pt x="948412" y="1375896"/>
                    </a:lnTo>
                    <a:lnTo>
                      <a:pt x="943134" y="1358821"/>
                    </a:lnTo>
                    <a:lnTo>
                      <a:pt x="939098" y="1343920"/>
                    </a:lnTo>
                    <a:lnTo>
                      <a:pt x="946239" y="1343920"/>
                    </a:lnTo>
                    <a:lnTo>
                      <a:pt x="950274" y="1343920"/>
                    </a:lnTo>
                    <a:lnTo>
                      <a:pt x="952448" y="1343920"/>
                    </a:lnTo>
                    <a:lnTo>
                      <a:pt x="953379" y="1343920"/>
                    </a:lnTo>
                    <a:lnTo>
                      <a:pt x="955552" y="1343920"/>
                    </a:lnTo>
                    <a:lnTo>
                      <a:pt x="967039" y="1353544"/>
                    </a:lnTo>
                    <a:lnTo>
                      <a:pt x="972316" y="1363167"/>
                    </a:lnTo>
                    <a:lnTo>
                      <a:pt x="975421" y="1373723"/>
                    </a:lnTo>
                    <a:lnTo>
                      <a:pt x="984734" y="1381173"/>
                    </a:lnTo>
                    <a:lnTo>
                      <a:pt x="997152" y="1388624"/>
                    </a:lnTo>
                    <a:lnTo>
                      <a:pt x="1008638" y="1393902"/>
                    </a:lnTo>
                    <a:lnTo>
                      <a:pt x="1019193" y="1401352"/>
                    </a:lnTo>
                    <a:lnTo>
                      <a:pt x="1031611" y="1401352"/>
                    </a:lnTo>
                    <a:lnTo>
                      <a:pt x="1040925" y="1400421"/>
                    </a:lnTo>
                    <a:lnTo>
                      <a:pt x="1048065" y="1398248"/>
                    </a:lnTo>
                    <a:lnTo>
                      <a:pt x="1059551" y="1393902"/>
                    </a:lnTo>
                    <a:lnTo>
                      <a:pt x="1066692" y="1407561"/>
                    </a:lnTo>
                    <a:lnTo>
                      <a:pt x="1071969" y="1418116"/>
                    </a:lnTo>
                    <a:lnTo>
                      <a:pt x="1102082" y="1420290"/>
                    </a:lnTo>
                    <a:lnTo>
                      <a:pt x="1133438" y="1422463"/>
                    </a:lnTo>
                    <a:lnTo>
                      <a:pt x="1164793" y="1422463"/>
                    </a:lnTo>
                    <a:lnTo>
                      <a:pt x="1194906" y="1418116"/>
                    </a:lnTo>
                    <a:lnTo>
                      <a:pt x="1206392" y="1429603"/>
                    </a:lnTo>
                    <a:lnTo>
                      <a:pt x="1218810" y="1437985"/>
                    </a:lnTo>
                    <a:lnTo>
                      <a:pt x="1231228" y="1447609"/>
                    </a:lnTo>
                    <a:lnTo>
                      <a:pt x="1238368" y="1458164"/>
                    </a:lnTo>
                    <a:lnTo>
                      <a:pt x="1235264" y="1471824"/>
                    </a:lnTo>
                    <a:lnTo>
                      <a:pt x="1238368" y="1474928"/>
                    </a:lnTo>
                    <a:lnTo>
                      <a:pt x="1242404" y="1479274"/>
                    </a:lnTo>
                    <a:lnTo>
                      <a:pt x="1247681" y="1482379"/>
                    </a:lnTo>
                    <a:lnTo>
                      <a:pt x="1251717" y="1486725"/>
                    </a:lnTo>
                    <a:lnTo>
                      <a:pt x="1262273" y="1487656"/>
                    </a:lnTo>
                    <a:lnTo>
                      <a:pt x="1271586" y="1487656"/>
                    </a:lnTo>
                    <a:lnTo>
                      <a:pt x="1284004" y="1486725"/>
                    </a:lnTo>
                    <a:lnTo>
                      <a:pt x="1288039" y="1524910"/>
                    </a:lnTo>
                    <a:lnTo>
                      <a:pt x="1296422" y="1556575"/>
                    </a:lnTo>
                    <a:lnTo>
                      <a:pt x="1308840" y="1586068"/>
                    </a:lnTo>
                    <a:lnTo>
                      <a:pt x="1327466" y="1613697"/>
                    </a:lnTo>
                    <a:lnTo>
                      <a:pt x="1327466" y="1615870"/>
                    </a:lnTo>
                    <a:lnTo>
                      <a:pt x="1325293" y="1618044"/>
                    </a:lnTo>
                    <a:lnTo>
                      <a:pt x="1323120" y="1621148"/>
                    </a:lnTo>
                    <a:lnTo>
                      <a:pt x="1322188" y="1625494"/>
                    </a:lnTo>
                    <a:lnTo>
                      <a:pt x="1323120" y="1628599"/>
                    </a:lnTo>
                    <a:lnTo>
                      <a:pt x="1329329" y="1645673"/>
                    </a:lnTo>
                    <a:lnTo>
                      <a:pt x="1339884" y="1665852"/>
                    </a:lnTo>
                    <a:lnTo>
                      <a:pt x="1351370" y="1678581"/>
                    </a:lnTo>
                    <a:lnTo>
                      <a:pt x="1352302" y="1680754"/>
                    </a:lnTo>
                    <a:lnTo>
                      <a:pt x="1354475" y="1680754"/>
                    </a:lnTo>
                    <a:lnTo>
                      <a:pt x="1356648" y="1682927"/>
                    </a:lnTo>
                    <a:lnTo>
                      <a:pt x="1358821" y="1682927"/>
                    </a:lnTo>
                    <a:lnTo>
                      <a:pt x="1378690" y="1658712"/>
                    </a:lnTo>
                    <a:lnTo>
                      <a:pt x="1391108" y="1633255"/>
                    </a:lnTo>
                    <a:lnTo>
                      <a:pt x="1400421" y="1601590"/>
                    </a:lnTo>
                    <a:lnTo>
                      <a:pt x="1403525" y="1564647"/>
                    </a:lnTo>
                    <a:lnTo>
                      <a:pt x="1415943" y="1557196"/>
                    </a:lnTo>
                    <a:lnTo>
                      <a:pt x="1425257" y="1547572"/>
                    </a:lnTo>
                    <a:lnTo>
                      <a:pt x="1434570" y="1540122"/>
                    </a:lnTo>
                    <a:lnTo>
                      <a:pt x="1451334" y="1540122"/>
                    </a:lnTo>
                    <a:lnTo>
                      <a:pt x="1463752" y="1507214"/>
                    </a:lnTo>
                    <a:lnTo>
                      <a:pt x="1470892" y="1501937"/>
                    </a:lnTo>
                    <a:lnTo>
                      <a:pt x="1478032" y="1499764"/>
                    </a:lnTo>
                    <a:lnTo>
                      <a:pt x="1485172" y="1499764"/>
                    </a:lnTo>
                    <a:lnTo>
                      <a:pt x="1488277" y="1497591"/>
                    </a:lnTo>
                    <a:lnTo>
                      <a:pt x="1493555" y="1490140"/>
                    </a:lnTo>
                    <a:lnTo>
                      <a:pt x="1497590" y="1475239"/>
                    </a:lnTo>
                    <a:lnTo>
                      <a:pt x="1512181" y="1475239"/>
                    </a:lnTo>
                    <a:lnTo>
                      <a:pt x="1526772" y="1477412"/>
                    </a:lnTo>
                    <a:lnTo>
                      <a:pt x="1543536" y="1475239"/>
                    </a:lnTo>
                    <a:lnTo>
                      <a:pt x="1544468" y="1473065"/>
                    </a:lnTo>
                    <a:lnTo>
                      <a:pt x="1546641" y="1472134"/>
                    </a:lnTo>
                    <a:lnTo>
                      <a:pt x="1548814" y="1467788"/>
                    </a:lnTo>
                    <a:lnTo>
                      <a:pt x="1550987" y="1465615"/>
                    </a:lnTo>
                    <a:lnTo>
                      <a:pt x="1554092" y="1462510"/>
                    </a:lnTo>
                    <a:lnTo>
                      <a:pt x="1565578" y="1480516"/>
                    </a:lnTo>
                    <a:lnTo>
                      <a:pt x="1573960" y="1495418"/>
                    </a:lnTo>
                    <a:lnTo>
                      <a:pt x="1585447" y="1509077"/>
                    </a:lnTo>
                    <a:lnTo>
                      <a:pt x="1592587" y="1523979"/>
                    </a:lnTo>
                    <a:lnTo>
                      <a:pt x="1597864" y="1541984"/>
                    </a:lnTo>
                    <a:lnTo>
                      <a:pt x="1597864" y="1564337"/>
                    </a:lnTo>
                    <a:lnTo>
                      <a:pt x="1600037" y="1566509"/>
                    </a:lnTo>
                    <a:lnTo>
                      <a:pt x="1600969" y="1566509"/>
                    </a:lnTo>
                    <a:lnTo>
                      <a:pt x="1600969" y="1567441"/>
                    </a:lnTo>
                    <a:lnTo>
                      <a:pt x="1603142" y="1567441"/>
                    </a:lnTo>
                    <a:lnTo>
                      <a:pt x="1610282" y="1567441"/>
                    </a:lnTo>
                    <a:lnTo>
                      <a:pt x="1617422" y="1566509"/>
                    </a:lnTo>
                    <a:lnTo>
                      <a:pt x="1621458" y="1564337"/>
                    </a:lnTo>
                    <a:lnTo>
                      <a:pt x="1626736" y="1559990"/>
                    </a:lnTo>
                    <a:lnTo>
                      <a:pt x="1629840" y="1556886"/>
                    </a:lnTo>
                    <a:lnTo>
                      <a:pt x="1641327" y="1569614"/>
                    </a:lnTo>
                    <a:lnTo>
                      <a:pt x="1648467" y="1586688"/>
                    </a:lnTo>
                    <a:lnTo>
                      <a:pt x="1650640" y="1606867"/>
                    </a:lnTo>
                    <a:lnTo>
                      <a:pt x="1650640" y="1629220"/>
                    </a:lnTo>
                    <a:lnTo>
                      <a:pt x="1650640" y="1649399"/>
                    </a:lnTo>
                    <a:lnTo>
                      <a:pt x="1650640" y="1668336"/>
                    </a:lnTo>
                    <a:lnTo>
                      <a:pt x="1653745" y="1683237"/>
                    </a:lnTo>
                    <a:lnTo>
                      <a:pt x="1653745" y="1686342"/>
                    </a:lnTo>
                    <a:lnTo>
                      <a:pt x="1663058" y="1683237"/>
                    </a:lnTo>
                    <a:lnTo>
                      <a:pt x="1663058" y="1686342"/>
                    </a:lnTo>
                    <a:lnTo>
                      <a:pt x="1672371" y="1699070"/>
                    </a:lnTo>
                    <a:lnTo>
                      <a:pt x="1677649" y="1713971"/>
                    </a:lnTo>
                    <a:lnTo>
                      <a:pt x="1682927" y="1728873"/>
                    </a:lnTo>
                    <a:lnTo>
                      <a:pt x="1686962" y="1745947"/>
                    </a:lnTo>
                    <a:lnTo>
                      <a:pt x="1693171" y="1760849"/>
                    </a:lnTo>
                    <a:lnTo>
                      <a:pt x="1702485" y="1768299"/>
                    </a:lnTo>
                    <a:lnTo>
                      <a:pt x="1704658" y="1770472"/>
                    </a:lnTo>
                    <a:lnTo>
                      <a:pt x="1715213" y="1775750"/>
                    </a:lnTo>
                    <a:lnTo>
                      <a:pt x="1726699" y="1785374"/>
                    </a:lnTo>
                    <a:lnTo>
                      <a:pt x="1737255" y="1785374"/>
                    </a:lnTo>
                    <a:lnTo>
                      <a:pt x="1736323" y="1758986"/>
                    </a:lnTo>
                    <a:lnTo>
                      <a:pt x="1729183" y="1733529"/>
                    </a:lnTo>
                    <a:lnTo>
                      <a:pt x="1717696" y="1711177"/>
                    </a:lnTo>
                    <a:lnTo>
                      <a:pt x="1703106" y="1696276"/>
                    </a:lnTo>
                    <a:lnTo>
                      <a:pt x="1700001" y="1694103"/>
                    </a:lnTo>
                    <a:lnTo>
                      <a:pt x="1695965" y="1694103"/>
                    </a:lnTo>
                    <a:lnTo>
                      <a:pt x="1692861" y="1694103"/>
                    </a:lnTo>
                    <a:lnTo>
                      <a:pt x="1688825" y="1694103"/>
                    </a:lnTo>
                    <a:lnTo>
                      <a:pt x="1687894" y="1691930"/>
                    </a:lnTo>
                    <a:lnTo>
                      <a:pt x="1681685" y="1681374"/>
                    </a:lnTo>
                    <a:lnTo>
                      <a:pt x="1680753" y="1671751"/>
                    </a:lnTo>
                    <a:lnTo>
                      <a:pt x="1676718" y="1664300"/>
                    </a:lnTo>
                    <a:lnTo>
                      <a:pt x="1667404" y="1659022"/>
                    </a:lnTo>
                    <a:lnTo>
                      <a:pt x="1676718" y="1634808"/>
                    </a:lnTo>
                    <a:lnTo>
                      <a:pt x="1683858" y="1605315"/>
                    </a:lnTo>
                    <a:lnTo>
                      <a:pt x="1700622" y="1618975"/>
                    </a:lnTo>
                    <a:lnTo>
                      <a:pt x="1716144" y="1631703"/>
                    </a:lnTo>
                    <a:lnTo>
                      <a:pt x="1730735" y="1644431"/>
                    </a:lnTo>
                    <a:lnTo>
                      <a:pt x="1742222" y="1659333"/>
                    </a:lnTo>
                    <a:lnTo>
                      <a:pt x="1747499" y="1679512"/>
                    </a:lnTo>
                    <a:lnTo>
                      <a:pt x="1754640" y="1679512"/>
                    </a:lnTo>
                    <a:lnTo>
                      <a:pt x="1815176" y="1629841"/>
                    </a:lnTo>
                    <a:lnTo>
                      <a:pt x="1813003" y="1600348"/>
                    </a:lnTo>
                    <a:lnTo>
                      <a:pt x="1807726" y="1576133"/>
                    </a:lnTo>
                    <a:lnTo>
                      <a:pt x="1796239" y="1558128"/>
                    </a:lnTo>
                    <a:lnTo>
                      <a:pt x="1783822" y="1541053"/>
                    </a:lnTo>
                    <a:lnTo>
                      <a:pt x="1767057" y="1525220"/>
                    </a:lnTo>
                    <a:lnTo>
                      <a:pt x="1769230" y="1510319"/>
                    </a:lnTo>
                    <a:lnTo>
                      <a:pt x="1774508" y="1500695"/>
                    </a:lnTo>
                    <a:lnTo>
                      <a:pt x="1780717" y="1495418"/>
                    </a:lnTo>
                    <a:lnTo>
                      <a:pt x="1787857" y="1489209"/>
                    </a:lnTo>
                    <a:lnTo>
                      <a:pt x="1794066" y="1480827"/>
                    </a:lnTo>
                    <a:lnTo>
                      <a:pt x="1800275" y="1480827"/>
                    </a:lnTo>
                    <a:lnTo>
                      <a:pt x="1805553" y="1481758"/>
                    </a:lnTo>
                    <a:lnTo>
                      <a:pt x="1807726" y="1481758"/>
                    </a:lnTo>
                    <a:lnTo>
                      <a:pt x="1810830" y="1483931"/>
                    </a:lnTo>
                    <a:lnTo>
                      <a:pt x="1813003" y="1488277"/>
                    </a:lnTo>
                    <a:lnTo>
                      <a:pt x="1816108" y="1493555"/>
                    </a:lnTo>
                    <a:lnTo>
                      <a:pt x="1818281" y="1496659"/>
                    </a:lnTo>
                    <a:lnTo>
                      <a:pt x="1816108" y="1501006"/>
                    </a:lnTo>
                    <a:lnTo>
                      <a:pt x="1815176" y="1504110"/>
                    </a:lnTo>
                    <a:lnTo>
                      <a:pt x="1811141" y="1506283"/>
                    </a:lnTo>
                    <a:lnTo>
                      <a:pt x="1808036" y="1506283"/>
                    </a:lnTo>
                    <a:lnTo>
                      <a:pt x="1804000" y="1508456"/>
                    </a:lnTo>
                    <a:lnTo>
                      <a:pt x="1804000" y="1518080"/>
                    </a:lnTo>
                    <a:lnTo>
                      <a:pt x="1804000" y="1523358"/>
                    </a:lnTo>
                    <a:lnTo>
                      <a:pt x="1806173" y="1528635"/>
                    </a:lnTo>
                    <a:lnTo>
                      <a:pt x="1808346" y="1533913"/>
                    </a:lnTo>
                    <a:lnTo>
                      <a:pt x="1811451" y="1532981"/>
                    </a:lnTo>
                    <a:lnTo>
                      <a:pt x="1813624" y="1532981"/>
                    </a:lnTo>
                    <a:lnTo>
                      <a:pt x="1815797" y="1532981"/>
                    </a:lnTo>
                    <a:lnTo>
                      <a:pt x="1816729" y="1530808"/>
                    </a:lnTo>
                    <a:lnTo>
                      <a:pt x="1818902" y="1530808"/>
                    </a:lnTo>
                    <a:lnTo>
                      <a:pt x="1826042" y="1526462"/>
                    </a:lnTo>
                    <a:lnTo>
                      <a:pt x="1830078" y="1523358"/>
                    </a:lnTo>
                    <a:lnTo>
                      <a:pt x="1831009" y="1521184"/>
                    </a:lnTo>
                    <a:lnTo>
                      <a:pt x="1835045" y="1518080"/>
                    </a:lnTo>
                    <a:lnTo>
                      <a:pt x="1838150" y="1513734"/>
                    </a:lnTo>
                    <a:lnTo>
                      <a:pt x="1837218" y="1508456"/>
                    </a:lnTo>
                    <a:lnTo>
                      <a:pt x="1837218" y="1503179"/>
                    </a:lnTo>
                    <a:lnTo>
                      <a:pt x="1835045" y="1501006"/>
                    </a:lnTo>
                    <a:lnTo>
                      <a:pt x="1835045" y="1498832"/>
                    </a:lnTo>
                    <a:lnTo>
                      <a:pt x="1835045" y="1495728"/>
                    </a:lnTo>
                    <a:lnTo>
                      <a:pt x="1835045" y="1491382"/>
                    </a:lnTo>
                    <a:lnTo>
                      <a:pt x="1835045" y="1483931"/>
                    </a:lnTo>
                    <a:lnTo>
                      <a:pt x="1862054" y="1478653"/>
                    </a:lnTo>
                    <a:lnTo>
                      <a:pt x="1891236" y="1469030"/>
                    </a:lnTo>
                    <a:lnTo>
                      <a:pt x="1916382" y="1458474"/>
                    </a:lnTo>
                    <a:lnTo>
                      <a:pt x="1940286" y="1443573"/>
                    </a:lnTo>
                    <a:lnTo>
                      <a:pt x="1958913" y="1423394"/>
                    </a:lnTo>
                    <a:lnTo>
                      <a:pt x="1967295" y="1408493"/>
                    </a:lnTo>
                    <a:lnTo>
                      <a:pt x="1974435" y="1394833"/>
                    </a:lnTo>
                    <a:lnTo>
                      <a:pt x="1981575" y="1379932"/>
                    </a:lnTo>
                    <a:lnTo>
                      <a:pt x="1993993" y="1371550"/>
                    </a:lnTo>
                    <a:lnTo>
                      <a:pt x="1993993" y="1351992"/>
                    </a:lnTo>
                    <a:lnTo>
                      <a:pt x="1993062" y="1329639"/>
                    </a:lnTo>
                    <a:lnTo>
                      <a:pt x="1989026" y="1309460"/>
                    </a:lnTo>
                    <a:lnTo>
                      <a:pt x="1981886" y="1289281"/>
                    </a:lnTo>
                    <a:lnTo>
                      <a:pt x="1973504" y="1274380"/>
                    </a:lnTo>
                    <a:lnTo>
                      <a:pt x="1958913" y="1264756"/>
                    </a:lnTo>
                    <a:lnTo>
                      <a:pt x="1964190" y="1252028"/>
                    </a:lnTo>
                    <a:lnTo>
                      <a:pt x="1969468" y="1244577"/>
                    </a:lnTo>
                    <a:lnTo>
                      <a:pt x="1976608" y="1237127"/>
                    </a:lnTo>
                    <a:lnTo>
                      <a:pt x="1983748" y="1227503"/>
                    </a:lnTo>
                    <a:lnTo>
                      <a:pt x="2003617" y="1227503"/>
                    </a:lnTo>
                    <a:lnTo>
                      <a:pt x="2003617" y="1214774"/>
                    </a:lnTo>
                    <a:lnTo>
                      <a:pt x="1998339" y="1214774"/>
                    </a:lnTo>
                    <a:lnTo>
                      <a:pt x="1987784" y="1209497"/>
                    </a:lnTo>
                    <a:lnTo>
                      <a:pt x="1978471" y="1209497"/>
                    </a:lnTo>
                    <a:lnTo>
                      <a:pt x="1969157" y="1212601"/>
                    </a:lnTo>
                    <a:lnTo>
                      <a:pt x="1958602" y="1218810"/>
                    </a:lnTo>
                    <a:lnTo>
                      <a:pt x="1954567" y="1212601"/>
                    </a:lnTo>
                    <a:lnTo>
                      <a:pt x="1951462" y="1209497"/>
                    </a:lnTo>
                    <a:lnTo>
                      <a:pt x="1947426" y="1205151"/>
                    </a:lnTo>
                    <a:lnTo>
                      <a:pt x="1942149" y="1202046"/>
                    </a:lnTo>
                    <a:lnTo>
                      <a:pt x="1935008" y="1197700"/>
                    </a:lnTo>
                    <a:lnTo>
                      <a:pt x="1942149" y="1184972"/>
                    </a:lnTo>
                    <a:lnTo>
                      <a:pt x="1954567" y="1174416"/>
                    </a:lnTo>
                    <a:lnTo>
                      <a:pt x="1966985" y="1164793"/>
                    </a:lnTo>
                    <a:lnTo>
                      <a:pt x="1978471" y="1153306"/>
                    </a:lnTo>
                    <a:lnTo>
                      <a:pt x="1983748" y="1155479"/>
                    </a:lnTo>
                    <a:lnTo>
                      <a:pt x="1987784" y="1155479"/>
                    </a:lnTo>
                    <a:lnTo>
                      <a:pt x="1990889" y="1157652"/>
                    </a:lnTo>
                    <a:lnTo>
                      <a:pt x="1993993" y="1157652"/>
                    </a:lnTo>
                    <a:lnTo>
                      <a:pt x="1990889" y="1165103"/>
                    </a:lnTo>
                    <a:lnTo>
                      <a:pt x="1988716" y="1168208"/>
                    </a:lnTo>
                    <a:lnTo>
                      <a:pt x="1987784" y="1174416"/>
                    </a:lnTo>
                    <a:lnTo>
                      <a:pt x="1985611" y="1177521"/>
                    </a:lnTo>
                    <a:lnTo>
                      <a:pt x="1983438" y="1182799"/>
                    </a:lnTo>
                    <a:lnTo>
                      <a:pt x="1983438" y="1187145"/>
                    </a:lnTo>
                    <a:lnTo>
                      <a:pt x="1995856" y="1181867"/>
                    </a:lnTo>
                    <a:lnTo>
                      <a:pt x="2010447" y="1175658"/>
                    </a:lnTo>
                    <a:lnTo>
                      <a:pt x="2022865" y="1172554"/>
                    </a:lnTo>
                    <a:lnTo>
                      <a:pt x="2034351" y="1174727"/>
                    </a:lnTo>
                    <a:lnTo>
                      <a:pt x="2043664" y="1174727"/>
                    </a:lnTo>
                    <a:lnTo>
                      <a:pt x="2039629" y="1182178"/>
                    </a:lnTo>
                    <a:lnTo>
                      <a:pt x="2037456" y="1187455"/>
                    </a:lnTo>
                    <a:lnTo>
                      <a:pt x="2034351" y="1192733"/>
                    </a:lnTo>
                    <a:lnTo>
                      <a:pt x="2030315" y="1198010"/>
                    </a:lnTo>
                    <a:lnTo>
                      <a:pt x="2034351" y="1204219"/>
                    </a:lnTo>
                    <a:lnTo>
                      <a:pt x="2037456" y="1205151"/>
                    </a:lnTo>
                    <a:lnTo>
                      <a:pt x="2039629" y="1207324"/>
                    </a:lnTo>
                    <a:lnTo>
                      <a:pt x="2041802" y="1207324"/>
                    </a:lnTo>
                    <a:lnTo>
                      <a:pt x="2044906" y="1207324"/>
                    </a:lnTo>
                    <a:lnTo>
                      <a:pt x="2048942" y="1207324"/>
                    </a:lnTo>
                    <a:lnTo>
                      <a:pt x="2054220" y="1207324"/>
                    </a:lnTo>
                    <a:lnTo>
                      <a:pt x="2054220" y="1218810"/>
                    </a:lnTo>
                    <a:lnTo>
                      <a:pt x="2052046" y="1233712"/>
                    </a:lnTo>
                    <a:lnTo>
                      <a:pt x="2052046" y="1246440"/>
                    </a:lnTo>
                    <a:lnTo>
                      <a:pt x="2054220" y="1254822"/>
                    </a:lnTo>
                    <a:lnTo>
                      <a:pt x="2054220" y="1264446"/>
                    </a:lnTo>
                    <a:lnTo>
                      <a:pt x="2078124" y="1261341"/>
                    </a:lnTo>
                    <a:lnTo>
                      <a:pt x="2092715" y="1255132"/>
                    </a:lnTo>
                    <a:lnTo>
                      <a:pt x="2099855" y="1247682"/>
                    </a:lnTo>
                    <a:lnTo>
                      <a:pt x="2102960" y="1239300"/>
                    </a:lnTo>
                    <a:lnTo>
                      <a:pt x="2100787" y="1226571"/>
                    </a:lnTo>
                    <a:lnTo>
                      <a:pt x="2097682" y="1215085"/>
                    </a:lnTo>
                    <a:lnTo>
                      <a:pt x="2090542" y="1202357"/>
                    </a:lnTo>
                    <a:lnTo>
                      <a:pt x="2085264" y="1189628"/>
                    </a:lnTo>
                    <a:lnTo>
                      <a:pt x="2078124" y="1178142"/>
                    </a:lnTo>
                    <a:lnTo>
                      <a:pt x="2074088" y="1167587"/>
                    </a:lnTo>
                    <a:lnTo>
                      <a:pt x="2078124" y="1165414"/>
                    </a:lnTo>
                    <a:lnTo>
                      <a:pt x="2081228" y="1165414"/>
                    </a:lnTo>
                    <a:lnTo>
                      <a:pt x="2083402" y="1165414"/>
                    </a:lnTo>
                    <a:lnTo>
                      <a:pt x="2085575" y="1163241"/>
                    </a:lnTo>
                    <a:lnTo>
                      <a:pt x="2087748" y="1163241"/>
                    </a:lnTo>
                    <a:lnTo>
                      <a:pt x="2098303" y="1155790"/>
                    </a:lnTo>
                    <a:lnTo>
                      <a:pt x="2105443" y="1145235"/>
                    </a:lnTo>
                    <a:lnTo>
                      <a:pt x="2110721" y="1133748"/>
                    </a:lnTo>
                    <a:lnTo>
                      <a:pt x="2117861" y="1123193"/>
                    </a:lnTo>
                    <a:lnTo>
                      <a:pt x="2127175" y="1113569"/>
                    </a:lnTo>
                    <a:lnTo>
                      <a:pt x="2137730" y="1111396"/>
                    </a:lnTo>
                    <a:lnTo>
                      <a:pt x="2149216" y="1111396"/>
                    </a:lnTo>
                    <a:lnTo>
                      <a:pt x="2161634" y="1113569"/>
                    </a:lnTo>
                    <a:lnTo>
                      <a:pt x="2174052" y="1110465"/>
                    </a:lnTo>
                    <a:lnTo>
                      <a:pt x="2178088" y="1106118"/>
                    </a:lnTo>
                    <a:lnTo>
                      <a:pt x="2185228" y="1096495"/>
                    </a:lnTo>
                    <a:lnTo>
                      <a:pt x="2195783" y="1083766"/>
                    </a:lnTo>
                    <a:lnTo>
                      <a:pt x="2208201" y="1071038"/>
                    </a:lnTo>
                    <a:lnTo>
                      <a:pt x="2219687" y="1056137"/>
                    </a:lnTo>
                    <a:lnTo>
                      <a:pt x="2230242" y="1043408"/>
                    </a:lnTo>
                    <a:lnTo>
                      <a:pt x="2239556" y="1031922"/>
                    </a:lnTo>
                    <a:lnTo>
                      <a:pt x="2243592" y="1028817"/>
                    </a:lnTo>
                    <a:lnTo>
                      <a:pt x="2250732" y="1011743"/>
                    </a:lnTo>
                    <a:lnTo>
                      <a:pt x="2256010" y="999015"/>
                    </a:lnTo>
                    <a:lnTo>
                      <a:pt x="2263150" y="986286"/>
                    </a:lnTo>
                    <a:lnTo>
                      <a:pt x="2273705" y="974800"/>
                    </a:lnTo>
                    <a:lnTo>
                      <a:pt x="2270600" y="962072"/>
                    </a:lnTo>
                    <a:lnTo>
                      <a:pt x="2266565" y="952448"/>
                    </a:lnTo>
                    <a:lnTo>
                      <a:pt x="2263460" y="942824"/>
                    </a:lnTo>
                    <a:lnTo>
                      <a:pt x="2263460" y="932269"/>
                    </a:lnTo>
                    <a:lnTo>
                      <a:pt x="2265633" y="922645"/>
                    </a:lnTo>
                    <a:lnTo>
                      <a:pt x="2270911" y="917367"/>
                    </a:lnTo>
                    <a:lnTo>
                      <a:pt x="2273084" y="912090"/>
                    </a:lnTo>
                    <a:lnTo>
                      <a:pt x="2270911" y="902466"/>
                    </a:lnTo>
                    <a:lnTo>
                      <a:pt x="2266875" y="887565"/>
                    </a:lnTo>
                    <a:lnTo>
                      <a:pt x="2263771" y="877941"/>
                    </a:lnTo>
                    <a:lnTo>
                      <a:pt x="2258493" y="870490"/>
                    </a:lnTo>
                    <a:lnTo>
                      <a:pt x="2251353" y="862108"/>
                    </a:lnTo>
                    <a:lnTo>
                      <a:pt x="2242039" y="862108"/>
                    </a:lnTo>
                    <a:lnTo>
                      <a:pt x="2236762" y="862108"/>
                    </a:lnTo>
                    <a:lnTo>
                      <a:pt x="2230553" y="863039"/>
                    </a:lnTo>
                    <a:lnTo>
                      <a:pt x="2227448" y="865213"/>
                    </a:lnTo>
                    <a:lnTo>
                      <a:pt x="2223413" y="869559"/>
                    </a:lnTo>
                    <a:lnTo>
                      <a:pt x="2216272" y="867386"/>
                    </a:lnTo>
                    <a:lnTo>
                      <a:pt x="2213168" y="865213"/>
                    </a:lnTo>
                    <a:lnTo>
                      <a:pt x="2209132" y="862108"/>
                    </a:lnTo>
                    <a:lnTo>
                      <a:pt x="2208201" y="857762"/>
                    </a:lnTo>
                    <a:lnTo>
                      <a:pt x="2206028" y="854657"/>
                    </a:lnTo>
                    <a:lnTo>
                      <a:pt x="2203854" y="848448"/>
                    </a:lnTo>
                    <a:lnTo>
                      <a:pt x="2188332" y="848448"/>
                    </a:lnTo>
                    <a:lnTo>
                      <a:pt x="2188332" y="837893"/>
                    </a:lnTo>
                    <a:lnTo>
                      <a:pt x="2200750" y="828269"/>
                    </a:lnTo>
                    <a:lnTo>
                      <a:pt x="2206028" y="820819"/>
                    </a:lnTo>
                    <a:lnTo>
                      <a:pt x="2211305" y="812437"/>
                    </a:lnTo>
                    <a:lnTo>
                      <a:pt x="2218446" y="804986"/>
                    </a:lnTo>
                    <a:lnTo>
                      <a:pt x="2247627" y="795362"/>
                    </a:lnTo>
                    <a:lnTo>
                      <a:pt x="2256941" y="785738"/>
                    </a:lnTo>
                    <a:lnTo>
                      <a:pt x="2264081" y="773010"/>
                    </a:lnTo>
                    <a:lnTo>
                      <a:pt x="2271221" y="760282"/>
                    </a:lnTo>
                    <a:lnTo>
                      <a:pt x="2278361" y="746622"/>
                    </a:lnTo>
                    <a:lnTo>
                      <a:pt x="2290779" y="736067"/>
                    </a:lnTo>
                    <a:lnTo>
                      <a:pt x="2305370" y="726443"/>
                    </a:lnTo>
                    <a:lnTo>
                      <a:pt x="2317788" y="713715"/>
                    </a:lnTo>
                    <a:lnTo>
                      <a:pt x="2354110" y="718993"/>
                    </a:lnTo>
                    <a:lnTo>
                      <a:pt x="2363424" y="730479"/>
                    </a:lnTo>
                    <a:lnTo>
                      <a:pt x="2375841" y="732652"/>
                    </a:lnTo>
                    <a:lnTo>
                      <a:pt x="2390432" y="726443"/>
                    </a:lnTo>
                    <a:lnTo>
                      <a:pt x="2407196" y="723339"/>
                    </a:lnTo>
                    <a:lnTo>
                      <a:pt x="2407196" y="743518"/>
                    </a:lnTo>
                    <a:lnTo>
                      <a:pt x="2422719" y="743518"/>
                    </a:lnTo>
                    <a:lnTo>
                      <a:pt x="2439483" y="741345"/>
                    </a:lnTo>
                    <a:lnTo>
                      <a:pt x="2451901" y="739171"/>
                    </a:lnTo>
                    <a:lnTo>
                      <a:pt x="2463387" y="733894"/>
                    </a:lnTo>
                    <a:lnTo>
                      <a:pt x="2463387" y="730789"/>
                    </a:lnTo>
                    <a:lnTo>
                      <a:pt x="2461214" y="726443"/>
                    </a:lnTo>
                    <a:lnTo>
                      <a:pt x="2459041" y="721166"/>
                    </a:lnTo>
                    <a:lnTo>
                      <a:pt x="2458110" y="718061"/>
                    </a:lnTo>
                    <a:lnTo>
                      <a:pt x="2458110" y="713715"/>
                    </a:lnTo>
                    <a:lnTo>
                      <a:pt x="2458110" y="710610"/>
                    </a:lnTo>
                    <a:lnTo>
                      <a:pt x="2463387" y="700987"/>
                    </a:lnTo>
                    <a:lnTo>
                      <a:pt x="2473942" y="688258"/>
                    </a:lnTo>
                    <a:lnTo>
                      <a:pt x="2485429" y="674599"/>
                    </a:lnTo>
                    <a:lnTo>
                      <a:pt x="2497847" y="664044"/>
                    </a:lnTo>
                    <a:lnTo>
                      <a:pt x="2507160" y="658766"/>
                    </a:lnTo>
                    <a:lnTo>
                      <a:pt x="2510265" y="656593"/>
                    </a:lnTo>
                    <a:lnTo>
                      <a:pt x="2515542" y="658766"/>
                    </a:lnTo>
                    <a:lnTo>
                      <a:pt x="2519578" y="659697"/>
                    </a:lnTo>
                    <a:lnTo>
                      <a:pt x="2524855" y="661871"/>
                    </a:lnTo>
                    <a:lnTo>
                      <a:pt x="2530133" y="666217"/>
                    </a:lnTo>
                    <a:lnTo>
                      <a:pt x="2530133" y="669321"/>
                    </a:lnTo>
                    <a:lnTo>
                      <a:pt x="2529202" y="673667"/>
                    </a:lnTo>
                    <a:lnTo>
                      <a:pt x="2529202" y="674599"/>
                    </a:lnTo>
                    <a:lnTo>
                      <a:pt x="2529202" y="676772"/>
                    </a:lnTo>
                    <a:lnTo>
                      <a:pt x="2527028" y="678945"/>
                    </a:lnTo>
                    <a:lnTo>
                      <a:pt x="2527028" y="684223"/>
                    </a:lnTo>
                    <a:lnTo>
                      <a:pt x="2529202" y="688569"/>
                    </a:lnTo>
                    <a:lnTo>
                      <a:pt x="2529202" y="689500"/>
                    </a:lnTo>
                    <a:lnTo>
                      <a:pt x="2530133" y="695709"/>
                    </a:lnTo>
                    <a:lnTo>
                      <a:pt x="2546897" y="688258"/>
                    </a:lnTo>
                    <a:lnTo>
                      <a:pt x="2559315" y="678635"/>
                    </a:lnTo>
                    <a:lnTo>
                      <a:pt x="2568628" y="665906"/>
                    </a:lnTo>
                    <a:lnTo>
                      <a:pt x="2577942" y="651005"/>
                    </a:lnTo>
                    <a:lnTo>
                      <a:pt x="2587255" y="637345"/>
                    </a:lnTo>
                    <a:lnTo>
                      <a:pt x="2588186" y="636414"/>
                    </a:lnTo>
                    <a:lnTo>
                      <a:pt x="2590359" y="634241"/>
                    </a:lnTo>
                    <a:lnTo>
                      <a:pt x="2593464" y="632068"/>
                    </a:lnTo>
                    <a:lnTo>
                      <a:pt x="2595637" y="634241"/>
                    </a:lnTo>
                    <a:lnTo>
                      <a:pt x="2595637" y="636414"/>
                    </a:lnTo>
                    <a:lnTo>
                      <a:pt x="2597810" y="636414"/>
                    </a:lnTo>
                    <a:lnTo>
                      <a:pt x="2597810" y="637345"/>
                    </a:lnTo>
                    <a:lnTo>
                      <a:pt x="2592533" y="651005"/>
                    </a:lnTo>
                    <a:lnTo>
                      <a:pt x="2588497" y="665906"/>
                    </a:lnTo>
                    <a:lnTo>
                      <a:pt x="2583219" y="678635"/>
                    </a:lnTo>
                    <a:lnTo>
                      <a:pt x="2570802" y="688258"/>
                    </a:lnTo>
                    <a:lnTo>
                      <a:pt x="2558384" y="696640"/>
                    </a:lnTo>
                    <a:lnTo>
                      <a:pt x="2546897" y="706264"/>
                    </a:lnTo>
                    <a:lnTo>
                      <a:pt x="2532306" y="728616"/>
                    </a:lnTo>
                    <a:lnTo>
                      <a:pt x="2517715" y="750968"/>
                    </a:lnTo>
                    <a:lnTo>
                      <a:pt x="2510575" y="758419"/>
                    </a:lnTo>
                    <a:lnTo>
                      <a:pt x="2500020" y="761524"/>
                    </a:lnTo>
                    <a:lnTo>
                      <a:pt x="2490706" y="765870"/>
                    </a:lnTo>
                    <a:lnTo>
                      <a:pt x="2483566" y="771147"/>
                    </a:lnTo>
                    <a:lnTo>
                      <a:pt x="2476426" y="786049"/>
                    </a:lnTo>
                    <a:lnTo>
                      <a:pt x="2478599" y="798777"/>
                    </a:lnTo>
                    <a:lnTo>
                      <a:pt x="2483877" y="808401"/>
                    </a:lnTo>
                    <a:lnTo>
                      <a:pt x="2480772" y="815852"/>
                    </a:lnTo>
                    <a:lnTo>
                      <a:pt x="2478599" y="821129"/>
                    </a:lnTo>
                    <a:lnTo>
                      <a:pt x="2473322" y="825475"/>
                    </a:lnTo>
                    <a:lnTo>
                      <a:pt x="2469286" y="828580"/>
                    </a:lnTo>
                    <a:lnTo>
                      <a:pt x="2464008" y="832926"/>
                    </a:lnTo>
                    <a:lnTo>
                      <a:pt x="2461835" y="865833"/>
                    </a:lnTo>
                    <a:lnTo>
                      <a:pt x="2464008" y="893463"/>
                    </a:lnTo>
                    <a:lnTo>
                      <a:pt x="2473322" y="917678"/>
                    </a:lnTo>
                    <a:lnTo>
                      <a:pt x="2487912" y="937857"/>
                    </a:lnTo>
                    <a:lnTo>
                      <a:pt x="2487912" y="943134"/>
                    </a:lnTo>
                    <a:lnTo>
                      <a:pt x="2494121" y="943134"/>
                    </a:lnTo>
                    <a:lnTo>
                      <a:pt x="2498157" y="922955"/>
                    </a:lnTo>
                    <a:lnTo>
                      <a:pt x="2510575" y="922955"/>
                    </a:lnTo>
                    <a:lnTo>
                      <a:pt x="2515852" y="904950"/>
                    </a:lnTo>
                    <a:lnTo>
                      <a:pt x="2522993" y="890048"/>
                    </a:lnTo>
                    <a:lnTo>
                      <a:pt x="2527028" y="890048"/>
                    </a:lnTo>
                    <a:lnTo>
                      <a:pt x="2529202" y="890048"/>
                    </a:lnTo>
                    <a:lnTo>
                      <a:pt x="2530133" y="890048"/>
                    </a:lnTo>
                    <a:lnTo>
                      <a:pt x="2534169" y="890048"/>
                    </a:lnTo>
                    <a:lnTo>
                      <a:pt x="2537273" y="890048"/>
                    </a:lnTo>
                    <a:lnTo>
                      <a:pt x="2539446" y="875147"/>
                    </a:lnTo>
                    <a:lnTo>
                      <a:pt x="2541620" y="867696"/>
                    </a:lnTo>
                    <a:lnTo>
                      <a:pt x="2546897" y="860245"/>
                    </a:lnTo>
                    <a:lnTo>
                      <a:pt x="2554037" y="848759"/>
                    </a:lnTo>
                    <a:lnTo>
                      <a:pt x="2566455" y="848759"/>
                    </a:lnTo>
                    <a:lnTo>
                      <a:pt x="2566455" y="840377"/>
                    </a:lnTo>
                    <a:lnTo>
                      <a:pt x="2566455" y="832926"/>
                    </a:lnTo>
                    <a:lnTo>
                      <a:pt x="2568628" y="827649"/>
                    </a:lnTo>
                    <a:lnTo>
                      <a:pt x="2570802" y="821440"/>
                    </a:lnTo>
                    <a:lnTo>
                      <a:pt x="2572975" y="820508"/>
                    </a:lnTo>
                    <a:lnTo>
                      <a:pt x="2573906" y="818335"/>
                    </a:lnTo>
                    <a:lnTo>
                      <a:pt x="2576079" y="818335"/>
                    </a:lnTo>
                    <a:lnTo>
                      <a:pt x="2578252" y="818335"/>
                    </a:lnTo>
                    <a:lnTo>
                      <a:pt x="2583530" y="818335"/>
                    </a:lnTo>
                    <a:lnTo>
                      <a:pt x="2580425" y="794120"/>
                    </a:lnTo>
                    <a:lnTo>
                      <a:pt x="2580425" y="766491"/>
                    </a:lnTo>
                    <a:lnTo>
                      <a:pt x="2581356" y="742276"/>
                    </a:lnTo>
                    <a:lnTo>
                      <a:pt x="2590670" y="719924"/>
                    </a:lnTo>
                    <a:lnTo>
                      <a:pt x="2595948" y="718993"/>
                    </a:lnTo>
                    <a:lnTo>
                      <a:pt x="2607434" y="716819"/>
                    </a:lnTo>
                    <a:lnTo>
                      <a:pt x="2619852" y="716819"/>
                    </a:lnTo>
                    <a:lnTo>
                      <a:pt x="2629165" y="716819"/>
                    </a:lnTo>
                    <a:lnTo>
                      <a:pt x="2634443" y="714646"/>
                    </a:lnTo>
                    <a:lnTo>
                      <a:pt x="2634443" y="707196"/>
                    </a:lnTo>
                    <a:lnTo>
                      <a:pt x="2639720" y="704091"/>
                    </a:lnTo>
                    <a:lnTo>
                      <a:pt x="2646861" y="699745"/>
                    </a:lnTo>
                    <a:lnTo>
                      <a:pt x="2656174" y="697572"/>
                    </a:lnTo>
                    <a:lnTo>
                      <a:pt x="2663314" y="696640"/>
                    </a:lnTo>
                    <a:lnTo>
                      <a:pt x="2666419" y="701918"/>
                    </a:lnTo>
                    <a:lnTo>
                      <a:pt x="2672628" y="707196"/>
                    </a:lnTo>
                    <a:lnTo>
                      <a:pt x="2677905" y="711542"/>
                    </a:lnTo>
                    <a:lnTo>
                      <a:pt x="2685045" y="709369"/>
                    </a:lnTo>
                    <a:lnTo>
                      <a:pt x="2692186" y="705022"/>
                    </a:lnTo>
                    <a:lnTo>
                      <a:pt x="2702741" y="701918"/>
                    </a:lnTo>
                    <a:lnTo>
                      <a:pt x="2717332" y="699745"/>
                    </a:lnTo>
                    <a:lnTo>
                      <a:pt x="2724472" y="689190"/>
                    </a:lnTo>
                    <a:lnTo>
                      <a:pt x="2728508" y="677703"/>
                    </a:lnTo>
                    <a:lnTo>
                      <a:pt x="2729439" y="662802"/>
                    </a:lnTo>
                    <a:lnTo>
                      <a:pt x="2744030" y="657524"/>
                    </a:lnTo>
                    <a:lnTo>
                      <a:pt x="2757690" y="652247"/>
                    </a:lnTo>
                    <a:lnTo>
                      <a:pt x="2768245" y="644796"/>
                    </a:lnTo>
                    <a:lnTo>
                      <a:pt x="2773522" y="629895"/>
                    </a:lnTo>
                    <a:lnTo>
                      <a:pt x="2782836" y="632068"/>
                    </a:lnTo>
                    <a:lnTo>
                      <a:pt x="2789976" y="632999"/>
                    </a:lnTo>
                    <a:lnTo>
                      <a:pt x="2795254" y="637345"/>
                    </a:lnTo>
                    <a:lnTo>
                      <a:pt x="2802394" y="642623"/>
                    </a:lnTo>
                    <a:lnTo>
                      <a:pt x="2807671" y="640450"/>
                    </a:lnTo>
                    <a:lnTo>
                      <a:pt x="2811707" y="640450"/>
                    </a:lnTo>
                    <a:lnTo>
                      <a:pt x="2813880" y="638277"/>
                    </a:lnTo>
                    <a:lnTo>
                      <a:pt x="2816985" y="638277"/>
                    </a:lnTo>
                    <a:lnTo>
                      <a:pt x="2811707" y="612820"/>
                    </a:lnTo>
                    <a:lnTo>
                      <a:pt x="2800221" y="590468"/>
                    </a:lnTo>
                    <a:lnTo>
                      <a:pt x="2789666" y="577740"/>
                    </a:lnTo>
                    <a:lnTo>
                      <a:pt x="2792770" y="572462"/>
                    </a:lnTo>
                    <a:lnTo>
                      <a:pt x="2794943" y="570289"/>
                    </a:lnTo>
                    <a:lnTo>
                      <a:pt x="2797116" y="568116"/>
                    </a:lnTo>
                    <a:lnTo>
                      <a:pt x="2799290" y="568116"/>
                    </a:lnTo>
                    <a:lnTo>
                      <a:pt x="2800221" y="568116"/>
                    </a:lnTo>
                    <a:lnTo>
                      <a:pt x="2802394" y="570289"/>
                    </a:lnTo>
                    <a:lnTo>
                      <a:pt x="2804567" y="570289"/>
                    </a:lnTo>
                    <a:lnTo>
                      <a:pt x="2806740" y="570289"/>
                    </a:lnTo>
                    <a:lnTo>
                      <a:pt x="2809845" y="570289"/>
                    </a:lnTo>
                    <a:lnTo>
                      <a:pt x="2813880" y="568116"/>
                    </a:lnTo>
                    <a:lnTo>
                      <a:pt x="2822263" y="560665"/>
                    </a:lnTo>
                    <a:lnTo>
                      <a:pt x="2826298" y="547937"/>
                    </a:lnTo>
                    <a:lnTo>
                      <a:pt x="2829403" y="533036"/>
                    </a:lnTo>
                    <a:lnTo>
                      <a:pt x="2829403" y="520307"/>
                    </a:lnTo>
                    <a:lnTo>
                      <a:pt x="2833439" y="525585"/>
                    </a:lnTo>
                    <a:lnTo>
                      <a:pt x="2838716" y="533036"/>
                    </a:lnTo>
                    <a:lnTo>
                      <a:pt x="2842752" y="540486"/>
                    </a:lnTo>
                    <a:lnTo>
                      <a:pt x="2845856" y="538313"/>
                    </a:lnTo>
                    <a:lnTo>
                      <a:pt x="2848029" y="538313"/>
                    </a:lnTo>
                    <a:lnTo>
                      <a:pt x="2850203" y="538313"/>
                    </a:lnTo>
                    <a:lnTo>
                      <a:pt x="2851134" y="536140"/>
                    </a:lnTo>
                    <a:lnTo>
                      <a:pt x="2853307" y="536140"/>
                    </a:lnTo>
                    <a:lnTo>
                      <a:pt x="2860447" y="536140"/>
                    </a:lnTo>
                    <a:lnTo>
                      <a:pt x="2864483" y="538313"/>
                    </a:lnTo>
                    <a:lnTo>
                      <a:pt x="2865414" y="540486"/>
                    </a:lnTo>
                    <a:lnTo>
                      <a:pt x="2869450" y="542659"/>
                    </a:lnTo>
                    <a:lnTo>
                      <a:pt x="2872555" y="543591"/>
                    </a:lnTo>
                    <a:lnTo>
                      <a:pt x="2872555" y="557250"/>
                    </a:lnTo>
                    <a:lnTo>
                      <a:pt x="2887146" y="560355"/>
                    </a:lnTo>
                    <a:lnTo>
                      <a:pt x="2898632" y="565632"/>
                    </a:lnTo>
                    <a:lnTo>
                      <a:pt x="2905772" y="577119"/>
                    </a:lnTo>
                    <a:lnTo>
                      <a:pt x="2912913" y="577119"/>
                    </a:lnTo>
                    <a:lnTo>
                      <a:pt x="2916017" y="577119"/>
                    </a:lnTo>
                    <a:lnTo>
                      <a:pt x="2920053" y="577119"/>
                    </a:lnTo>
                    <a:lnTo>
                      <a:pt x="2923158" y="574946"/>
                    </a:lnTo>
                    <a:lnTo>
                      <a:pt x="2925330" y="572773"/>
                    </a:lnTo>
                    <a:lnTo>
                      <a:pt x="2928435" y="567495"/>
                    </a:lnTo>
                    <a:lnTo>
                      <a:pt x="2930608" y="564390"/>
                    </a:lnTo>
                    <a:lnTo>
                      <a:pt x="2930608" y="562217"/>
                    </a:lnTo>
                    <a:lnTo>
                      <a:pt x="2928435" y="557871"/>
                    </a:lnTo>
                    <a:lnTo>
                      <a:pt x="2927503" y="556940"/>
                    </a:lnTo>
                    <a:lnTo>
                      <a:pt x="2925330" y="554767"/>
                    </a:lnTo>
                    <a:lnTo>
                      <a:pt x="2921295" y="552594"/>
                    </a:lnTo>
                    <a:lnTo>
                      <a:pt x="2923468" y="547316"/>
                    </a:lnTo>
                    <a:lnTo>
                      <a:pt x="2925641" y="542038"/>
                    </a:lnTo>
                    <a:lnTo>
                      <a:pt x="2927814" y="539865"/>
                    </a:lnTo>
                    <a:lnTo>
                      <a:pt x="2930919" y="535519"/>
                    </a:lnTo>
                    <a:lnTo>
                      <a:pt x="2933092" y="532415"/>
                    </a:lnTo>
                    <a:lnTo>
                      <a:pt x="2969414" y="532415"/>
                    </a:lnTo>
                    <a:lnTo>
                      <a:pt x="2965999" y="516271"/>
                    </a:lnTo>
                    <a:close/>
                    <a:moveTo>
                      <a:pt x="758729" y="1039993"/>
                    </a:moveTo>
                    <a:lnTo>
                      <a:pt x="776425" y="1034716"/>
                    </a:lnTo>
                    <a:lnTo>
                      <a:pt x="791016" y="1027265"/>
                    </a:lnTo>
                    <a:lnTo>
                      <a:pt x="791016" y="1030370"/>
                    </a:lnTo>
                    <a:lnTo>
                      <a:pt x="791016" y="1034716"/>
                    </a:lnTo>
                    <a:lnTo>
                      <a:pt x="791016" y="1039993"/>
                    </a:lnTo>
                    <a:lnTo>
                      <a:pt x="788843" y="1045271"/>
                    </a:lnTo>
                    <a:lnTo>
                      <a:pt x="785738" y="1050549"/>
                    </a:lnTo>
                    <a:lnTo>
                      <a:pt x="785738" y="1057999"/>
                    </a:lnTo>
                    <a:lnTo>
                      <a:pt x="774252" y="1057999"/>
                    </a:lnTo>
                    <a:lnTo>
                      <a:pt x="765870" y="1057068"/>
                    </a:lnTo>
                    <a:lnTo>
                      <a:pt x="758729" y="1054895"/>
                    </a:lnTo>
                    <a:lnTo>
                      <a:pt x="758729" y="1039993"/>
                    </a:lnTo>
                    <a:close/>
                    <a:moveTo>
                      <a:pt x="644175" y="1152064"/>
                    </a:moveTo>
                    <a:lnTo>
                      <a:pt x="645106" y="1151133"/>
                    </a:lnTo>
                    <a:lnTo>
                      <a:pt x="645106" y="1148960"/>
                    </a:lnTo>
                    <a:lnTo>
                      <a:pt x="647279" y="1148960"/>
                    </a:lnTo>
                    <a:lnTo>
                      <a:pt x="649453" y="1146787"/>
                    </a:lnTo>
                    <a:lnTo>
                      <a:pt x="651626" y="1144614"/>
                    </a:lnTo>
                    <a:lnTo>
                      <a:pt x="666217" y="1144614"/>
                    </a:lnTo>
                    <a:lnTo>
                      <a:pt x="662181" y="1148960"/>
                    </a:lnTo>
                    <a:lnTo>
                      <a:pt x="659076" y="1151133"/>
                    </a:lnTo>
                    <a:lnTo>
                      <a:pt x="655041" y="1152064"/>
                    </a:lnTo>
                    <a:lnTo>
                      <a:pt x="651936" y="1154238"/>
                    </a:lnTo>
                    <a:lnTo>
                      <a:pt x="645727" y="1156411"/>
                    </a:lnTo>
                    <a:lnTo>
                      <a:pt x="642623" y="1156411"/>
                    </a:lnTo>
                    <a:lnTo>
                      <a:pt x="644175" y="1152064"/>
                    </a:lnTo>
                    <a:close/>
                    <a:moveTo>
                      <a:pt x="765870" y="1265377"/>
                    </a:moveTo>
                    <a:lnTo>
                      <a:pt x="759661" y="1282452"/>
                    </a:lnTo>
                    <a:lnTo>
                      <a:pt x="752520" y="1300457"/>
                    </a:lnTo>
                    <a:lnTo>
                      <a:pt x="751589" y="1315359"/>
                    </a:lnTo>
                    <a:lnTo>
                      <a:pt x="737930" y="1319705"/>
                    </a:lnTo>
                    <a:lnTo>
                      <a:pt x="725512" y="1320636"/>
                    </a:lnTo>
                    <a:lnTo>
                      <a:pt x="714957" y="1315359"/>
                    </a:lnTo>
                    <a:lnTo>
                      <a:pt x="701297" y="1312254"/>
                    </a:lnTo>
                    <a:lnTo>
                      <a:pt x="696019" y="1312254"/>
                    </a:lnTo>
                    <a:lnTo>
                      <a:pt x="692915" y="1312254"/>
                    </a:lnTo>
                    <a:lnTo>
                      <a:pt x="688879" y="1313186"/>
                    </a:lnTo>
                    <a:lnTo>
                      <a:pt x="685775" y="1317532"/>
                    </a:lnTo>
                    <a:lnTo>
                      <a:pt x="683602" y="1319705"/>
                    </a:lnTo>
                    <a:lnTo>
                      <a:pt x="681428" y="1322810"/>
                    </a:lnTo>
                    <a:lnTo>
                      <a:pt x="678324" y="1324983"/>
                    </a:lnTo>
                    <a:lnTo>
                      <a:pt x="673046" y="1322810"/>
                    </a:lnTo>
                    <a:lnTo>
                      <a:pt x="661560" y="1320636"/>
                    </a:lnTo>
                    <a:lnTo>
                      <a:pt x="646969" y="1319705"/>
                    </a:lnTo>
                    <a:lnTo>
                      <a:pt x="632378" y="1315359"/>
                    </a:lnTo>
                    <a:lnTo>
                      <a:pt x="617787" y="1313186"/>
                    </a:lnTo>
                    <a:lnTo>
                      <a:pt x="610647" y="1312254"/>
                    </a:lnTo>
                    <a:lnTo>
                      <a:pt x="596056" y="1306046"/>
                    </a:lnTo>
                    <a:lnTo>
                      <a:pt x="581465" y="1298595"/>
                    </a:lnTo>
                    <a:lnTo>
                      <a:pt x="566874" y="1295490"/>
                    </a:lnTo>
                    <a:lnTo>
                      <a:pt x="551352" y="1298595"/>
                    </a:lnTo>
                    <a:lnTo>
                      <a:pt x="539865" y="1306046"/>
                    </a:lnTo>
                    <a:lnTo>
                      <a:pt x="536761" y="1315669"/>
                    </a:lnTo>
                    <a:lnTo>
                      <a:pt x="532725" y="1325293"/>
                    </a:lnTo>
                    <a:lnTo>
                      <a:pt x="530552" y="1335848"/>
                    </a:lnTo>
                    <a:lnTo>
                      <a:pt x="523411" y="1334917"/>
                    </a:lnTo>
                    <a:lnTo>
                      <a:pt x="510994" y="1330571"/>
                    </a:lnTo>
                    <a:lnTo>
                      <a:pt x="496403" y="1327466"/>
                    </a:lnTo>
                    <a:lnTo>
                      <a:pt x="485848" y="1323120"/>
                    </a:lnTo>
                    <a:lnTo>
                      <a:pt x="478707" y="1320016"/>
                    </a:lnTo>
                    <a:lnTo>
                      <a:pt x="474671" y="1305114"/>
                    </a:lnTo>
                    <a:lnTo>
                      <a:pt x="460081" y="1297664"/>
                    </a:lnTo>
                    <a:lnTo>
                      <a:pt x="445490" y="1295490"/>
                    </a:lnTo>
                    <a:lnTo>
                      <a:pt x="430899" y="1295490"/>
                    </a:lnTo>
                    <a:lnTo>
                      <a:pt x="418481" y="1291144"/>
                    </a:lnTo>
                    <a:lnTo>
                      <a:pt x="415376" y="1288040"/>
                    </a:lnTo>
                    <a:lnTo>
                      <a:pt x="413203" y="1285867"/>
                    </a:lnTo>
                    <a:lnTo>
                      <a:pt x="409167" y="1282762"/>
                    </a:lnTo>
                    <a:lnTo>
                      <a:pt x="408236" y="1278416"/>
                    </a:lnTo>
                    <a:lnTo>
                      <a:pt x="402027" y="1275311"/>
                    </a:lnTo>
                    <a:lnTo>
                      <a:pt x="406063" y="1256374"/>
                    </a:lnTo>
                    <a:lnTo>
                      <a:pt x="409167" y="1238368"/>
                    </a:lnTo>
                    <a:lnTo>
                      <a:pt x="415376" y="1221294"/>
                    </a:lnTo>
                    <a:lnTo>
                      <a:pt x="410720" y="1221294"/>
                    </a:lnTo>
                    <a:lnTo>
                      <a:pt x="401406" y="1219121"/>
                    </a:lnTo>
                    <a:lnTo>
                      <a:pt x="381538" y="1218189"/>
                    </a:lnTo>
                    <a:lnTo>
                      <a:pt x="358565" y="1218189"/>
                    </a:lnTo>
                    <a:lnTo>
                      <a:pt x="330314" y="1218189"/>
                    </a:lnTo>
                    <a:lnTo>
                      <a:pt x="305168" y="1219121"/>
                    </a:lnTo>
                    <a:lnTo>
                      <a:pt x="281264" y="1223467"/>
                    </a:lnTo>
                    <a:lnTo>
                      <a:pt x="265742" y="1226571"/>
                    </a:lnTo>
                    <a:lnTo>
                      <a:pt x="254255" y="1234022"/>
                    </a:lnTo>
                    <a:lnTo>
                      <a:pt x="239664" y="1243646"/>
                    </a:lnTo>
                    <a:lnTo>
                      <a:pt x="225073" y="1251097"/>
                    </a:lnTo>
                    <a:lnTo>
                      <a:pt x="174160" y="1243646"/>
                    </a:lnTo>
                    <a:lnTo>
                      <a:pt x="174160" y="1234022"/>
                    </a:lnTo>
                    <a:lnTo>
                      <a:pt x="180369" y="1233091"/>
                    </a:lnTo>
                    <a:lnTo>
                      <a:pt x="183473" y="1230918"/>
                    </a:lnTo>
                    <a:lnTo>
                      <a:pt x="187509" y="1228744"/>
                    </a:lnTo>
                    <a:lnTo>
                      <a:pt x="190614" y="1226571"/>
                    </a:lnTo>
                    <a:lnTo>
                      <a:pt x="192787" y="1226571"/>
                    </a:lnTo>
                    <a:lnTo>
                      <a:pt x="195891" y="1228744"/>
                    </a:lnTo>
                    <a:lnTo>
                      <a:pt x="199927" y="1230918"/>
                    </a:lnTo>
                    <a:lnTo>
                      <a:pt x="205205" y="1233091"/>
                    </a:lnTo>
                    <a:lnTo>
                      <a:pt x="208309" y="1233091"/>
                    </a:lnTo>
                    <a:lnTo>
                      <a:pt x="214518" y="1230918"/>
                    </a:lnTo>
                    <a:lnTo>
                      <a:pt x="219796" y="1225640"/>
                    </a:lnTo>
                    <a:lnTo>
                      <a:pt x="222900" y="1219431"/>
                    </a:lnTo>
                    <a:lnTo>
                      <a:pt x="226936" y="1216327"/>
                    </a:lnTo>
                    <a:lnTo>
                      <a:pt x="232213" y="1211980"/>
                    </a:lnTo>
                    <a:lnTo>
                      <a:pt x="244631" y="1211049"/>
                    </a:lnTo>
                    <a:lnTo>
                      <a:pt x="244631" y="1204840"/>
                    </a:lnTo>
                    <a:lnTo>
                      <a:pt x="244631" y="1202978"/>
                    </a:lnTo>
                    <a:lnTo>
                      <a:pt x="244631" y="1200804"/>
                    </a:lnTo>
                    <a:lnTo>
                      <a:pt x="244631" y="1196458"/>
                    </a:lnTo>
                    <a:lnTo>
                      <a:pt x="248667" y="1195527"/>
                    </a:lnTo>
                    <a:lnTo>
                      <a:pt x="250840" y="1193354"/>
                    </a:lnTo>
                    <a:lnTo>
                      <a:pt x="251771" y="1191181"/>
                    </a:lnTo>
                    <a:lnTo>
                      <a:pt x="253945" y="1191181"/>
                    </a:lnTo>
                    <a:lnTo>
                      <a:pt x="256118" y="1189007"/>
                    </a:lnTo>
                    <a:lnTo>
                      <a:pt x="261395" y="1189007"/>
                    </a:lnTo>
                    <a:lnTo>
                      <a:pt x="259222" y="1185903"/>
                    </a:lnTo>
                    <a:lnTo>
                      <a:pt x="256118" y="1181557"/>
                    </a:lnTo>
                    <a:lnTo>
                      <a:pt x="253945" y="1180625"/>
                    </a:lnTo>
                    <a:lnTo>
                      <a:pt x="251771" y="1178452"/>
                    </a:lnTo>
                    <a:lnTo>
                      <a:pt x="251771" y="1174106"/>
                    </a:lnTo>
                    <a:lnTo>
                      <a:pt x="253945" y="1173175"/>
                    </a:lnTo>
                    <a:lnTo>
                      <a:pt x="257980" y="1159515"/>
                    </a:lnTo>
                    <a:lnTo>
                      <a:pt x="263258" y="1148960"/>
                    </a:lnTo>
                    <a:lnTo>
                      <a:pt x="270398" y="1139336"/>
                    </a:lnTo>
                    <a:lnTo>
                      <a:pt x="290267" y="1139336"/>
                    </a:lnTo>
                    <a:lnTo>
                      <a:pt x="295544" y="1130954"/>
                    </a:lnTo>
                    <a:lnTo>
                      <a:pt x="297717" y="1119468"/>
                    </a:lnTo>
                    <a:lnTo>
                      <a:pt x="300822" y="1108912"/>
                    </a:lnTo>
                    <a:lnTo>
                      <a:pt x="310135" y="1101462"/>
                    </a:lnTo>
                    <a:lnTo>
                      <a:pt x="314171" y="1099289"/>
                    </a:lnTo>
                    <a:lnTo>
                      <a:pt x="315102" y="1099289"/>
                    </a:lnTo>
                    <a:lnTo>
                      <a:pt x="319138" y="1099289"/>
                    </a:lnTo>
                    <a:lnTo>
                      <a:pt x="321311" y="1101462"/>
                    </a:lnTo>
                    <a:lnTo>
                      <a:pt x="322243" y="1104566"/>
                    </a:lnTo>
                    <a:lnTo>
                      <a:pt x="324416" y="1108912"/>
                    </a:lnTo>
                    <a:lnTo>
                      <a:pt x="344284" y="1104566"/>
                    </a:lnTo>
                    <a:lnTo>
                      <a:pt x="361048" y="1094942"/>
                    </a:lnTo>
                    <a:lnTo>
                      <a:pt x="373466" y="1084387"/>
                    </a:lnTo>
                    <a:lnTo>
                      <a:pt x="388057" y="1089665"/>
                    </a:lnTo>
                    <a:lnTo>
                      <a:pt x="399544" y="1101151"/>
                    </a:lnTo>
                    <a:lnTo>
                      <a:pt x="406684" y="1113880"/>
                    </a:lnTo>
                    <a:lnTo>
                      <a:pt x="415066" y="1124435"/>
                    </a:lnTo>
                    <a:lnTo>
                      <a:pt x="424379" y="1135921"/>
                    </a:lnTo>
                    <a:lnTo>
                      <a:pt x="453561" y="1156100"/>
                    </a:lnTo>
                    <a:lnTo>
                      <a:pt x="480570" y="1176279"/>
                    </a:lnTo>
                    <a:lnTo>
                      <a:pt x="480570" y="1180625"/>
                    </a:lnTo>
                    <a:lnTo>
                      <a:pt x="480570" y="1183730"/>
                    </a:lnTo>
                    <a:lnTo>
                      <a:pt x="479639" y="1185903"/>
                    </a:lnTo>
                    <a:lnTo>
                      <a:pt x="479639" y="1188076"/>
                    </a:lnTo>
                    <a:lnTo>
                      <a:pt x="477466" y="1189007"/>
                    </a:lnTo>
                    <a:lnTo>
                      <a:pt x="470325" y="1196458"/>
                    </a:lnTo>
                    <a:lnTo>
                      <a:pt x="458839" y="1200804"/>
                    </a:lnTo>
                    <a:lnTo>
                      <a:pt x="444248" y="1202978"/>
                    </a:lnTo>
                    <a:lnTo>
                      <a:pt x="429657" y="1200804"/>
                    </a:lnTo>
                    <a:lnTo>
                      <a:pt x="435866" y="1213533"/>
                    </a:lnTo>
                    <a:lnTo>
                      <a:pt x="444248" y="1218810"/>
                    </a:lnTo>
                    <a:lnTo>
                      <a:pt x="455734" y="1223157"/>
                    </a:lnTo>
                    <a:lnTo>
                      <a:pt x="465048" y="1230607"/>
                    </a:lnTo>
                    <a:lnTo>
                      <a:pt x="473430" y="1230607"/>
                    </a:lnTo>
                    <a:lnTo>
                      <a:pt x="473430" y="1206082"/>
                    </a:lnTo>
                    <a:lnTo>
                      <a:pt x="484916" y="1206082"/>
                    </a:lnTo>
                    <a:lnTo>
                      <a:pt x="488021" y="1198631"/>
                    </a:lnTo>
                    <a:lnTo>
                      <a:pt x="492057" y="1193354"/>
                    </a:lnTo>
                    <a:lnTo>
                      <a:pt x="495161" y="1189007"/>
                    </a:lnTo>
                    <a:lnTo>
                      <a:pt x="500439" y="1185903"/>
                    </a:lnTo>
                    <a:lnTo>
                      <a:pt x="499507" y="1180625"/>
                    </a:lnTo>
                    <a:lnTo>
                      <a:pt x="497334" y="1176279"/>
                    </a:lnTo>
                    <a:lnTo>
                      <a:pt x="497334" y="1174106"/>
                    </a:lnTo>
                    <a:lnTo>
                      <a:pt x="495161" y="1171002"/>
                    </a:lnTo>
                    <a:lnTo>
                      <a:pt x="494230" y="1166655"/>
                    </a:lnTo>
                    <a:lnTo>
                      <a:pt x="494230" y="1161378"/>
                    </a:lnTo>
                    <a:lnTo>
                      <a:pt x="499507" y="1161378"/>
                    </a:lnTo>
                    <a:lnTo>
                      <a:pt x="504785" y="1163551"/>
                    </a:lnTo>
                    <a:lnTo>
                      <a:pt x="507889" y="1165724"/>
                    </a:lnTo>
                    <a:lnTo>
                      <a:pt x="510062" y="1165724"/>
                    </a:lnTo>
                    <a:lnTo>
                      <a:pt x="514098" y="1165724"/>
                    </a:lnTo>
                    <a:lnTo>
                      <a:pt x="517203" y="1165724"/>
                    </a:lnTo>
                    <a:lnTo>
                      <a:pt x="521238" y="1165724"/>
                    </a:lnTo>
                    <a:lnTo>
                      <a:pt x="521238" y="1161378"/>
                    </a:lnTo>
                    <a:lnTo>
                      <a:pt x="509752" y="1151754"/>
                    </a:lnTo>
                    <a:lnTo>
                      <a:pt x="499197" y="1144303"/>
                    </a:lnTo>
                    <a:lnTo>
                      <a:pt x="484606" y="1139026"/>
                    </a:lnTo>
                    <a:lnTo>
                      <a:pt x="484606" y="1128471"/>
                    </a:lnTo>
                    <a:lnTo>
                      <a:pt x="470015" y="1128471"/>
                    </a:lnTo>
                    <a:lnTo>
                      <a:pt x="457597" y="1109533"/>
                    </a:lnTo>
                    <a:lnTo>
                      <a:pt x="443937" y="1093701"/>
                    </a:lnTo>
                    <a:lnTo>
                      <a:pt x="429346" y="1078799"/>
                    </a:lnTo>
                    <a:lnTo>
                      <a:pt x="429346" y="1072590"/>
                    </a:lnTo>
                    <a:lnTo>
                      <a:pt x="429346" y="1069486"/>
                    </a:lnTo>
                    <a:lnTo>
                      <a:pt x="429346" y="1065140"/>
                    </a:lnTo>
                    <a:lnTo>
                      <a:pt x="429346" y="1064208"/>
                    </a:lnTo>
                    <a:lnTo>
                      <a:pt x="433382" y="1062035"/>
                    </a:lnTo>
                    <a:lnTo>
                      <a:pt x="436487" y="1057689"/>
                    </a:lnTo>
                    <a:lnTo>
                      <a:pt x="438660" y="1057689"/>
                    </a:lnTo>
                    <a:lnTo>
                      <a:pt x="438660" y="1056758"/>
                    </a:lnTo>
                    <a:lnTo>
                      <a:pt x="440833" y="1056758"/>
                    </a:lnTo>
                    <a:lnTo>
                      <a:pt x="443006" y="1056758"/>
                    </a:lnTo>
                    <a:lnTo>
                      <a:pt x="443937" y="1054584"/>
                    </a:lnTo>
                    <a:lnTo>
                      <a:pt x="446111" y="1057689"/>
                    </a:lnTo>
                    <a:lnTo>
                      <a:pt x="448284" y="1062035"/>
                    </a:lnTo>
                    <a:lnTo>
                      <a:pt x="448284" y="1065140"/>
                    </a:lnTo>
                    <a:lnTo>
                      <a:pt x="450457" y="1071349"/>
                    </a:lnTo>
                    <a:lnTo>
                      <a:pt x="465048" y="1067002"/>
                    </a:lnTo>
                    <a:lnTo>
                      <a:pt x="472188" y="1087181"/>
                    </a:lnTo>
                    <a:lnTo>
                      <a:pt x="479328" y="1098668"/>
                    </a:lnTo>
                    <a:lnTo>
                      <a:pt x="487710" y="1103945"/>
                    </a:lnTo>
                    <a:lnTo>
                      <a:pt x="497024" y="1106118"/>
                    </a:lnTo>
                    <a:lnTo>
                      <a:pt x="507579" y="1111396"/>
                    </a:lnTo>
                    <a:lnTo>
                      <a:pt x="521238" y="1121020"/>
                    </a:lnTo>
                    <a:lnTo>
                      <a:pt x="526516" y="1126297"/>
                    </a:lnTo>
                    <a:lnTo>
                      <a:pt x="526516" y="1133748"/>
                    </a:lnTo>
                    <a:lnTo>
                      <a:pt x="524343" y="1141199"/>
                    </a:lnTo>
                    <a:lnTo>
                      <a:pt x="522170" y="1150823"/>
                    </a:lnTo>
                    <a:lnTo>
                      <a:pt x="524343" y="1161378"/>
                    </a:lnTo>
                    <a:lnTo>
                      <a:pt x="528379" y="1165724"/>
                    </a:lnTo>
                    <a:lnTo>
                      <a:pt x="531483" y="1166655"/>
                    </a:lnTo>
                    <a:lnTo>
                      <a:pt x="536761" y="1171002"/>
                    </a:lnTo>
                    <a:lnTo>
                      <a:pt x="540797" y="1174106"/>
                    </a:lnTo>
                    <a:lnTo>
                      <a:pt x="543901" y="1176279"/>
                    </a:lnTo>
                    <a:lnTo>
                      <a:pt x="560665" y="1225951"/>
                    </a:lnTo>
                    <a:lnTo>
                      <a:pt x="564701" y="1225951"/>
                    </a:lnTo>
                    <a:lnTo>
                      <a:pt x="565632" y="1228124"/>
                    </a:lnTo>
                    <a:lnTo>
                      <a:pt x="567805" y="1228124"/>
                    </a:lnTo>
                    <a:lnTo>
                      <a:pt x="569978" y="1230297"/>
                    </a:lnTo>
                    <a:lnTo>
                      <a:pt x="575256" y="1228124"/>
                    </a:lnTo>
                    <a:lnTo>
                      <a:pt x="580534" y="1225951"/>
                    </a:lnTo>
                    <a:lnTo>
                      <a:pt x="582707" y="1225019"/>
                    </a:lnTo>
                    <a:lnTo>
                      <a:pt x="584880" y="1220673"/>
                    </a:lnTo>
                    <a:lnTo>
                      <a:pt x="584880" y="1218500"/>
                    </a:lnTo>
                    <a:lnTo>
                      <a:pt x="587053" y="1215395"/>
                    </a:lnTo>
                    <a:lnTo>
                      <a:pt x="587984" y="1211049"/>
                    </a:lnTo>
                    <a:lnTo>
                      <a:pt x="592020" y="1210118"/>
                    </a:lnTo>
                    <a:lnTo>
                      <a:pt x="597298" y="1205772"/>
                    </a:lnTo>
                    <a:lnTo>
                      <a:pt x="594193" y="1188697"/>
                    </a:lnTo>
                    <a:lnTo>
                      <a:pt x="587053" y="1172864"/>
                    </a:lnTo>
                    <a:lnTo>
                      <a:pt x="577740" y="1161378"/>
                    </a:lnTo>
                    <a:lnTo>
                      <a:pt x="577740" y="1156411"/>
                    </a:lnTo>
                    <a:lnTo>
                      <a:pt x="580844" y="1158584"/>
                    </a:lnTo>
                    <a:lnTo>
                      <a:pt x="580844" y="1159515"/>
                    </a:lnTo>
                    <a:lnTo>
                      <a:pt x="583017" y="1161688"/>
                    </a:lnTo>
                    <a:lnTo>
                      <a:pt x="585190" y="1166035"/>
                    </a:lnTo>
                    <a:lnTo>
                      <a:pt x="592331" y="1163861"/>
                    </a:lnTo>
                    <a:lnTo>
                      <a:pt x="595435" y="1163861"/>
                    </a:lnTo>
                    <a:lnTo>
                      <a:pt x="597608" y="1163861"/>
                    </a:lnTo>
                    <a:lnTo>
                      <a:pt x="599781" y="1161688"/>
                    </a:lnTo>
                    <a:lnTo>
                      <a:pt x="599781" y="1159515"/>
                    </a:lnTo>
                    <a:lnTo>
                      <a:pt x="599781" y="1158584"/>
                    </a:lnTo>
                    <a:lnTo>
                      <a:pt x="597608" y="1154238"/>
                    </a:lnTo>
                    <a:lnTo>
                      <a:pt x="597608" y="1148960"/>
                    </a:lnTo>
                    <a:lnTo>
                      <a:pt x="600713" y="1148960"/>
                    </a:lnTo>
                    <a:lnTo>
                      <a:pt x="600713" y="1144614"/>
                    </a:lnTo>
                    <a:lnTo>
                      <a:pt x="604748" y="1144614"/>
                    </a:lnTo>
                    <a:lnTo>
                      <a:pt x="607853" y="1144614"/>
                    </a:lnTo>
                    <a:lnTo>
                      <a:pt x="610026" y="1146787"/>
                    </a:lnTo>
                    <a:lnTo>
                      <a:pt x="612199" y="1146787"/>
                    </a:lnTo>
                    <a:lnTo>
                      <a:pt x="614372" y="1148960"/>
                    </a:lnTo>
                    <a:lnTo>
                      <a:pt x="619650" y="1151133"/>
                    </a:lnTo>
                    <a:lnTo>
                      <a:pt x="622754" y="1152064"/>
                    </a:lnTo>
                    <a:lnTo>
                      <a:pt x="624927" y="1154238"/>
                    </a:lnTo>
                    <a:lnTo>
                      <a:pt x="627100" y="1156411"/>
                    </a:lnTo>
                    <a:lnTo>
                      <a:pt x="630205" y="1158584"/>
                    </a:lnTo>
                    <a:lnTo>
                      <a:pt x="634241" y="1161688"/>
                    </a:lnTo>
                    <a:lnTo>
                      <a:pt x="632068" y="1166966"/>
                    </a:lnTo>
                    <a:lnTo>
                      <a:pt x="629894" y="1171312"/>
                    </a:lnTo>
                    <a:lnTo>
                      <a:pt x="629894" y="1174416"/>
                    </a:lnTo>
                    <a:lnTo>
                      <a:pt x="629894" y="1178763"/>
                    </a:lnTo>
                    <a:lnTo>
                      <a:pt x="629894" y="1181867"/>
                    </a:lnTo>
                    <a:lnTo>
                      <a:pt x="629894" y="1186213"/>
                    </a:lnTo>
                    <a:lnTo>
                      <a:pt x="629894" y="1189318"/>
                    </a:lnTo>
                    <a:lnTo>
                      <a:pt x="636103" y="1206392"/>
                    </a:lnTo>
                    <a:lnTo>
                      <a:pt x="648521" y="1223467"/>
                    </a:lnTo>
                    <a:lnTo>
                      <a:pt x="665285" y="1234022"/>
                    </a:lnTo>
                    <a:lnTo>
                      <a:pt x="680808" y="1238368"/>
                    </a:lnTo>
                    <a:lnTo>
                      <a:pt x="684843" y="1236195"/>
                    </a:lnTo>
                    <a:lnTo>
                      <a:pt x="687948" y="1233091"/>
                    </a:lnTo>
                    <a:lnTo>
                      <a:pt x="690121" y="1228744"/>
                    </a:lnTo>
                    <a:lnTo>
                      <a:pt x="695399" y="1226571"/>
                    </a:lnTo>
                    <a:lnTo>
                      <a:pt x="699434" y="1225640"/>
                    </a:lnTo>
                    <a:lnTo>
                      <a:pt x="704712" y="1226571"/>
                    </a:lnTo>
                    <a:lnTo>
                      <a:pt x="714025" y="1230918"/>
                    </a:lnTo>
                    <a:lnTo>
                      <a:pt x="721165" y="1234022"/>
                    </a:lnTo>
                    <a:lnTo>
                      <a:pt x="728306" y="1236195"/>
                    </a:lnTo>
                    <a:lnTo>
                      <a:pt x="735446" y="1234022"/>
                    </a:lnTo>
                    <a:lnTo>
                      <a:pt x="743828" y="1226571"/>
                    </a:lnTo>
                    <a:lnTo>
                      <a:pt x="750968" y="1226571"/>
                    </a:lnTo>
                    <a:lnTo>
                      <a:pt x="755004" y="1226571"/>
                    </a:lnTo>
                    <a:lnTo>
                      <a:pt x="758109" y="1226571"/>
                    </a:lnTo>
                    <a:lnTo>
                      <a:pt x="760282" y="1228744"/>
                    </a:lnTo>
                    <a:lnTo>
                      <a:pt x="762455" y="1230918"/>
                    </a:lnTo>
                    <a:lnTo>
                      <a:pt x="762455" y="1234022"/>
                    </a:lnTo>
                    <a:lnTo>
                      <a:pt x="764628" y="1238368"/>
                    </a:lnTo>
                    <a:lnTo>
                      <a:pt x="767732" y="1251097"/>
                    </a:lnTo>
                    <a:lnTo>
                      <a:pt x="765870" y="1265377"/>
                    </a:lnTo>
                    <a:close/>
                    <a:moveTo>
                      <a:pt x="845033" y="1136232"/>
                    </a:moveTo>
                    <a:lnTo>
                      <a:pt x="825165" y="1141509"/>
                    </a:lnTo>
                    <a:lnTo>
                      <a:pt x="803434" y="1143682"/>
                    </a:lnTo>
                    <a:lnTo>
                      <a:pt x="781702" y="1139336"/>
                    </a:lnTo>
                    <a:lnTo>
                      <a:pt x="773320" y="1136232"/>
                    </a:lnTo>
                    <a:lnTo>
                      <a:pt x="766180" y="1130954"/>
                    </a:lnTo>
                    <a:lnTo>
                      <a:pt x="756867" y="1124745"/>
                    </a:lnTo>
                    <a:lnTo>
                      <a:pt x="742276" y="1124745"/>
                    </a:lnTo>
                    <a:lnTo>
                      <a:pt x="727685" y="1126918"/>
                    </a:lnTo>
                    <a:lnTo>
                      <a:pt x="713094" y="1134369"/>
                    </a:lnTo>
                    <a:lnTo>
                      <a:pt x="700676" y="1139647"/>
                    </a:lnTo>
                    <a:lnTo>
                      <a:pt x="686085" y="1141820"/>
                    </a:lnTo>
                    <a:lnTo>
                      <a:pt x="671494" y="1136542"/>
                    </a:lnTo>
                    <a:lnTo>
                      <a:pt x="666217" y="1134369"/>
                    </a:lnTo>
                    <a:lnTo>
                      <a:pt x="662181" y="1132196"/>
                    </a:lnTo>
                    <a:lnTo>
                      <a:pt x="659076" y="1131265"/>
                    </a:lnTo>
                    <a:lnTo>
                      <a:pt x="656903" y="1126918"/>
                    </a:lnTo>
                    <a:lnTo>
                      <a:pt x="656903" y="1123814"/>
                    </a:lnTo>
                    <a:lnTo>
                      <a:pt x="654730" y="1116363"/>
                    </a:lnTo>
                    <a:lnTo>
                      <a:pt x="654730" y="1110154"/>
                    </a:lnTo>
                    <a:lnTo>
                      <a:pt x="658766" y="1099599"/>
                    </a:lnTo>
                    <a:lnTo>
                      <a:pt x="665906" y="1086871"/>
                    </a:lnTo>
                    <a:lnTo>
                      <a:pt x="674288" y="1071969"/>
                    </a:lnTo>
                    <a:lnTo>
                      <a:pt x="683602" y="1057068"/>
                    </a:lnTo>
                    <a:lnTo>
                      <a:pt x="690742" y="1043408"/>
                    </a:lnTo>
                    <a:lnTo>
                      <a:pt x="694778" y="1035026"/>
                    </a:lnTo>
                    <a:lnTo>
                      <a:pt x="703160" y="1037199"/>
                    </a:lnTo>
                    <a:lnTo>
                      <a:pt x="710300" y="1040304"/>
                    </a:lnTo>
                    <a:lnTo>
                      <a:pt x="715578" y="1042477"/>
                    </a:lnTo>
                    <a:lnTo>
                      <a:pt x="721786" y="1047755"/>
                    </a:lnTo>
                    <a:lnTo>
                      <a:pt x="724891" y="1049928"/>
                    </a:lnTo>
                    <a:lnTo>
                      <a:pt x="727064" y="1049928"/>
                    </a:lnTo>
                    <a:lnTo>
                      <a:pt x="729237" y="1049928"/>
                    </a:lnTo>
                    <a:lnTo>
                      <a:pt x="730168" y="1050859"/>
                    </a:lnTo>
                    <a:lnTo>
                      <a:pt x="717751" y="1055205"/>
                    </a:lnTo>
                    <a:lnTo>
                      <a:pt x="721786" y="1064829"/>
                    </a:lnTo>
                    <a:lnTo>
                      <a:pt x="728927" y="1072280"/>
                    </a:lnTo>
                    <a:lnTo>
                      <a:pt x="734204" y="1079731"/>
                    </a:lnTo>
                    <a:lnTo>
                      <a:pt x="743518" y="1080662"/>
                    </a:lnTo>
                    <a:lnTo>
                      <a:pt x="755935" y="1075384"/>
                    </a:lnTo>
                    <a:lnTo>
                      <a:pt x="765249" y="1067934"/>
                    </a:lnTo>
                    <a:lnTo>
                      <a:pt x="780771" y="1073211"/>
                    </a:lnTo>
                    <a:lnTo>
                      <a:pt x="800640" y="1084698"/>
                    </a:lnTo>
                    <a:lnTo>
                      <a:pt x="821439" y="1097426"/>
                    </a:lnTo>
                    <a:lnTo>
                      <a:pt x="836030" y="1110154"/>
                    </a:lnTo>
                    <a:lnTo>
                      <a:pt x="844413" y="1125056"/>
                    </a:lnTo>
                    <a:lnTo>
                      <a:pt x="850621" y="1125056"/>
                    </a:lnTo>
                    <a:lnTo>
                      <a:pt x="845033" y="1136232"/>
                    </a:lnTo>
                    <a:close/>
                    <a:moveTo>
                      <a:pt x="1025402" y="1146787"/>
                    </a:moveTo>
                    <a:lnTo>
                      <a:pt x="1022298" y="1146787"/>
                    </a:lnTo>
                    <a:lnTo>
                      <a:pt x="1018262" y="1146787"/>
                    </a:lnTo>
                    <a:lnTo>
                      <a:pt x="1015157" y="1146787"/>
                    </a:lnTo>
                    <a:lnTo>
                      <a:pt x="1011122" y="1144614"/>
                    </a:lnTo>
                    <a:lnTo>
                      <a:pt x="1008949" y="1161688"/>
                    </a:lnTo>
                    <a:lnTo>
                      <a:pt x="1011122" y="1173175"/>
                    </a:lnTo>
                    <a:lnTo>
                      <a:pt x="1016399" y="1183730"/>
                    </a:lnTo>
                    <a:lnTo>
                      <a:pt x="1020435" y="1196458"/>
                    </a:lnTo>
                    <a:lnTo>
                      <a:pt x="1022608" y="1217569"/>
                    </a:lnTo>
                    <a:lnTo>
                      <a:pt x="995600" y="1218500"/>
                    </a:lnTo>
                    <a:lnTo>
                      <a:pt x="976973" y="1215395"/>
                    </a:lnTo>
                    <a:lnTo>
                      <a:pt x="966418" y="1205772"/>
                    </a:lnTo>
                    <a:lnTo>
                      <a:pt x="962382" y="1188697"/>
                    </a:lnTo>
                    <a:lnTo>
                      <a:pt x="962382" y="1165414"/>
                    </a:lnTo>
                    <a:lnTo>
                      <a:pt x="974800" y="1165414"/>
                    </a:lnTo>
                    <a:lnTo>
                      <a:pt x="967660" y="1151754"/>
                    </a:lnTo>
                    <a:lnTo>
                      <a:pt x="955242" y="1138094"/>
                    </a:lnTo>
                    <a:lnTo>
                      <a:pt x="944686" y="1121020"/>
                    </a:lnTo>
                    <a:lnTo>
                      <a:pt x="933200" y="1103945"/>
                    </a:lnTo>
                    <a:lnTo>
                      <a:pt x="927922" y="1086871"/>
                    </a:lnTo>
                    <a:lnTo>
                      <a:pt x="931027" y="1071038"/>
                    </a:lnTo>
                    <a:lnTo>
                      <a:pt x="938167" y="1059552"/>
                    </a:lnTo>
                    <a:lnTo>
                      <a:pt x="949653" y="1049928"/>
                    </a:lnTo>
                    <a:lnTo>
                      <a:pt x="962071" y="1044650"/>
                    </a:lnTo>
                    <a:lnTo>
                      <a:pt x="974489" y="1039373"/>
                    </a:lnTo>
                    <a:lnTo>
                      <a:pt x="985976" y="1029749"/>
                    </a:lnTo>
                    <a:lnTo>
                      <a:pt x="995289" y="1029749"/>
                    </a:lnTo>
                    <a:lnTo>
                      <a:pt x="1000567" y="1031922"/>
                    </a:lnTo>
                    <a:lnTo>
                      <a:pt x="1005844" y="1031922"/>
                    </a:lnTo>
                    <a:lnTo>
                      <a:pt x="1011122" y="1034095"/>
                    </a:lnTo>
                    <a:lnTo>
                      <a:pt x="1008017" y="1049928"/>
                    </a:lnTo>
                    <a:lnTo>
                      <a:pt x="1000877" y="1063587"/>
                    </a:lnTo>
                    <a:lnTo>
                      <a:pt x="986286" y="1068865"/>
                    </a:lnTo>
                    <a:lnTo>
                      <a:pt x="966418" y="1071038"/>
                    </a:lnTo>
                    <a:lnTo>
                      <a:pt x="973558" y="1086871"/>
                    </a:lnTo>
                    <a:lnTo>
                      <a:pt x="985976" y="1101772"/>
                    </a:lnTo>
                    <a:lnTo>
                      <a:pt x="1001498" y="1111396"/>
                    </a:lnTo>
                    <a:lnTo>
                      <a:pt x="1000567" y="1115742"/>
                    </a:lnTo>
                    <a:lnTo>
                      <a:pt x="998394" y="1116674"/>
                    </a:lnTo>
                    <a:lnTo>
                      <a:pt x="996220" y="1116674"/>
                    </a:lnTo>
                    <a:lnTo>
                      <a:pt x="995289" y="1121020"/>
                    </a:lnTo>
                    <a:lnTo>
                      <a:pt x="1000567" y="1130644"/>
                    </a:lnTo>
                    <a:lnTo>
                      <a:pt x="1005844" y="1139026"/>
                    </a:lnTo>
                    <a:lnTo>
                      <a:pt x="1008017" y="1143372"/>
                    </a:lnTo>
                    <a:lnTo>
                      <a:pt x="1008949" y="1144303"/>
                    </a:lnTo>
                    <a:lnTo>
                      <a:pt x="1011122" y="1143372"/>
                    </a:lnTo>
                    <a:lnTo>
                      <a:pt x="1011122" y="1141199"/>
                    </a:lnTo>
                    <a:lnTo>
                      <a:pt x="1013295" y="1138094"/>
                    </a:lnTo>
                    <a:lnTo>
                      <a:pt x="1013295" y="1133748"/>
                    </a:lnTo>
                    <a:lnTo>
                      <a:pt x="1015468" y="1131575"/>
                    </a:lnTo>
                    <a:lnTo>
                      <a:pt x="1018573" y="1133748"/>
                    </a:lnTo>
                    <a:lnTo>
                      <a:pt x="1022608" y="1138094"/>
                    </a:lnTo>
                    <a:lnTo>
                      <a:pt x="1023540" y="1139026"/>
                    </a:lnTo>
                    <a:lnTo>
                      <a:pt x="1027575" y="1141199"/>
                    </a:lnTo>
                    <a:lnTo>
                      <a:pt x="1030680" y="1144303"/>
                    </a:lnTo>
                    <a:lnTo>
                      <a:pt x="1025402" y="1146787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id="{DB63DE18-E413-4BDC-B7DA-058F76BC0278}"/>
                  </a:ext>
                </a:extLst>
              </p:cNvPr>
              <p:cNvSpPr/>
              <p:nvPr/>
            </p:nvSpPr>
            <p:spPr>
              <a:xfrm>
                <a:off x="3690211" y="4196454"/>
                <a:ext cx="74507" cy="99343"/>
              </a:xfrm>
              <a:custGeom>
                <a:avLst/>
                <a:gdLst>
                  <a:gd name="connsiteX0" fmla="*/ 60226 w 74506"/>
                  <a:gd name="connsiteY0" fmla="*/ 0 h 99342"/>
                  <a:gd name="connsiteX1" fmla="*/ 43462 w 74506"/>
                  <a:gd name="connsiteY1" fmla="*/ 0 h 99342"/>
                  <a:gd name="connsiteX2" fmla="*/ 23904 w 74506"/>
                  <a:gd name="connsiteY2" fmla="*/ 2173 h 99342"/>
                  <a:gd name="connsiteX3" fmla="*/ 4036 w 74506"/>
                  <a:gd name="connsiteY3" fmla="*/ 4346 h 99342"/>
                  <a:gd name="connsiteX4" fmla="*/ 4967 w 74506"/>
                  <a:gd name="connsiteY4" fmla="*/ 11797 h 99342"/>
                  <a:gd name="connsiteX5" fmla="*/ 7140 w 74506"/>
                  <a:gd name="connsiteY5" fmla="*/ 14901 h 99342"/>
                  <a:gd name="connsiteX6" fmla="*/ 11176 w 74506"/>
                  <a:gd name="connsiteY6" fmla="*/ 19248 h 99342"/>
                  <a:gd name="connsiteX7" fmla="*/ 14281 w 74506"/>
                  <a:gd name="connsiteY7" fmla="*/ 20179 h 99342"/>
                  <a:gd name="connsiteX8" fmla="*/ 18627 w 74506"/>
                  <a:gd name="connsiteY8" fmla="*/ 22352 h 99342"/>
                  <a:gd name="connsiteX9" fmla="*/ 23904 w 74506"/>
                  <a:gd name="connsiteY9" fmla="*/ 24525 h 99342"/>
                  <a:gd name="connsiteX10" fmla="*/ 18627 w 74506"/>
                  <a:gd name="connsiteY10" fmla="*/ 31976 h 99342"/>
                  <a:gd name="connsiteX11" fmla="*/ 11176 w 74506"/>
                  <a:gd name="connsiteY11" fmla="*/ 37253 h 99342"/>
                  <a:gd name="connsiteX12" fmla="*/ 4036 w 74506"/>
                  <a:gd name="connsiteY12" fmla="*/ 40358 h 99342"/>
                  <a:gd name="connsiteX13" fmla="*/ 0 w 74506"/>
                  <a:gd name="connsiteY13" fmla="*/ 74197 h 99342"/>
                  <a:gd name="connsiteX14" fmla="*/ 23904 w 74506"/>
                  <a:gd name="connsiteY14" fmla="*/ 77301 h 99342"/>
                  <a:gd name="connsiteX15" fmla="*/ 23904 w 74506"/>
                  <a:gd name="connsiteY15" fmla="*/ 89098 h 99342"/>
                  <a:gd name="connsiteX16" fmla="*/ 31045 w 74506"/>
                  <a:gd name="connsiteY16" fmla="*/ 92202 h 99342"/>
                  <a:gd name="connsiteX17" fmla="*/ 38495 w 74506"/>
                  <a:gd name="connsiteY17" fmla="*/ 98411 h 99342"/>
                  <a:gd name="connsiteX18" fmla="*/ 43462 w 74506"/>
                  <a:gd name="connsiteY18" fmla="*/ 101826 h 99342"/>
                  <a:gd name="connsiteX19" fmla="*/ 48740 w 74506"/>
                  <a:gd name="connsiteY19" fmla="*/ 99653 h 99342"/>
                  <a:gd name="connsiteX20" fmla="*/ 50913 w 74506"/>
                  <a:gd name="connsiteY20" fmla="*/ 96549 h 99342"/>
                  <a:gd name="connsiteX21" fmla="*/ 53086 w 74506"/>
                  <a:gd name="connsiteY21" fmla="*/ 94376 h 99342"/>
                  <a:gd name="connsiteX22" fmla="*/ 53086 w 74506"/>
                  <a:gd name="connsiteY22" fmla="*/ 92202 h 99342"/>
                  <a:gd name="connsiteX23" fmla="*/ 53086 w 74506"/>
                  <a:gd name="connsiteY23" fmla="*/ 89098 h 99342"/>
                  <a:gd name="connsiteX24" fmla="*/ 53086 w 74506"/>
                  <a:gd name="connsiteY24" fmla="*/ 84752 h 99342"/>
                  <a:gd name="connsiteX25" fmla="*/ 56191 w 74506"/>
                  <a:gd name="connsiteY25" fmla="*/ 81647 h 99342"/>
                  <a:gd name="connsiteX26" fmla="*/ 67677 w 74506"/>
                  <a:gd name="connsiteY26" fmla="*/ 84752 h 99342"/>
                  <a:gd name="connsiteX27" fmla="*/ 72644 w 74506"/>
                  <a:gd name="connsiteY27" fmla="*/ 77301 h 99342"/>
                  <a:gd name="connsiteX28" fmla="*/ 76991 w 74506"/>
                  <a:gd name="connsiteY28" fmla="*/ 77301 h 99342"/>
                  <a:gd name="connsiteX29" fmla="*/ 69540 w 74506"/>
                  <a:gd name="connsiteY29" fmla="*/ 37253 h 99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4506" h="99342">
                    <a:moveTo>
                      <a:pt x="60226" y="0"/>
                    </a:moveTo>
                    <a:lnTo>
                      <a:pt x="43462" y="0"/>
                    </a:lnTo>
                    <a:lnTo>
                      <a:pt x="23904" y="2173"/>
                    </a:lnTo>
                    <a:lnTo>
                      <a:pt x="4036" y="4346"/>
                    </a:lnTo>
                    <a:lnTo>
                      <a:pt x="4967" y="11797"/>
                    </a:lnTo>
                    <a:lnTo>
                      <a:pt x="7140" y="14901"/>
                    </a:lnTo>
                    <a:lnTo>
                      <a:pt x="11176" y="19248"/>
                    </a:lnTo>
                    <a:lnTo>
                      <a:pt x="14281" y="20179"/>
                    </a:lnTo>
                    <a:lnTo>
                      <a:pt x="18627" y="22352"/>
                    </a:lnTo>
                    <a:lnTo>
                      <a:pt x="23904" y="24525"/>
                    </a:lnTo>
                    <a:lnTo>
                      <a:pt x="18627" y="31976"/>
                    </a:lnTo>
                    <a:lnTo>
                      <a:pt x="11176" y="37253"/>
                    </a:lnTo>
                    <a:lnTo>
                      <a:pt x="4036" y="40358"/>
                    </a:lnTo>
                    <a:lnTo>
                      <a:pt x="0" y="74197"/>
                    </a:lnTo>
                    <a:lnTo>
                      <a:pt x="23904" y="77301"/>
                    </a:lnTo>
                    <a:lnTo>
                      <a:pt x="23904" y="89098"/>
                    </a:lnTo>
                    <a:lnTo>
                      <a:pt x="31045" y="92202"/>
                    </a:lnTo>
                    <a:lnTo>
                      <a:pt x="38495" y="98411"/>
                    </a:lnTo>
                    <a:lnTo>
                      <a:pt x="43462" y="101826"/>
                    </a:lnTo>
                    <a:lnTo>
                      <a:pt x="48740" y="99653"/>
                    </a:lnTo>
                    <a:lnTo>
                      <a:pt x="50913" y="96549"/>
                    </a:lnTo>
                    <a:lnTo>
                      <a:pt x="53086" y="94376"/>
                    </a:lnTo>
                    <a:lnTo>
                      <a:pt x="53086" y="92202"/>
                    </a:lnTo>
                    <a:lnTo>
                      <a:pt x="53086" y="89098"/>
                    </a:lnTo>
                    <a:lnTo>
                      <a:pt x="53086" y="84752"/>
                    </a:lnTo>
                    <a:lnTo>
                      <a:pt x="56191" y="81647"/>
                    </a:lnTo>
                    <a:lnTo>
                      <a:pt x="67677" y="84752"/>
                    </a:lnTo>
                    <a:lnTo>
                      <a:pt x="72644" y="77301"/>
                    </a:lnTo>
                    <a:lnTo>
                      <a:pt x="76991" y="77301"/>
                    </a:lnTo>
                    <a:lnTo>
                      <a:pt x="69540" y="3725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id="{BD9C6CEF-2933-46C0-A97A-E4E1589F6303}"/>
                  </a:ext>
                </a:extLst>
              </p:cNvPr>
              <p:cNvSpPr/>
              <p:nvPr/>
            </p:nvSpPr>
            <p:spPr>
              <a:xfrm>
                <a:off x="3753542" y="4135296"/>
                <a:ext cx="40358" cy="34149"/>
              </a:xfrm>
              <a:custGeom>
                <a:avLst/>
                <a:gdLst>
                  <a:gd name="connsiteX0" fmla="*/ 22042 w 40357"/>
                  <a:gd name="connsiteY0" fmla="*/ 36012 h 34149"/>
                  <a:gd name="connsiteX1" fmla="*/ 27009 w 40357"/>
                  <a:gd name="connsiteY1" fmla="*/ 31665 h 34149"/>
                  <a:gd name="connsiteX2" fmla="*/ 31355 w 40357"/>
                  <a:gd name="connsiteY2" fmla="*/ 29492 h 34149"/>
                  <a:gd name="connsiteX3" fmla="*/ 34460 w 40357"/>
                  <a:gd name="connsiteY3" fmla="*/ 28561 h 34149"/>
                  <a:gd name="connsiteX4" fmla="*/ 40668 w 40357"/>
                  <a:gd name="connsiteY4" fmla="*/ 24215 h 34149"/>
                  <a:gd name="connsiteX5" fmla="*/ 36633 w 40357"/>
                  <a:gd name="connsiteY5" fmla="*/ 0 h 34149"/>
                  <a:gd name="connsiteX6" fmla="*/ 23904 w 40357"/>
                  <a:gd name="connsiteY6" fmla="*/ 2173 h 34149"/>
                  <a:gd name="connsiteX7" fmla="*/ 16764 w 40357"/>
                  <a:gd name="connsiteY7" fmla="*/ 6209 h 34149"/>
                  <a:gd name="connsiteX8" fmla="*/ 9313 w 40357"/>
                  <a:gd name="connsiteY8" fmla="*/ 11486 h 34149"/>
                  <a:gd name="connsiteX9" fmla="*/ 0 w 40357"/>
                  <a:gd name="connsiteY9" fmla="*/ 16764 h 34149"/>
                  <a:gd name="connsiteX10" fmla="*/ 0 w 40357"/>
                  <a:gd name="connsiteY10" fmla="*/ 24215 h 34149"/>
                  <a:gd name="connsiteX11" fmla="*/ 2173 w 40357"/>
                  <a:gd name="connsiteY11" fmla="*/ 26388 h 34149"/>
                  <a:gd name="connsiteX12" fmla="*/ 2173 w 40357"/>
                  <a:gd name="connsiteY12" fmla="*/ 28561 h 34149"/>
                  <a:gd name="connsiteX13" fmla="*/ 4346 w 40357"/>
                  <a:gd name="connsiteY13" fmla="*/ 28561 h 34149"/>
                  <a:gd name="connsiteX14" fmla="*/ 4346 w 40357"/>
                  <a:gd name="connsiteY14" fmla="*/ 29492 h 34149"/>
                  <a:gd name="connsiteX15" fmla="*/ 4346 w 40357"/>
                  <a:gd name="connsiteY15" fmla="*/ 33839 h 34149"/>
                  <a:gd name="connsiteX16" fmla="*/ 9313 w 40357"/>
                  <a:gd name="connsiteY16" fmla="*/ 33839 h 34149"/>
                  <a:gd name="connsiteX17" fmla="*/ 11487 w 40357"/>
                  <a:gd name="connsiteY17" fmla="*/ 33839 h 34149"/>
                  <a:gd name="connsiteX18" fmla="*/ 13660 w 40357"/>
                  <a:gd name="connsiteY18" fmla="*/ 36012 h 34149"/>
                  <a:gd name="connsiteX19" fmla="*/ 14591 w 40357"/>
                  <a:gd name="connsiteY19" fmla="*/ 36012 h 34149"/>
                  <a:gd name="connsiteX20" fmla="*/ 16764 w 40357"/>
                  <a:gd name="connsiteY20" fmla="*/ 36943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357" h="34149">
                    <a:moveTo>
                      <a:pt x="22042" y="36012"/>
                    </a:moveTo>
                    <a:lnTo>
                      <a:pt x="27009" y="31665"/>
                    </a:lnTo>
                    <a:lnTo>
                      <a:pt x="31355" y="29492"/>
                    </a:lnTo>
                    <a:lnTo>
                      <a:pt x="34460" y="28561"/>
                    </a:lnTo>
                    <a:lnTo>
                      <a:pt x="40668" y="24215"/>
                    </a:lnTo>
                    <a:lnTo>
                      <a:pt x="36633" y="0"/>
                    </a:lnTo>
                    <a:lnTo>
                      <a:pt x="23904" y="2173"/>
                    </a:lnTo>
                    <a:lnTo>
                      <a:pt x="16764" y="6209"/>
                    </a:lnTo>
                    <a:lnTo>
                      <a:pt x="9313" y="11486"/>
                    </a:lnTo>
                    <a:lnTo>
                      <a:pt x="0" y="16764"/>
                    </a:lnTo>
                    <a:lnTo>
                      <a:pt x="0" y="24215"/>
                    </a:lnTo>
                    <a:lnTo>
                      <a:pt x="2173" y="26388"/>
                    </a:lnTo>
                    <a:lnTo>
                      <a:pt x="2173" y="28561"/>
                    </a:lnTo>
                    <a:lnTo>
                      <a:pt x="4346" y="28561"/>
                    </a:lnTo>
                    <a:lnTo>
                      <a:pt x="4346" y="29492"/>
                    </a:lnTo>
                    <a:lnTo>
                      <a:pt x="4346" y="33839"/>
                    </a:lnTo>
                    <a:lnTo>
                      <a:pt x="9313" y="33839"/>
                    </a:lnTo>
                    <a:lnTo>
                      <a:pt x="11487" y="33839"/>
                    </a:lnTo>
                    <a:lnTo>
                      <a:pt x="13660" y="36012"/>
                    </a:lnTo>
                    <a:lnTo>
                      <a:pt x="14591" y="36012"/>
                    </a:lnTo>
                    <a:lnTo>
                      <a:pt x="16764" y="3694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id="{B331233E-6AF2-4ACA-B909-42CE397C9C14}"/>
                  </a:ext>
                </a:extLst>
              </p:cNvPr>
              <p:cNvSpPr/>
              <p:nvPr/>
            </p:nvSpPr>
            <p:spPr>
              <a:xfrm>
                <a:off x="3770306" y="4179690"/>
                <a:ext cx="55880" cy="96238"/>
              </a:xfrm>
              <a:custGeom>
                <a:avLst/>
                <a:gdLst>
                  <a:gd name="connsiteX0" fmla="*/ 54018 w 55880"/>
                  <a:gd name="connsiteY0" fmla="*/ 13660 h 96238"/>
                  <a:gd name="connsiteX1" fmla="*/ 53086 w 55880"/>
                  <a:gd name="connsiteY1" fmla="*/ 9624 h 96238"/>
                  <a:gd name="connsiteX2" fmla="*/ 43773 w 55880"/>
                  <a:gd name="connsiteY2" fmla="*/ 6209 h 96238"/>
                  <a:gd name="connsiteX3" fmla="*/ 31045 w 55880"/>
                  <a:gd name="connsiteY3" fmla="*/ 4346 h 96238"/>
                  <a:gd name="connsiteX4" fmla="*/ 16454 w 55880"/>
                  <a:gd name="connsiteY4" fmla="*/ 2173 h 96238"/>
                  <a:gd name="connsiteX5" fmla="*/ 3104 w 55880"/>
                  <a:gd name="connsiteY5" fmla="*/ 0 h 96238"/>
                  <a:gd name="connsiteX6" fmla="*/ 0 w 55880"/>
                  <a:gd name="connsiteY6" fmla="*/ 16764 h 96238"/>
                  <a:gd name="connsiteX7" fmla="*/ 2173 w 55880"/>
                  <a:gd name="connsiteY7" fmla="*/ 31665 h 96238"/>
                  <a:gd name="connsiteX8" fmla="*/ 3104 w 55880"/>
                  <a:gd name="connsiteY8" fmla="*/ 48740 h 96238"/>
                  <a:gd name="connsiteX9" fmla="*/ 7140 w 55880"/>
                  <a:gd name="connsiteY9" fmla="*/ 63331 h 96238"/>
                  <a:gd name="connsiteX10" fmla="*/ 7140 w 55880"/>
                  <a:gd name="connsiteY10" fmla="*/ 76059 h 96238"/>
                  <a:gd name="connsiteX11" fmla="*/ 3104 w 55880"/>
                  <a:gd name="connsiteY11" fmla="*/ 86614 h 96238"/>
                  <a:gd name="connsiteX12" fmla="*/ 7140 w 55880"/>
                  <a:gd name="connsiteY12" fmla="*/ 98411 h 96238"/>
                  <a:gd name="connsiteX13" fmla="*/ 14591 w 55880"/>
                  <a:gd name="connsiteY13" fmla="*/ 98411 h 96238"/>
                  <a:gd name="connsiteX14" fmla="*/ 19869 w 55880"/>
                  <a:gd name="connsiteY14" fmla="*/ 98411 h 96238"/>
                  <a:gd name="connsiteX15" fmla="*/ 23904 w 55880"/>
                  <a:gd name="connsiteY15" fmla="*/ 96238 h 96238"/>
                  <a:gd name="connsiteX16" fmla="*/ 27009 w 55880"/>
                  <a:gd name="connsiteY16" fmla="*/ 94065 h 96238"/>
                  <a:gd name="connsiteX17" fmla="*/ 31045 w 55880"/>
                  <a:gd name="connsiteY17" fmla="*/ 88788 h 96238"/>
                  <a:gd name="connsiteX18" fmla="*/ 32286 w 55880"/>
                  <a:gd name="connsiteY18" fmla="*/ 81337 h 96238"/>
                  <a:gd name="connsiteX19" fmla="*/ 34460 w 55880"/>
                  <a:gd name="connsiteY19" fmla="*/ 70782 h 96238"/>
                  <a:gd name="connsiteX20" fmla="*/ 32286 w 55880"/>
                  <a:gd name="connsiteY20" fmla="*/ 61468 h 96238"/>
                  <a:gd name="connsiteX21" fmla="*/ 34460 w 55880"/>
                  <a:gd name="connsiteY21" fmla="*/ 57122 h 96238"/>
                  <a:gd name="connsiteX22" fmla="*/ 38495 w 55880"/>
                  <a:gd name="connsiteY22" fmla="*/ 56191 h 96238"/>
                  <a:gd name="connsiteX23" fmla="*/ 39427 w 55880"/>
                  <a:gd name="connsiteY23" fmla="*/ 54018 h 96238"/>
                  <a:gd name="connsiteX24" fmla="*/ 43773 w 55880"/>
                  <a:gd name="connsiteY24" fmla="*/ 51844 h 96238"/>
                  <a:gd name="connsiteX25" fmla="*/ 46877 w 55880"/>
                  <a:gd name="connsiteY25" fmla="*/ 49671 h 96238"/>
                  <a:gd name="connsiteX26" fmla="*/ 50913 w 55880"/>
                  <a:gd name="connsiteY26" fmla="*/ 46567 h 96238"/>
                  <a:gd name="connsiteX27" fmla="*/ 53086 w 55880"/>
                  <a:gd name="connsiteY27" fmla="*/ 41289 h 96238"/>
                  <a:gd name="connsiteX28" fmla="*/ 54018 w 55880"/>
                  <a:gd name="connsiteY28" fmla="*/ 36943 h 96238"/>
                  <a:gd name="connsiteX29" fmla="*/ 56191 w 55880"/>
                  <a:gd name="connsiteY29" fmla="*/ 33839 h 96238"/>
                  <a:gd name="connsiteX30" fmla="*/ 56191 w 55880"/>
                  <a:gd name="connsiteY30" fmla="*/ 26388 h 96238"/>
                  <a:gd name="connsiteX31" fmla="*/ 54018 w 55880"/>
                  <a:gd name="connsiteY31" fmla="*/ 18937 h 9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5880" h="96238">
                    <a:moveTo>
                      <a:pt x="54018" y="13660"/>
                    </a:moveTo>
                    <a:lnTo>
                      <a:pt x="53086" y="9624"/>
                    </a:lnTo>
                    <a:lnTo>
                      <a:pt x="43773" y="6209"/>
                    </a:lnTo>
                    <a:lnTo>
                      <a:pt x="31045" y="4346"/>
                    </a:lnTo>
                    <a:lnTo>
                      <a:pt x="16454" y="2173"/>
                    </a:lnTo>
                    <a:lnTo>
                      <a:pt x="3104" y="0"/>
                    </a:lnTo>
                    <a:lnTo>
                      <a:pt x="0" y="16764"/>
                    </a:lnTo>
                    <a:lnTo>
                      <a:pt x="2173" y="31665"/>
                    </a:lnTo>
                    <a:lnTo>
                      <a:pt x="3104" y="48740"/>
                    </a:lnTo>
                    <a:lnTo>
                      <a:pt x="7140" y="63331"/>
                    </a:lnTo>
                    <a:lnTo>
                      <a:pt x="7140" y="76059"/>
                    </a:lnTo>
                    <a:lnTo>
                      <a:pt x="3104" y="86614"/>
                    </a:lnTo>
                    <a:lnTo>
                      <a:pt x="7140" y="98411"/>
                    </a:lnTo>
                    <a:lnTo>
                      <a:pt x="14591" y="98411"/>
                    </a:lnTo>
                    <a:lnTo>
                      <a:pt x="19869" y="98411"/>
                    </a:lnTo>
                    <a:lnTo>
                      <a:pt x="23904" y="96238"/>
                    </a:lnTo>
                    <a:lnTo>
                      <a:pt x="27009" y="94065"/>
                    </a:lnTo>
                    <a:lnTo>
                      <a:pt x="31045" y="88788"/>
                    </a:lnTo>
                    <a:lnTo>
                      <a:pt x="32286" y="81337"/>
                    </a:lnTo>
                    <a:lnTo>
                      <a:pt x="34460" y="70782"/>
                    </a:lnTo>
                    <a:lnTo>
                      <a:pt x="32286" y="61468"/>
                    </a:lnTo>
                    <a:lnTo>
                      <a:pt x="34460" y="57122"/>
                    </a:lnTo>
                    <a:lnTo>
                      <a:pt x="38495" y="56191"/>
                    </a:lnTo>
                    <a:lnTo>
                      <a:pt x="39427" y="54018"/>
                    </a:lnTo>
                    <a:lnTo>
                      <a:pt x="43773" y="51844"/>
                    </a:lnTo>
                    <a:lnTo>
                      <a:pt x="46877" y="49671"/>
                    </a:lnTo>
                    <a:lnTo>
                      <a:pt x="50913" y="46567"/>
                    </a:lnTo>
                    <a:lnTo>
                      <a:pt x="53086" y="41289"/>
                    </a:lnTo>
                    <a:lnTo>
                      <a:pt x="54018" y="36943"/>
                    </a:lnTo>
                    <a:lnTo>
                      <a:pt x="56191" y="33839"/>
                    </a:lnTo>
                    <a:lnTo>
                      <a:pt x="56191" y="26388"/>
                    </a:lnTo>
                    <a:lnTo>
                      <a:pt x="54018" y="18937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id="{03794358-D982-41D2-8DB0-5165E22C1CB0}"/>
                  </a:ext>
                </a:extLst>
              </p:cNvPr>
              <p:cNvSpPr/>
              <p:nvPr/>
            </p:nvSpPr>
            <p:spPr>
              <a:xfrm>
                <a:off x="3630606" y="4070724"/>
                <a:ext cx="21731" cy="27940"/>
              </a:xfrm>
              <a:custGeom>
                <a:avLst/>
                <a:gdLst>
                  <a:gd name="connsiteX0" fmla="*/ 22973 w 21731"/>
                  <a:gd name="connsiteY0" fmla="*/ 28561 h 27940"/>
                  <a:gd name="connsiteX1" fmla="*/ 22042 w 21731"/>
                  <a:gd name="connsiteY1" fmla="*/ 21110 h 27940"/>
                  <a:gd name="connsiteX2" fmla="*/ 17695 w 21731"/>
                  <a:gd name="connsiteY2" fmla="*/ 13660 h 27940"/>
                  <a:gd name="connsiteX3" fmla="*/ 14591 w 21731"/>
                  <a:gd name="connsiteY3" fmla="*/ 7451 h 27940"/>
                  <a:gd name="connsiteX4" fmla="*/ 7451 w 21731"/>
                  <a:gd name="connsiteY4" fmla="*/ 4346 h 27940"/>
                  <a:gd name="connsiteX5" fmla="*/ 0 w 21731"/>
                  <a:gd name="connsiteY5" fmla="*/ 0 h 27940"/>
                  <a:gd name="connsiteX6" fmla="*/ 1242 w 21731"/>
                  <a:gd name="connsiteY6" fmla="*/ 7451 h 27940"/>
                  <a:gd name="connsiteX7" fmla="*/ 3104 w 21731"/>
                  <a:gd name="connsiteY7" fmla="*/ 13660 h 27940"/>
                  <a:gd name="connsiteX8" fmla="*/ 5278 w 21731"/>
                  <a:gd name="connsiteY8" fmla="*/ 16764 h 27940"/>
                  <a:gd name="connsiteX9" fmla="*/ 7451 w 21731"/>
                  <a:gd name="connsiteY9" fmla="*/ 21110 h 27940"/>
                  <a:gd name="connsiteX10" fmla="*/ 12728 w 21731"/>
                  <a:gd name="connsiteY10" fmla="*/ 24215 h 27940"/>
                  <a:gd name="connsiteX11" fmla="*/ 12728 w 21731"/>
                  <a:gd name="connsiteY11" fmla="*/ 28561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731" h="27940">
                    <a:moveTo>
                      <a:pt x="22973" y="28561"/>
                    </a:moveTo>
                    <a:lnTo>
                      <a:pt x="22042" y="21110"/>
                    </a:lnTo>
                    <a:lnTo>
                      <a:pt x="17695" y="13660"/>
                    </a:lnTo>
                    <a:lnTo>
                      <a:pt x="14591" y="7451"/>
                    </a:lnTo>
                    <a:lnTo>
                      <a:pt x="7451" y="4346"/>
                    </a:lnTo>
                    <a:lnTo>
                      <a:pt x="0" y="0"/>
                    </a:lnTo>
                    <a:lnTo>
                      <a:pt x="1242" y="7451"/>
                    </a:lnTo>
                    <a:lnTo>
                      <a:pt x="3104" y="13660"/>
                    </a:lnTo>
                    <a:lnTo>
                      <a:pt x="5278" y="16764"/>
                    </a:lnTo>
                    <a:lnTo>
                      <a:pt x="7451" y="21110"/>
                    </a:lnTo>
                    <a:lnTo>
                      <a:pt x="12728" y="24215"/>
                    </a:lnTo>
                    <a:lnTo>
                      <a:pt x="12728" y="2856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id="{D0EC3686-D0BA-4E4D-8F58-72E7822ACB8D}"/>
                  </a:ext>
                </a:extLst>
              </p:cNvPr>
              <p:cNvSpPr/>
              <p:nvPr/>
            </p:nvSpPr>
            <p:spPr>
              <a:xfrm>
                <a:off x="3646438" y="4107667"/>
                <a:ext cx="86925" cy="68298"/>
              </a:xfrm>
              <a:custGeom>
                <a:avLst/>
                <a:gdLst>
                  <a:gd name="connsiteX0" fmla="*/ 50913 w 86924"/>
                  <a:gd name="connsiteY0" fmla="*/ 44394 h 68298"/>
                  <a:gd name="connsiteX1" fmla="*/ 54949 w 86924"/>
                  <a:gd name="connsiteY1" fmla="*/ 48740 h 68298"/>
                  <a:gd name="connsiteX2" fmla="*/ 54949 w 86924"/>
                  <a:gd name="connsiteY2" fmla="*/ 51844 h 68298"/>
                  <a:gd name="connsiteX3" fmla="*/ 54949 w 86924"/>
                  <a:gd name="connsiteY3" fmla="*/ 57122 h 68298"/>
                  <a:gd name="connsiteX4" fmla="*/ 56191 w 86924"/>
                  <a:gd name="connsiteY4" fmla="*/ 61468 h 68298"/>
                  <a:gd name="connsiteX5" fmla="*/ 60226 w 86924"/>
                  <a:gd name="connsiteY5" fmla="*/ 64573 h 68298"/>
                  <a:gd name="connsiteX6" fmla="*/ 62400 w 86924"/>
                  <a:gd name="connsiteY6" fmla="*/ 66746 h 68298"/>
                  <a:gd name="connsiteX7" fmla="*/ 63331 w 86924"/>
                  <a:gd name="connsiteY7" fmla="*/ 66746 h 68298"/>
                  <a:gd name="connsiteX8" fmla="*/ 63331 w 86924"/>
                  <a:gd name="connsiteY8" fmla="*/ 68919 h 68298"/>
                  <a:gd name="connsiteX9" fmla="*/ 67677 w 86924"/>
                  <a:gd name="connsiteY9" fmla="*/ 68919 h 68298"/>
                  <a:gd name="connsiteX10" fmla="*/ 70782 w 86924"/>
                  <a:gd name="connsiteY10" fmla="*/ 64573 h 68298"/>
                  <a:gd name="connsiteX11" fmla="*/ 74817 w 86924"/>
                  <a:gd name="connsiteY11" fmla="*/ 63641 h 68298"/>
                  <a:gd name="connsiteX12" fmla="*/ 80095 w 86924"/>
                  <a:gd name="connsiteY12" fmla="*/ 61468 h 68298"/>
                  <a:gd name="connsiteX13" fmla="*/ 82268 w 86924"/>
                  <a:gd name="connsiteY13" fmla="*/ 48740 h 68298"/>
                  <a:gd name="connsiteX14" fmla="*/ 84131 w 86924"/>
                  <a:gd name="connsiteY14" fmla="*/ 31665 h 68298"/>
                  <a:gd name="connsiteX15" fmla="*/ 87235 w 86924"/>
                  <a:gd name="connsiteY15" fmla="*/ 20179 h 68298"/>
                  <a:gd name="connsiteX16" fmla="*/ 87235 w 86924"/>
                  <a:gd name="connsiteY16" fmla="*/ 14901 h 68298"/>
                  <a:gd name="connsiteX17" fmla="*/ 87235 w 86924"/>
                  <a:gd name="connsiteY17" fmla="*/ 9624 h 68298"/>
                  <a:gd name="connsiteX18" fmla="*/ 85373 w 86924"/>
                  <a:gd name="connsiteY18" fmla="*/ 7451 h 68298"/>
                  <a:gd name="connsiteX19" fmla="*/ 84131 w 86924"/>
                  <a:gd name="connsiteY19" fmla="*/ 4346 h 68298"/>
                  <a:gd name="connsiteX20" fmla="*/ 82268 w 86924"/>
                  <a:gd name="connsiteY20" fmla="*/ 2173 h 68298"/>
                  <a:gd name="connsiteX21" fmla="*/ 80095 w 86924"/>
                  <a:gd name="connsiteY21" fmla="*/ 2173 h 68298"/>
                  <a:gd name="connsiteX22" fmla="*/ 77922 w 86924"/>
                  <a:gd name="connsiteY22" fmla="*/ 0 h 68298"/>
                  <a:gd name="connsiteX23" fmla="*/ 76991 w 86924"/>
                  <a:gd name="connsiteY23" fmla="*/ 0 h 68298"/>
                  <a:gd name="connsiteX24" fmla="*/ 70782 w 86924"/>
                  <a:gd name="connsiteY24" fmla="*/ 0 h 68298"/>
                  <a:gd name="connsiteX25" fmla="*/ 70782 w 86924"/>
                  <a:gd name="connsiteY25" fmla="*/ 11797 h 68298"/>
                  <a:gd name="connsiteX26" fmla="*/ 58053 w 86924"/>
                  <a:gd name="connsiteY26" fmla="*/ 11797 h 68298"/>
                  <a:gd name="connsiteX27" fmla="*/ 43773 w 86924"/>
                  <a:gd name="connsiteY27" fmla="*/ 13970 h 68298"/>
                  <a:gd name="connsiteX28" fmla="*/ 31045 w 86924"/>
                  <a:gd name="connsiteY28" fmla="*/ 14901 h 68298"/>
                  <a:gd name="connsiteX29" fmla="*/ 20800 w 86924"/>
                  <a:gd name="connsiteY29" fmla="*/ 11797 h 68298"/>
                  <a:gd name="connsiteX30" fmla="*/ 14591 w 86924"/>
                  <a:gd name="connsiteY30" fmla="*/ 13970 h 68298"/>
                  <a:gd name="connsiteX31" fmla="*/ 11487 w 86924"/>
                  <a:gd name="connsiteY31" fmla="*/ 13970 h 68298"/>
                  <a:gd name="connsiteX32" fmla="*/ 9313 w 86924"/>
                  <a:gd name="connsiteY32" fmla="*/ 13970 h 68298"/>
                  <a:gd name="connsiteX33" fmla="*/ 7140 w 86924"/>
                  <a:gd name="connsiteY33" fmla="*/ 13970 h 68298"/>
                  <a:gd name="connsiteX34" fmla="*/ 7140 w 86924"/>
                  <a:gd name="connsiteY34" fmla="*/ 14901 h 68298"/>
                  <a:gd name="connsiteX35" fmla="*/ 6209 w 86924"/>
                  <a:gd name="connsiteY35" fmla="*/ 17075 h 68298"/>
                  <a:gd name="connsiteX36" fmla="*/ 4036 w 86924"/>
                  <a:gd name="connsiteY36" fmla="*/ 20179 h 68298"/>
                  <a:gd name="connsiteX37" fmla="*/ 0 w 86924"/>
                  <a:gd name="connsiteY37" fmla="*/ 20179 h 68298"/>
                  <a:gd name="connsiteX38" fmla="*/ 7140 w 86924"/>
                  <a:gd name="connsiteY38" fmla="*/ 31665 h 68298"/>
                  <a:gd name="connsiteX39" fmla="*/ 16454 w 86924"/>
                  <a:gd name="connsiteY39" fmla="*/ 36943 h 68298"/>
                  <a:gd name="connsiteX40" fmla="*/ 26077 w 86924"/>
                  <a:gd name="connsiteY40" fmla="*/ 39116 h 68298"/>
                  <a:gd name="connsiteX41" fmla="*/ 34149 w 86924"/>
                  <a:gd name="connsiteY41" fmla="*/ 36943 h 68298"/>
                  <a:gd name="connsiteX42" fmla="*/ 43773 w 86924"/>
                  <a:gd name="connsiteY42" fmla="*/ 39116 h 68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86924" h="68298">
                    <a:moveTo>
                      <a:pt x="50913" y="44394"/>
                    </a:moveTo>
                    <a:lnTo>
                      <a:pt x="54949" y="48740"/>
                    </a:lnTo>
                    <a:lnTo>
                      <a:pt x="54949" y="51844"/>
                    </a:lnTo>
                    <a:lnTo>
                      <a:pt x="54949" y="57122"/>
                    </a:lnTo>
                    <a:lnTo>
                      <a:pt x="56191" y="61468"/>
                    </a:lnTo>
                    <a:lnTo>
                      <a:pt x="60226" y="64573"/>
                    </a:lnTo>
                    <a:lnTo>
                      <a:pt x="62400" y="66746"/>
                    </a:lnTo>
                    <a:lnTo>
                      <a:pt x="63331" y="66746"/>
                    </a:lnTo>
                    <a:lnTo>
                      <a:pt x="63331" y="68919"/>
                    </a:lnTo>
                    <a:lnTo>
                      <a:pt x="67677" y="68919"/>
                    </a:lnTo>
                    <a:lnTo>
                      <a:pt x="70782" y="64573"/>
                    </a:lnTo>
                    <a:lnTo>
                      <a:pt x="74817" y="63641"/>
                    </a:lnTo>
                    <a:lnTo>
                      <a:pt x="80095" y="61468"/>
                    </a:lnTo>
                    <a:lnTo>
                      <a:pt x="82268" y="48740"/>
                    </a:lnTo>
                    <a:lnTo>
                      <a:pt x="84131" y="31665"/>
                    </a:lnTo>
                    <a:lnTo>
                      <a:pt x="87235" y="20179"/>
                    </a:lnTo>
                    <a:lnTo>
                      <a:pt x="87235" y="14901"/>
                    </a:lnTo>
                    <a:lnTo>
                      <a:pt x="87235" y="9624"/>
                    </a:lnTo>
                    <a:lnTo>
                      <a:pt x="85373" y="7451"/>
                    </a:lnTo>
                    <a:lnTo>
                      <a:pt x="84131" y="4346"/>
                    </a:lnTo>
                    <a:lnTo>
                      <a:pt x="82268" y="2173"/>
                    </a:lnTo>
                    <a:lnTo>
                      <a:pt x="80095" y="2173"/>
                    </a:lnTo>
                    <a:lnTo>
                      <a:pt x="77922" y="0"/>
                    </a:lnTo>
                    <a:lnTo>
                      <a:pt x="76991" y="0"/>
                    </a:lnTo>
                    <a:lnTo>
                      <a:pt x="70782" y="0"/>
                    </a:lnTo>
                    <a:lnTo>
                      <a:pt x="70782" y="11797"/>
                    </a:lnTo>
                    <a:lnTo>
                      <a:pt x="58053" y="11797"/>
                    </a:lnTo>
                    <a:lnTo>
                      <a:pt x="43773" y="13970"/>
                    </a:lnTo>
                    <a:lnTo>
                      <a:pt x="31045" y="14901"/>
                    </a:lnTo>
                    <a:lnTo>
                      <a:pt x="20800" y="11797"/>
                    </a:lnTo>
                    <a:lnTo>
                      <a:pt x="14591" y="13970"/>
                    </a:lnTo>
                    <a:lnTo>
                      <a:pt x="11487" y="13970"/>
                    </a:lnTo>
                    <a:lnTo>
                      <a:pt x="9313" y="13970"/>
                    </a:lnTo>
                    <a:lnTo>
                      <a:pt x="7140" y="13970"/>
                    </a:lnTo>
                    <a:lnTo>
                      <a:pt x="7140" y="14901"/>
                    </a:lnTo>
                    <a:lnTo>
                      <a:pt x="6209" y="17075"/>
                    </a:lnTo>
                    <a:lnTo>
                      <a:pt x="4036" y="20179"/>
                    </a:lnTo>
                    <a:lnTo>
                      <a:pt x="0" y="20179"/>
                    </a:lnTo>
                    <a:lnTo>
                      <a:pt x="7140" y="31665"/>
                    </a:lnTo>
                    <a:lnTo>
                      <a:pt x="16454" y="36943"/>
                    </a:lnTo>
                    <a:lnTo>
                      <a:pt x="26077" y="39116"/>
                    </a:lnTo>
                    <a:lnTo>
                      <a:pt x="34149" y="36943"/>
                    </a:lnTo>
                    <a:lnTo>
                      <a:pt x="43773" y="3911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id="{76003BEC-FB57-4F41-8C20-E0D53FB9D9FA}"/>
                  </a:ext>
                </a:extLst>
              </p:cNvPr>
              <p:cNvSpPr/>
              <p:nvPr/>
            </p:nvSpPr>
            <p:spPr>
              <a:xfrm>
                <a:off x="3750438" y="4075070"/>
                <a:ext cx="235939" cy="102447"/>
              </a:xfrm>
              <a:custGeom>
                <a:avLst/>
                <a:gdLst>
                  <a:gd name="connsiteX0" fmla="*/ 97790 w 235938"/>
                  <a:gd name="connsiteY0" fmla="*/ 86614 h 102447"/>
                  <a:gd name="connsiteX1" fmla="*/ 97790 w 235938"/>
                  <a:gd name="connsiteY1" fmla="*/ 88787 h 102447"/>
                  <a:gd name="connsiteX2" fmla="*/ 97790 w 235938"/>
                  <a:gd name="connsiteY2" fmla="*/ 89719 h 102447"/>
                  <a:gd name="connsiteX3" fmla="*/ 99964 w 235938"/>
                  <a:gd name="connsiteY3" fmla="*/ 91892 h 102447"/>
                  <a:gd name="connsiteX4" fmla="*/ 103068 w 235938"/>
                  <a:gd name="connsiteY4" fmla="*/ 94065 h 102447"/>
                  <a:gd name="connsiteX5" fmla="*/ 107414 w 235938"/>
                  <a:gd name="connsiteY5" fmla="*/ 96238 h 102447"/>
                  <a:gd name="connsiteX6" fmla="*/ 110519 w 235938"/>
                  <a:gd name="connsiteY6" fmla="*/ 96238 h 102447"/>
                  <a:gd name="connsiteX7" fmla="*/ 112381 w 235938"/>
                  <a:gd name="connsiteY7" fmla="*/ 94065 h 102447"/>
                  <a:gd name="connsiteX8" fmla="*/ 114554 w 235938"/>
                  <a:gd name="connsiteY8" fmla="*/ 89719 h 102447"/>
                  <a:gd name="connsiteX9" fmla="*/ 116728 w 235938"/>
                  <a:gd name="connsiteY9" fmla="*/ 84441 h 102447"/>
                  <a:gd name="connsiteX10" fmla="*/ 119832 w 235938"/>
                  <a:gd name="connsiteY10" fmla="*/ 91892 h 102447"/>
                  <a:gd name="connsiteX11" fmla="*/ 122937 w 235938"/>
                  <a:gd name="connsiteY11" fmla="*/ 99343 h 102447"/>
                  <a:gd name="connsiteX12" fmla="*/ 126972 w 235938"/>
                  <a:gd name="connsiteY12" fmla="*/ 104620 h 102447"/>
                  <a:gd name="connsiteX13" fmla="*/ 136596 w 235938"/>
                  <a:gd name="connsiteY13" fmla="*/ 104620 h 102447"/>
                  <a:gd name="connsiteX14" fmla="*/ 137527 w 235938"/>
                  <a:gd name="connsiteY14" fmla="*/ 101516 h 102447"/>
                  <a:gd name="connsiteX15" fmla="*/ 139701 w 235938"/>
                  <a:gd name="connsiteY15" fmla="*/ 97170 h 102447"/>
                  <a:gd name="connsiteX16" fmla="*/ 143736 w 235938"/>
                  <a:gd name="connsiteY16" fmla="*/ 94065 h 102447"/>
                  <a:gd name="connsiteX17" fmla="*/ 143736 w 235938"/>
                  <a:gd name="connsiteY17" fmla="*/ 89719 h 102447"/>
                  <a:gd name="connsiteX18" fmla="*/ 146841 w 235938"/>
                  <a:gd name="connsiteY18" fmla="*/ 94065 h 102447"/>
                  <a:gd name="connsiteX19" fmla="*/ 149014 w 235938"/>
                  <a:gd name="connsiteY19" fmla="*/ 99343 h 102447"/>
                  <a:gd name="connsiteX20" fmla="*/ 152118 w 235938"/>
                  <a:gd name="connsiteY20" fmla="*/ 104620 h 102447"/>
                  <a:gd name="connsiteX21" fmla="*/ 158327 w 235938"/>
                  <a:gd name="connsiteY21" fmla="*/ 104620 h 102447"/>
                  <a:gd name="connsiteX22" fmla="*/ 163605 w 235938"/>
                  <a:gd name="connsiteY22" fmla="*/ 104620 h 102447"/>
                  <a:gd name="connsiteX23" fmla="*/ 166709 w 235938"/>
                  <a:gd name="connsiteY23" fmla="*/ 103689 h 102447"/>
                  <a:gd name="connsiteX24" fmla="*/ 172918 w 235938"/>
                  <a:gd name="connsiteY24" fmla="*/ 101516 h 102447"/>
                  <a:gd name="connsiteX25" fmla="*/ 178196 w 235938"/>
                  <a:gd name="connsiteY25" fmla="*/ 101516 h 102447"/>
                  <a:gd name="connsiteX26" fmla="*/ 183163 w 235938"/>
                  <a:gd name="connsiteY26" fmla="*/ 99343 h 102447"/>
                  <a:gd name="connsiteX27" fmla="*/ 185336 w 235938"/>
                  <a:gd name="connsiteY27" fmla="*/ 97170 h 102447"/>
                  <a:gd name="connsiteX28" fmla="*/ 188441 w 235938"/>
                  <a:gd name="connsiteY28" fmla="*/ 97170 h 102447"/>
                  <a:gd name="connsiteX29" fmla="*/ 190614 w 235938"/>
                  <a:gd name="connsiteY29" fmla="*/ 96238 h 102447"/>
                  <a:gd name="connsiteX30" fmla="*/ 192787 w 235938"/>
                  <a:gd name="connsiteY30" fmla="*/ 91892 h 102447"/>
                  <a:gd name="connsiteX31" fmla="*/ 195891 w 235938"/>
                  <a:gd name="connsiteY31" fmla="*/ 89719 h 102447"/>
                  <a:gd name="connsiteX32" fmla="*/ 199927 w 235938"/>
                  <a:gd name="connsiteY32" fmla="*/ 89719 h 102447"/>
                  <a:gd name="connsiteX33" fmla="*/ 209240 w 235938"/>
                  <a:gd name="connsiteY33" fmla="*/ 91892 h 102447"/>
                  <a:gd name="connsiteX34" fmla="*/ 221969 w 235938"/>
                  <a:gd name="connsiteY34" fmla="*/ 94065 h 102447"/>
                  <a:gd name="connsiteX35" fmla="*/ 232213 w 235938"/>
                  <a:gd name="connsiteY35" fmla="*/ 94065 h 102447"/>
                  <a:gd name="connsiteX36" fmla="*/ 236560 w 235938"/>
                  <a:gd name="connsiteY36" fmla="*/ 81337 h 102447"/>
                  <a:gd name="connsiteX37" fmla="*/ 236560 w 235938"/>
                  <a:gd name="connsiteY37" fmla="*/ 76991 h 102447"/>
                  <a:gd name="connsiteX38" fmla="*/ 236560 w 235938"/>
                  <a:gd name="connsiteY38" fmla="*/ 73886 h 102447"/>
                  <a:gd name="connsiteX39" fmla="*/ 236560 w 235938"/>
                  <a:gd name="connsiteY39" fmla="*/ 71713 h 102447"/>
                  <a:gd name="connsiteX40" fmla="*/ 234387 w 235938"/>
                  <a:gd name="connsiteY40" fmla="*/ 67677 h 102447"/>
                  <a:gd name="connsiteX41" fmla="*/ 232213 w 235938"/>
                  <a:gd name="connsiteY41" fmla="*/ 62400 h 102447"/>
                  <a:gd name="connsiteX42" fmla="*/ 232213 w 235938"/>
                  <a:gd name="connsiteY42" fmla="*/ 57122 h 102447"/>
                  <a:gd name="connsiteX43" fmla="*/ 209240 w 235938"/>
                  <a:gd name="connsiteY43" fmla="*/ 54949 h 102447"/>
                  <a:gd name="connsiteX44" fmla="*/ 181300 w 235938"/>
                  <a:gd name="connsiteY44" fmla="*/ 57122 h 102447"/>
                  <a:gd name="connsiteX45" fmla="*/ 156154 w 235938"/>
                  <a:gd name="connsiteY45" fmla="*/ 57122 h 102447"/>
                  <a:gd name="connsiteX46" fmla="*/ 130077 w 235938"/>
                  <a:gd name="connsiteY46" fmla="*/ 57122 h 102447"/>
                  <a:gd name="connsiteX47" fmla="*/ 107414 w 235938"/>
                  <a:gd name="connsiteY47" fmla="*/ 51844 h 102447"/>
                  <a:gd name="connsiteX48" fmla="*/ 87546 w 235938"/>
                  <a:gd name="connsiteY48" fmla="*/ 40047 h 102447"/>
                  <a:gd name="connsiteX49" fmla="*/ 87546 w 235938"/>
                  <a:gd name="connsiteY49" fmla="*/ 36943 h 102447"/>
                  <a:gd name="connsiteX50" fmla="*/ 87546 w 235938"/>
                  <a:gd name="connsiteY50" fmla="*/ 31665 h 102447"/>
                  <a:gd name="connsiteX51" fmla="*/ 87546 w 235938"/>
                  <a:gd name="connsiteY51" fmla="*/ 27319 h 102447"/>
                  <a:gd name="connsiteX52" fmla="*/ 85373 w 235938"/>
                  <a:gd name="connsiteY52" fmla="*/ 22042 h 102447"/>
                  <a:gd name="connsiteX53" fmla="*/ 83199 w 235938"/>
                  <a:gd name="connsiteY53" fmla="*/ 16764 h 102447"/>
                  <a:gd name="connsiteX54" fmla="*/ 83199 w 235938"/>
                  <a:gd name="connsiteY54" fmla="*/ 12418 h 102447"/>
                  <a:gd name="connsiteX55" fmla="*/ 65504 w 235938"/>
                  <a:gd name="connsiteY55" fmla="*/ 14591 h 102447"/>
                  <a:gd name="connsiteX56" fmla="*/ 54328 w 235938"/>
                  <a:gd name="connsiteY56" fmla="*/ 14591 h 102447"/>
                  <a:gd name="connsiteX57" fmla="*/ 46877 w 235938"/>
                  <a:gd name="connsiteY57" fmla="*/ 10555 h 102447"/>
                  <a:gd name="connsiteX58" fmla="*/ 43773 w 235938"/>
                  <a:gd name="connsiteY58" fmla="*/ 0 h 102447"/>
                  <a:gd name="connsiteX59" fmla="*/ 37564 w 235938"/>
                  <a:gd name="connsiteY59" fmla="*/ 0 h 102447"/>
                  <a:gd name="connsiteX60" fmla="*/ 34460 w 235938"/>
                  <a:gd name="connsiteY60" fmla="*/ 1863 h 102447"/>
                  <a:gd name="connsiteX61" fmla="*/ 30113 w 235938"/>
                  <a:gd name="connsiteY61" fmla="*/ 1863 h 102447"/>
                  <a:gd name="connsiteX62" fmla="*/ 27009 w 235938"/>
                  <a:gd name="connsiteY62" fmla="*/ 3104 h 102447"/>
                  <a:gd name="connsiteX63" fmla="*/ 16764 w 235938"/>
                  <a:gd name="connsiteY63" fmla="*/ 5278 h 102447"/>
                  <a:gd name="connsiteX64" fmla="*/ 7451 w 235938"/>
                  <a:gd name="connsiteY64" fmla="*/ 5278 h 102447"/>
                  <a:gd name="connsiteX65" fmla="*/ 0 w 235938"/>
                  <a:gd name="connsiteY65" fmla="*/ 7140 h 102447"/>
                  <a:gd name="connsiteX66" fmla="*/ 0 w 235938"/>
                  <a:gd name="connsiteY66" fmla="*/ 12418 h 102447"/>
                  <a:gd name="connsiteX67" fmla="*/ 2173 w 235938"/>
                  <a:gd name="connsiteY67" fmla="*/ 14591 h 102447"/>
                  <a:gd name="connsiteX68" fmla="*/ 2173 w 235938"/>
                  <a:gd name="connsiteY68" fmla="*/ 16764 h 102447"/>
                  <a:gd name="connsiteX69" fmla="*/ 2173 w 235938"/>
                  <a:gd name="connsiteY69" fmla="*/ 18006 h 102447"/>
                  <a:gd name="connsiteX70" fmla="*/ 3104 w 235938"/>
                  <a:gd name="connsiteY70" fmla="*/ 19869 h 102447"/>
                  <a:gd name="connsiteX71" fmla="*/ 17695 w 235938"/>
                  <a:gd name="connsiteY71" fmla="*/ 25146 h 102447"/>
                  <a:gd name="connsiteX72" fmla="*/ 34460 w 235938"/>
                  <a:gd name="connsiteY72" fmla="*/ 31665 h 102447"/>
                  <a:gd name="connsiteX73" fmla="*/ 52155 w 235938"/>
                  <a:gd name="connsiteY73" fmla="*/ 32597 h 102447"/>
                  <a:gd name="connsiteX74" fmla="*/ 52155 w 235938"/>
                  <a:gd name="connsiteY74" fmla="*/ 44394 h 102447"/>
                  <a:gd name="connsiteX75" fmla="*/ 56191 w 235938"/>
                  <a:gd name="connsiteY75" fmla="*/ 52776 h 102447"/>
                  <a:gd name="connsiteX76" fmla="*/ 59295 w 235938"/>
                  <a:gd name="connsiteY76" fmla="*/ 58985 h 102447"/>
                  <a:gd name="connsiteX77" fmla="*/ 61468 w 235938"/>
                  <a:gd name="connsiteY77" fmla="*/ 66435 h 102447"/>
                  <a:gd name="connsiteX78" fmla="*/ 59295 w 235938"/>
                  <a:gd name="connsiteY78" fmla="*/ 76991 h 102447"/>
                  <a:gd name="connsiteX79" fmla="*/ 61468 w 235938"/>
                  <a:gd name="connsiteY79" fmla="*/ 79164 h 102447"/>
                  <a:gd name="connsiteX80" fmla="*/ 65504 w 235938"/>
                  <a:gd name="connsiteY80" fmla="*/ 81337 h 102447"/>
                  <a:gd name="connsiteX81" fmla="*/ 66746 w 235938"/>
                  <a:gd name="connsiteY81" fmla="*/ 82268 h 102447"/>
                  <a:gd name="connsiteX82" fmla="*/ 70782 w 235938"/>
                  <a:gd name="connsiteY82" fmla="*/ 84441 h 102447"/>
                  <a:gd name="connsiteX83" fmla="*/ 72955 w 235938"/>
                  <a:gd name="connsiteY83" fmla="*/ 84441 h 102447"/>
                  <a:gd name="connsiteX84" fmla="*/ 73886 w 235938"/>
                  <a:gd name="connsiteY84" fmla="*/ 86614 h 102447"/>
                  <a:gd name="connsiteX85" fmla="*/ 80095 w 235938"/>
                  <a:gd name="connsiteY85" fmla="*/ 84441 h 102447"/>
                  <a:gd name="connsiteX86" fmla="*/ 83199 w 235938"/>
                  <a:gd name="connsiteY86" fmla="*/ 84441 h 102447"/>
                  <a:gd name="connsiteX87" fmla="*/ 88477 w 235938"/>
                  <a:gd name="connsiteY87" fmla="*/ 82268 h 102447"/>
                  <a:gd name="connsiteX88" fmla="*/ 92823 w 235938"/>
                  <a:gd name="connsiteY88" fmla="*/ 82268 h 102447"/>
                  <a:gd name="connsiteX89" fmla="*/ 94686 w 235938"/>
                  <a:gd name="connsiteY89" fmla="*/ 81337 h 102447"/>
                  <a:gd name="connsiteX90" fmla="*/ 95928 w 235938"/>
                  <a:gd name="connsiteY90" fmla="*/ 81337 h 102447"/>
                  <a:gd name="connsiteX91" fmla="*/ 97790 w 235938"/>
                  <a:gd name="connsiteY91" fmla="*/ 82268 h 102447"/>
                  <a:gd name="connsiteX92" fmla="*/ 97790 w 235938"/>
                  <a:gd name="connsiteY92" fmla="*/ 84441 h 102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35938" h="102447">
                    <a:moveTo>
                      <a:pt x="97790" y="86614"/>
                    </a:moveTo>
                    <a:lnTo>
                      <a:pt x="97790" y="88787"/>
                    </a:lnTo>
                    <a:lnTo>
                      <a:pt x="97790" y="89719"/>
                    </a:lnTo>
                    <a:lnTo>
                      <a:pt x="99964" y="91892"/>
                    </a:lnTo>
                    <a:lnTo>
                      <a:pt x="103068" y="94065"/>
                    </a:lnTo>
                    <a:lnTo>
                      <a:pt x="107414" y="96238"/>
                    </a:lnTo>
                    <a:lnTo>
                      <a:pt x="110519" y="96238"/>
                    </a:lnTo>
                    <a:lnTo>
                      <a:pt x="112381" y="94065"/>
                    </a:lnTo>
                    <a:lnTo>
                      <a:pt x="114554" y="89719"/>
                    </a:lnTo>
                    <a:lnTo>
                      <a:pt x="116728" y="84441"/>
                    </a:lnTo>
                    <a:lnTo>
                      <a:pt x="119832" y="91892"/>
                    </a:lnTo>
                    <a:lnTo>
                      <a:pt x="122937" y="99343"/>
                    </a:lnTo>
                    <a:lnTo>
                      <a:pt x="126972" y="104620"/>
                    </a:lnTo>
                    <a:lnTo>
                      <a:pt x="136596" y="104620"/>
                    </a:lnTo>
                    <a:lnTo>
                      <a:pt x="137527" y="101516"/>
                    </a:lnTo>
                    <a:lnTo>
                      <a:pt x="139701" y="97170"/>
                    </a:lnTo>
                    <a:lnTo>
                      <a:pt x="143736" y="94065"/>
                    </a:lnTo>
                    <a:lnTo>
                      <a:pt x="143736" y="89719"/>
                    </a:lnTo>
                    <a:lnTo>
                      <a:pt x="146841" y="94065"/>
                    </a:lnTo>
                    <a:lnTo>
                      <a:pt x="149014" y="99343"/>
                    </a:lnTo>
                    <a:lnTo>
                      <a:pt x="152118" y="104620"/>
                    </a:lnTo>
                    <a:lnTo>
                      <a:pt x="158327" y="104620"/>
                    </a:lnTo>
                    <a:lnTo>
                      <a:pt x="163605" y="104620"/>
                    </a:lnTo>
                    <a:lnTo>
                      <a:pt x="166709" y="103689"/>
                    </a:lnTo>
                    <a:lnTo>
                      <a:pt x="172918" y="101516"/>
                    </a:lnTo>
                    <a:lnTo>
                      <a:pt x="178196" y="101516"/>
                    </a:lnTo>
                    <a:lnTo>
                      <a:pt x="183163" y="99343"/>
                    </a:lnTo>
                    <a:lnTo>
                      <a:pt x="185336" y="97170"/>
                    </a:lnTo>
                    <a:lnTo>
                      <a:pt x="188441" y="97170"/>
                    </a:lnTo>
                    <a:lnTo>
                      <a:pt x="190614" y="96238"/>
                    </a:lnTo>
                    <a:lnTo>
                      <a:pt x="192787" y="91892"/>
                    </a:lnTo>
                    <a:lnTo>
                      <a:pt x="195891" y="89719"/>
                    </a:lnTo>
                    <a:lnTo>
                      <a:pt x="199927" y="89719"/>
                    </a:lnTo>
                    <a:lnTo>
                      <a:pt x="209240" y="91892"/>
                    </a:lnTo>
                    <a:lnTo>
                      <a:pt x="221969" y="94065"/>
                    </a:lnTo>
                    <a:lnTo>
                      <a:pt x="232213" y="94065"/>
                    </a:lnTo>
                    <a:lnTo>
                      <a:pt x="236560" y="81337"/>
                    </a:lnTo>
                    <a:lnTo>
                      <a:pt x="236560" y="76991"/>
                    </a:lnTo>
                    <a:lnTo>
                      <a:pt x="236560" y="73886"/>
                    </a:lnTo>
                    <a:lnTo>
                      <a:pt x="236560" y="71713"/>
                    </a:lnTo>
                    <a:lnTo>
                      <a:pt x="234387" y="67677"/>
                    </a:lnTo>
                    <a:lnTo>
                      <a:pt x="232213" y="62400"/>
                    </a:lnTo>
                    <a:lnTo>
                      <a:pt x="232213" y="57122"/>
                    </a:lnTo>
                    <a:lnTo>
                      <a:pt x="209240" y="54949"/>
                    </a:lnTo>
                    <a:lnTo>
                      <a:pt x="181300" y="57122"/>
                    </a:lnTo>
                    <a:lnTo>
                      <a:pt x="156154" y="57122"/>
                    </a:lnTo>
                    <a:lnTo>
                      <a:pt x="130077" y="57122"/>
                    </a:lnTo>
                    <a:lnTo>
                      <a:pt x="107414" y="51844"/>
                    </a:lnTo>
                    <a:lnTo>
                      <a:pt x="87546" y="40047"/>
                    </a:lnTo>
                    <a:lnTo>
                      <a:pt x="87546" y="36943"/>
                    </a:lnTo>
                    <a:lnTo>
                      <a:pt x="87546" y="31665"/>
                    </a:lnTo>
                    <a:lnTo>
                      <a:pt x="87546" y="27319"/>
                    </a:lnTo>
                    <a:lnTo>
                      <a:pt x="85373" y="22042"/>
                    </a:lnTo>
                    <a:lnTo>
                      <a:pt x="83199" y="16764"/>
                    </a:lnTo>
                    <a:lnTo>
                      <a:pt x="83199" y="12418"/>
                    </a:lnTo>
                    <a:lnTo>
                      <a:pt x="65504" y="14591"/>
                    </a:lnTo>
                    <a:lnTo>
                      <a:pt x="54328" y="14591"/>
                    </a:lnTo>
                    <a:lnTo>
                      <a:pt x="46877" y="10555"/>
                    </a:lnTo>
                    <a:lnTo>
                      <a:pt x="43773" y="0"/>
                    </a:lnTo>
                    <a:lnTo>
                      <a:pt x="37564" y="0"/>
                    </a:lnTo>
                    <a:lnTo>
                      <a:pt x="34460" y="1863"/>
                    </a:lnTo>
                    <a:lnTo>
                      <a:pt x="30113" y="1863"/>
                    </a:lnTo>
                    <a:lnTo>
                      <a:pt x="27009" y="3104"/>
                    </a:lnTo>
                    <a:lnTo>
                      <a:pt x="16764" y="5278"/>
                    </a:lnTo>
                    <a:lnTo>
                      <a:pt x="7451" y="5278"/>
                    </a:lnTo>
                    <a:lnTo>
                      <a:pt x="0" y="7140"/>
                    </a:lnTo>
                    <a:lnTo>
                      <a:pt x="0" y="12418"/>
                    </a:lnTo>
                    <a:lnTo>
                      <a:pt x="2173" y="14591"/>
                    </a:lnTo>
                    <a:lnTo>
                      <a:pt x="2173" y="16764"/>
                    </a:lnTo>
                    <a:lnTo>
                      <a:pt x="2173" y="18006"/>
                    </a:lnTo>
                    <a:lnTo>
                      <a:pt x="3104" y="19869"/>
                    </a:lnTo>
                    <a:lnTo>
                      <a:pt x="17695" y="25146"/>
                    </a:lnTo>
                    <a:lnTo>
                      <a:pt x="34460" y="31665"/>
                    </a:lnTo>
                    <a:lnTo>
                      <a:pt x="52155" y="32597"/>
                    </a:lnTo>
                    <a:lnTo>
                      <a:pt x="52155" y="44394"/>
                    </a:lnTo>
                    <a:lnTo>
                      <a:pt x="56191" y="52776"/>
                    </a:lnTo>
                    <a:lnTo>
                      <a:pt x="59295" y="58985"/>
                    </a:lnTo>
                    <a:lnTo>
                      <a:pt x="61468" y="66435"/>
                    </a:lnTo>
                    <a:lnTo>
                      <a:pt x="59295" y="76991"/>
                    </a:lnTo>
                    <a:lnTo>
                      <a:pt x="61468" y="79164"/>
                    </a:lnTo>
                    <a:lnTo>
                      <a:pt x="65504" y="81337"/>
                    </a:lnTo>
                    <a:lnTo>
                      <a:pt x="66746" y="82268"/>
                    </a:lnTo>
                    <a:lnTo>
                      <a:pt x="70782" y="84441"/>
                    </a:lnTo>
                    <a:lnTo>
                      <a:pt x="72955" y="84441"/>
                    </a:lnTo>
                    <a:lnTo>
                      <a:pt x="73886" y="86614"/>
                    </a:lnTo>
                    <a:lnTo>
                      <a:pt x="80095" y="84441"/>
                    </a:lnTo>
                    <a:lnTo>
                      <a:pt x="83199" y="84441"/>
                    </a:lnTo>
                    <a:lnTo>
                      <a:pt x="88477" y="82268"/>
                    </a:lnTo>
                    <a:lnTo>
                      <a:pt x="92823" y="82268"/>
                    </a:lnTo>
                    <a:lnTo>
                      <a:pt x="94686" y="81337"/>
                    </a:lnTo>
                    <a:lnTo>
                      <a:pt x="95928" y="81337"/>
                    </a:lnTo>
                    <a:lnTo>
                      <a:pt x="97790" y="82268"/>
                    </a:lnTo>
                    <a:lnTo>
                      <a:pt x="97790" y="8444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id="{19D4794E-6CAE-47E5-A086-5E091E34BCE6}"/>
                  </a:ext>
                </a:extLst>
              </p:cNvPr>
              <p:cNvSpPr/>
              <p:nvPr/>
            </p:nvSpPr>
            <p:spPr>
              <a:xfrm>
                <a:off x="6856448" y="5409987"/>
                <a:ext cx="24836" cy="58985"/>
              </a:xfrm>
              <a:custGeom>
                <a:avLst/>
                <a:gdLst>
                  <a:gd name="connsiteX0" fmla="*/ 5277 w 24835"/>
                  <a:gd name="connsiteY0" fmla="*/ 50913 h 58984"/>
                  <a:gd name="connsiteX1" fmla="*/ 12418 w 24835"/>
                  <a:gd name="connsiteY1" fmla="*/ 60227 h 58984"/>
                  <a:gd name="connsiteX2" fmla="*/ 27009 w 24835"/>
                  <a:gd name="connsiteY2" fmla="*/ 23283 h 58984"/>
                  <a:gd name="connsiteX3" fmla="*/ 27009 w 24835"/>
                  <a:gd name="connsiteY3" fmla="*/ 15833 h 58984"/>
                  <a:gd name="connsiteX4" fmla="*/ 27009 w 24835"/>
                  <a:gd name="connsiteY4" fmla="*/ 10555 h 58984"/>
                  <a:gd name="connsiteX5" fmla="*/ 25146 w 24835"/>
                  <a:gd name="connsiteY5" fmla="*/ 7451 h 58984"/>
                  <a:gd name="connsiteX6" fmla="*/ 22973 w 24835"/>
                  <a:gd name="connsiteY6" fmla="*/ 3104 h 58984"/>
                  <a:gd name="connsiteX7" fmla="*/ 19869 w 24835"/>
                  <a:gd name="connsiteY7" fmla="*/ 0 h 58984"/>
                  <a:gd name="connsiteX8" fmla="*/ 0 w 24835"/>
                  <a:gd name="connsiteY8" fmla="*/ 27630 h 58984"/>
                  <a:gd name="connsiteX9" fmla="*/ 2173 w 24835"/>
                  <a:gd name="connsiteY9" fmla="*/ 42531 h 5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835" h="58984">
                    <a:moveTo>
                      <a:pt x="5277" y="50913"/>
                    </a:moveTo>
                    <a:lnTo>
                      <a:pt x="12418" y="60227"/>
                    </a:lnTo>
                    <a:lnTo>
                      <a:pt x="27009" y="23283"/>
                    </a:lnTo>
                    <a:lnTo>
                      <a:pt x="27009" y="15833"/>
                    </a:lnTo>
                    <a:lnTo>
                      <a:pt x="27009" y="10555"/>
                    </a:lnTo>
                    <a:lnTo>
                      <a:pt x="25146" y="7451"/>
                    </a:lnTo>
                    <a:lnTo>
                      <a:pt x="22973" y="3104"/>
                    </a:lnTo>
                    <a:lnTo>
                      <a:pt x="19869" y="0"/>
                    </a:lnTo>
                    <a:lnTo>
                      <a:pt x="0" y="27630"/>
                    </a:lnTo>
                    <a:lnTo>
                      <a:pt x="2173" y="4253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id="{A740167F-EE67-40FD-9C22-1F98683416FA}"/>
                  </a:ext>
                </a:extLst>
              </p:cNvPr>
              <p:cNvSpPr/>
              <p:nvPr/>
            </p:nvSpPr>
            <p:spPr>
              <a:xfrm>
                <a:off x="6876316" y="5644063"/>
                <a:ext cx="68298" cy="65194"/>
              </a:xfrm>
              <a:custGeom>
                <a:avLst/>
                <a:gdLst>
                  <a:gd name="connsiteX0" fmla="*/ 43773 w 68298"/>
                  <a:gd name="connsiteY0" fmla="*/ 12418 h 65193"/>
                  <a:gd name="connsiteX1" fmla="*/ 31355 w 68298"/>
                  <a:gd name="connsiteY1" fmla="*/ 19868 h 65193"/>
                  <a:gd name="connsiteX2" fmla="*/ 17695 w 68298"/>
                  <a:gd name="connsiteY2" fmla="*/ 24215 h 65193"/>
                  <a:gd name="connsiteX3" fmla="*/ 3104 w 68298"/>
                  <a:gd name="connsiteY3" fmla="*/ 29492 h 65193"/>
                  <a:gd name="connsiteX4" fmla="*/ 3104 w 68298"/>
                  <a:gd name="connsiteY4" fmla="*/ 33838 h 65193"/>
                  <a:gd name="connsiteX5" fmla="*/ 2173 w 68298"/>
                  <a:gd name="connsiteY5" fmla="*/ 33838 h 65193"/>
                  <a:gd name="connsiteX6" fmla="*/ 2173 w 68298"/>
                  <a:gd name="connsiteY6" fmla="*/ 34770 h 65193"/>
                  <a:gd name="connsiteX7" fmla="*/ 0 w 68298"/>
                  <a:gd name="connsiteY7" fmla="*/ 36943 h 65193"/>
                  <a:gd name="connsiteX8" fmla="*/ 0 w 68298"/>
                  <a:gd name="connsiteY8" fmla="*/ 46567 h 65193"/>
                  <a:gd name="connsiteX9" fmla="*/ 7140 w 68298"/>
                  <a:gd name="connsiteY9" fmla="*/ 42221 h 65193"/>
                  <a:gd name="connsiteX10" fmla="*/ 14591 w 68298"/>
                  <a:gd name="connsiteY10" fmla="*/ 40979 h 65193"/>
                  <a:gd name="connsiteX11" fmla="*/ 21731 w 68298"/>
                  <a:gd name="connsiteY11" fmla="*/ 36943 h 65193"/>
                  <a:gd name="connsiteX12" fmla="*/ 27009 w 68298"/>
                  <a:gd name="connsiteY12" fmla="*/ 33838 h 65193"/>
                  <a:gd name="connsiteX13" fmla="*/ 31355 w 68298"/>
                  <a:gd name="connsiteY13" fmla="*/ 40979 h 65193"/>
                  <a:gd name="connsiteX14" fmla="*/ 32286 w 68298"/>
                  <a:gd name="connsiteY14" fmla="*/ 46567 h 65193"/>
                  <a:gd name="connsiteX15" fmla="*/ 34459 w 68298"/>
                  <a:gd name="connsiteY15" fmla="*/ 51844 h 65193"/>
                  <a:gd name="connsiteX16" fmla="*/ 36322 w 68298"/>
                  <a:gd name="connsiteY16" fmla="*/ 55880 h 65193"/>
                  <a:gd name="connsiteX17" fmla="*/ 41600 w 68298"/>
                  <a:gd name="connsiteY17" fmla="*/ 58985 h 65193"/>
                  <a:gd name="connsiteX18" fmla="*/ 46877 w 68298"/>
                  <a:gd name="connsiteY18" fmla="*/ 61158 h 65193"/>
                  <a:gd name="connsiteX19" fmla="*/ 46877 w 68298"/>
                  <a:gd name="connsiteY19" fmla="*/ 66435 h 65193"/>
                  <a:gd name="connsiteX20" fmla="*/ 56191 w 68298"/>
                  <a:gd name="connsiteY20" fmla="*/ 66435 h 65193"/>
                  <a:gd name="connsiteX21" fmla="*/ 56191 w 68298"/>
                  <a:gd name="connsiteY21" fmla="*/ 61158 h 65193"/>
                  <a:gd name="connsiteX22" fmla="*/ 56191 w 68298"/>
                  <a:gd name="connsiteY22" fmla="*/ 58985 h 65193"/>
                  <a:gd name="connsiteX23" fmla="*/ 56191 w 68298"/>
                  <a:gd name="connsiteY23" fmla="*/ 57122 h 65193"/>
                  <a:gd name="connsiteX24" fmla="*/ 58364 w 68298"/>
                  <a:gd name="connsiteY24" fmla="*/ 55880 h 65193"/>
                  <a:gd name="connsiteX25" fmla="*/ 56191 w 68298"/>
                  <a:gd name="connsiteY25" fmla="*/ 53707 h 65193"/>
                  <a:gd name="connsiteX26" fmla="*/ 54018 w 68298"/>
                  <a:gd name="connsiteY26" fmla="*/ 51844 h 65193"/>
                  <a:gd name="connsiteX27" fmla="*/ 53086 w 68298"/>
                  <a:gd name="connsiteY27" fmla="*/ 49671 h 65193"/>
                  <a:gd name="connsiteX28" fmla="*/ 53086 w 68298"/>
                  <a:gd name="connsiteY28" fmla="*/ 46567 h 65193"/>
                  <a:gd name="connsiteX29" fmla="*/ 54018 w 68298"/>
                  <a:gd name="connsiteY29" fmla="*/ 48429 h 65193"/>
                  <a:gd name="connsiteX30" fmla="*/ 56191 w 68298"/>
                  <a:gd name="connsiteY30" fmla="*/ 48429 h 65193"/>
                  <a:gd name="connsiteX31" fmla="*/ 58364 w 68298"/>
                  <a:gd name="connsiteY31" fmla="*/ 48429 h 65193"/>
                  <a:gd name="connsiteX32" fmla="*/ 58364 w 68298"/>
                  <a:gd name="connsiteY32" fmla="*/ 49671 h 65193"/>
                  <a:gd name="connsiteX33" fmla="*/ 60227 w 68298"/>
                  <a:gd name="connsiteY33" fmla="*/ 53707 h 65193"/>
                  <a:gd name="connsiteX34" fmla="*/ 63641 w 68298"/>
                  <a:gd name="connsiteY34" fmla="*/ 51844 h 65193"/>
                  <a:gd name="connsiteX35" fmla="*/ 65504 w 68298"/>
                  <a:gd name="connsiteY35" fmla="*/ 51844 h 65193"/>
                  <a:gd name="connsiteX36" fmla="*/ 65504 w 68298"/>
                  <a:gd name="connsiteY36" fmla="*/ 49671 h 65193"/>
                  <a:gd name="connsiteX37" fmla="*/ 67677 w 68298"/>
                  <a:gd name="connsiteY37" fmla="*/ 49671 h 65193"/>
                  <a:gd name="connsiteX38" fmla="*/ 67677 w 68298"/>
                  <a:gd name="connsiteY38" fmla="*/ 46567 h 65193"/>
                  <a:gd name="connsiteX39" fmla="*/ 68608 w 68298"/>
                  <a:gd name="connsiteY39" fmla="*/ 42221 h 65193"/>
                  <a:gd name="connsiteX40" fmla="*/ 70781 w 68298"/>
                  <a:gd name="connsiteY40" fmla="*/ 42221 h 65193"/>
                  <a:gd name="connsiteX41" fmla="*/ 70781 w 68298"/>
                  <a:gd name="connsiteY41" fmla="*/ 40979 h 65193"/>
                  <a:gd name="connsiteX42" fmla="*/ 68608 w 68298"/>
                  <a:gd name="connsiteY42" fmla="*/ 40979 h 65193"/>
                  <a:gd name="connsiteX43" fmla="*/ 67677 w 68298"/>
                  <a:gd name="connsiteY43" fmla="*/ 36943 h 65193"/>
                  <a:gd name="connsiteX44" fmla="*/ 67677 w 68298"/>
                  <a:gd name="connsiteY44" fmla="*/ 19868 h 65193"/>
                  <a:gd name="connsiteX45" fmla="*/ 61468 w 68298"/>
                  <a:gd name="connsiteY45" fmla="*/ 9313 h 65193"/>
                  <a:gd name="connsiteX46" fmla="*/ 53086 w 68298"/>
                  <a:gd name="connsiteY46" fmla="*/ 0 h 6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8298" h="65193">
                    <a:moveTo>
                      <a:pt x="43773" y="12418"/>
                    </a:moveTo>
                    <a:lnTo>
                      <a:pt x="31355" y="19868"/>
                    </a:lnTo>
                    <a:lnTo>
                      <a:pt x="17695" y="24215"/>
                    </a:lnTo>
                    <a:lnTo>
                      <a:pt x="3104" y="29492"/>
                    </a:lnTo>
                    <a:lnTo>
                      <a:pt x="3104" y="33838"/>
                    </a:lnTo>
                    <a:lnTo>
                      <a:pt x="2173" y="33838"/>
                    </a:lnTo>
                    <a:lnTo>
                      <a:pt x="2173" y="34770"/>
                    </a:lnTo>
                    <a:lnTo>
                      <a:pt x="0" y="36943"/>
                    </a:lnTo>
                    <a:lnTo>
                      <a:pt x="0" y="46567"/>
                    </a:lnTo>
                    <a:lnTo>
                      <a:pt x="7140" y="42221"/>
                    </a:lnTo>
                    <a:lnTo>
                      <a:pt x="14591" y="40979"/>
                    </a:lnTo>
                    <a:lnTo>
                      <a:pt x="21731" y="36943"/>
                    </a:lnTo>
                    <a:lnTo>
                      <a:pt x="27009" y="33838"/>
                    </a:lnTo>
                    <a:lnTo>
                      <a:pt x="31355" y="40979"/>
                    </a:lnTo>
                    <a:lnTo>
                      <a:pt x="32286" y="46567"/>
                    </a:lnTo>
                    <a:lnTo>
                      <a:pt x="34459" y="51844"/>
                    </a:lnTo>
                    <a:lnTo>
                      <a:pt x="36322" y="55880"/>
                    </a:lnTo>
                    <a:lnTo>
                      <a:pt x="41600" y="58985"/>
                    </a:lnTo>
                    <a:lnTo>
                      <a:pt x="46877" y="61158"/>
                    </a:lnTo>
                    <a:lnTo>
                      <a:pt x="46877" y="66435"/>
                    </a:lnTo>
                    <a:lnTo>
                      <a:pt x="56191" y="66435"/>
                    </a:lnTo>
                    <a:lnTo>
                      <a:pt x="56191" y="61158"/>
                    </a:lnTo>
                    <a:lnTo>
                      <a:pt x="56191" y="58985"/>
                    </a:lnTo>
                    <a:lnTo>
                      <a:pt x="56191" y="57122"/>
                    </a:lnTo>
                    <a:lnTo>
                      <a:pt x="58364" y="55880"/>
                    </a:lnTo>
                    <a:lnTo>
                      <a:pt x="56191" y="53707"/>
                    </a:lnTo>
                    <a:lnTo>
                      <a:pt x="54018" y="51844"/>
                    </a:lnTo>
                    <a:lnTo>
                      <a:pt x="53086" y="49671"/>
                    </a:lnTo>
                    <a:lnTo>
                      <a:pt x="53086" y="46567"/>
                    </a:lnTo>
                    <a:lnTo>
                      <a:pt x="54018" y="48429"/>
                    </a:lnTo>
                    <a:lnTo>
                      <a:pt x="56191" y="48429"/>
                    </a:lnTo>
                    <a:lnTo>
                      <a:pt x="58364" y="48429"/>
                    </a:lnTo>
                    <a:lnTo>
                      <a:pt x="58364" y="49671"/>
                    </a:lnTo>
                    <a:lnTo>
                      <a:pt x="60227" y="53707"/>
                    </a:lnTo>
                    <a:lnTo>
                      <a:pt x="63641" y="51844"/>
                    </a:lnTo>
                    <a:lnTo>
                      <a:pt x="65504" y="51844"/>
                    </a:lnTo>
                    <a:lnTo>
                      <a:pt x="65504" y="49671"/>
                    </a:lnTo>
                    <a:lnTo>
                      <a:pt x="67677" y="49671"/>
                    </a:lnTo>
                    <a:lnTo>
                      <a:pt x="67677" y="46567"/>
                    </a:lnTo>
                    <a:lnTo>
                      <a:pt x="68608" y="42221"/>
                    </a:lnTo>
                    <a:lnTo>
                      <a:pt x="70781" y="42221"/>
                    </a:lnTo>
                    <a:lnTo>
                      <a:pt x="70781" y="40979"/>
                    </a:lnTo>
                    <a:lnTo>
                      <a:pt x="68608" y="40979"/>
                    </a:lnTo>
                    <a:lnTo>
                      <a:pt x="67677" y="36943"/>
                    </a:lnTo>
                    <a:lnTo>
                      <a:pt x="67677" y="19868"/>
                    </a:lnTo>
                    <a:lnTo>
                      <a:pt x="61468" y="9313"/>
                    </a:lnTo>
                    <a:lnTo>
                      <a:pt x="53086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id="{06EAEA9C-8ABE-4006-ABF7-C6E456D5733D}"/>
                  </a:ext>
                </a:extLst>
              </p:cNvPr>
              <p:cNvSpPr/>
              <p:nvPr/>
            </p:nvSpPr>
            <p:spPr>
              <a:xfrm>
                <a:off x="6851170" y="5514917"/>
                <a:ext cx="83820" cy="139701"/>
              </a:xfrm>
              <a:custGeom>
                <a:avLst/>
                <a:gdLst>
                  <a:gd name="connsiteX0" fmla="*/ 7450 w 83820"/>
                  <a:gd name="connsiteY0" fmla="*/ 76991 h 139700"/>
                  <a:gd name="connsiteX1" fmla="*/ 12728 w 83820"/>
                  <a:gd name="connsiteY1" fmla="*/ 90961 h 139700"/>
                  <a:gd name="connsiteX2" fmla="*/ 14591 w 83820"/>
                  <a:gd name="connsiteY2" fmla="*/ 91892 h 139700"/>
                  <a:gd name="connsiteX3" fmla="*/ 14591 w 83820"/>
                  <a:gd name="connsiteY3" fmla="*/ 94065 h 139700"/>
                  <a:gd name="connsiteX4" fmla="*/ 15833 w 83820"/>
                  <a:gd name="connsiteY4" fmla="*/ 96238 h 139700"/>
                  <a:gd name="connsiteX5" fmla="*/ 17695 w 83820"/>
                  <a:gd name="connsiteY5" fmla="*/ 98411 h 139700"/>
                  <a:gd name="connsiteX6" fmla="*/ 17695 w 83820"/>
                  <a:gd name="connsiteY6" fmla="*/ 91892 h 139700"/>
                  <a:gd name="connsiteX7" fmla="*/ 19868 w 83820"/>
                  <a:gd name="connsiteY7" fmla="*/ 86614 h 139700"/>
                  <a:gd name="connsiteX8" fmla="*/ 22042 w 83820"/>
                  <a:gd name="connsiteY8" fmla="*/ 81337 h 139700"/>
                  <a:gd name="connsiteX9" fmla="*/ 22042 w 83820"/>
                  <a:gd name="connsiteY9" fmla="*/ 73886 h 139700"/>
                  <a:gd name="connsiteX10" fmla="*/ 42841 w 83820"/>
                  <a:gd name="connsiteY10" fmla="*/ 83510 h 139700"/>
                  <a:gd name="connsiteX11" fmla="*/ 61468 w 83820"/>
                  <a:gd name="connsiteY11" fmla="*/ 98411 h 139700"/>
                  <a:gd name="connsiteX12" fmla="*/ 64572 w 83820"/>
                  <a:gd name="connsiteY12" fmla="*/ 98411 h 139700"/>
                  <a:gd name="connsiteX13" fmla="*/ 63641 w 83820"/>
                  <a:gd name="connsiteY13" fmla="*/ 101516 h 139700"/>
                  <a:gd name="connsiteX14" fmla="*/ 61468 w 83820"/>
                  <a:gd name="connsiteY14" fmla="*/ 103689 h 139700"/>
                  <a:gd name="connsiteX15" fmla="*/ 61468 w 83820"/>
                  <a:gd name="connsiteY15" fmla="*/ 105862 h 139700"/>
                  <a:gd name="connsiteX16" fmla="*/ 59605 w 83820"/>
                  <a:gd name="connsiteY16" fmla="*/ 106793 h 139700"/>
                  <a:gd name="connsiteX17" fmla="*/ 57432 w 83820"/>
                  <a:gd name="connsiteY17" fmla="*/ 111140 h 139700"/>
                  <a:gd name="connsiteX18" fmla="*/ 57432 w 83820"/>
                  <a:gd name="connsiteY18" fmla="*/ 114244 h 139700"/>
                  <a:gd name="connsiteX19" fmla="*/ 45015 w 83820"/>
                  <a:gd name="connsiteY19" fmla="*/ 114244 h 139700"/>
                  <a:gd name="connsiteX20" fmla="*/ 45015 w 83820"/>
                  <a:gd name="connsiteY20" fmla="*/ 101516 h 139700"/>
                  <a:gd name="connsiteX21" fmla="*/ 37564 w 83820"/>
                  <a:gd name="connsiteY21" fmla="*/ 101516 h 139700"/>
                  <a:gd name="connsiteX22" fmla="*/ 32286 w 83820"/>
                  <a:gd name="connsiteY22" fmla="*/ 103689 h 139700"/>
                  <a:gd name="connsiteX23" fmla="*/ 28250 w 83820"/>
                  <a:gd name="connsiteY23" fmla="*/ 103689 h 139700"/>
                  <a:gd name="connsiteX24" fmla="*/ 27319 w 83820"/>
                  <a:gd name="connsiteY24" fmla="*/ 105862 h 139700"/>
                  <a:gd name="connsiteX25" fmla="*/ 27319 w 83820"/>
                  <a:gd name="connsiteY25" fmla="*/ 106793 h 139700"/>
                  <a:gd name="connsiteX26" fmla="*/ 25146 w 83820"/>
                  <a:gd name="connsiteY26" fmla="*/ 111140 h 139700"/>
                  <a:gd name="connsiteX27" fmla="*/ 25146 w 83820"/>
                  <a:gd name="connsiteY27" fmla="*/ 116417 h 139700"/>
                  <a:gd name="connsiteX28" fmla="*/ 25146 w 83820"/>
                  <a:gd name="connsiteY28" fmla="*/ 121695 h 139700"/>
                  <a:gd name="connsiteX29" fmla="*/ 30423 w 83820"/>
                  <a:gd name="connsiteY29" fmla="*/ 123558 h 139700"/>
                  <a:gd name="connsiteX30" fmla="*/ 32286 w 83820"/>
                  <a:gd name="connsiteY30" fmla="*/ 123558 h 139700"/>
                  <a:gd name="connsiteX31" fmla="*/ 34459 w 83820"/>
                  <a:gd name="connsiteY31" fmla="*/ 125731 h 139700"/>
                  <a:gd name="connsiteX32" fmla="*/ 34459 w 83820"/>
                  <a:gd name="connsiteY32" fmla="*/ 127904 h 139700"/>
                  <a:gd name="connsiteX33" fmla="*/ 34459 w 83820"/>
                  <a:gd name="connsiteY33" fmla="*/ 129146 h 139700"/>
                  <a:gd name="connsiteX34" fmla="*/ 34459 w 83820"/>
                  <a:gd name="connsiteY34" fmla="*/ 131008 h 139700"/>
                  <a:gd name="connsiteX35" fmla="*/ 34459 w 83820"/>
                  <a:gd name="connsiteY35" fmla="*/ 134423 h 139700"/>
                  <a:gd name="connsiteX36" fmla="*/ 37564 w 83820"/>
                  <a:gd name="connsiteY36" fmla="*/ 138459 h 139700"/>
                  <a:gd name="connsiteX37" fmla="*/ 37564 w 83820"/>
                  <a:gd name="connsiteY37" fmla="*/ 141563 h 139700"/>
                  <a:gd name="connsiteX38" fmla="*/ 42841 w 83820"/>
                  <a:gd name="connsiteY38" fmla="*/ 138459 h 139700"/>
                  <a:gd name="connsiteX39" fmla="*/ 49050 w 83820"/>
                  <a:gd name="connsiteY39" fmla="*/ 136286 h 139700"/>
                  <a:gd name="connsiteX40" fmla="*/ 52155 w 83820"/>
                  <a:gd name="connsiteY40" fmla="*/ 131008 h 139700"/>
                  <a:gd name="connsiteX41" fmla="*/ 54328 w 83820"/>
                  <a:gd name="connsiteY41" fmla="*/ 125731 h 139700"/>
                  <a:gd name="connsiteX42" fmla="*/ 57432 w 83820"/>
                  <a:gd name="connsiteY42" fmla="*/ 118280 h 139700"/>
                  <a:gd name="connsiteX43" fmla="*/ 59605 w 83820"/>
                  <a:gd name="connsiteY43" fmla="*/ 120453 h 139700"/>
                  <a:gd name="connsiteX44" fmla="*/ 61468 w 83820"/>
                  <a:gd name="connsiteY44" fmla="*/ 120453 h 139700"/>
                  <a:gd name="connsiteX45" fmla="*/ 63641 w 83820"/>
                  <a:gd name="connsiteY45" fmla="*/ 120453 h 139700"/>
                  <a:gd name="connsiteX46" fmla="*/ 63641 w 83820"/>
                  <a:gd name="connsiteY46" fmla="*/ 121695 h 139700"/>
                  <a:gd name="connsiteX47" fmla="*/ 64572 w 83820"/>
                  <a:gd name="connsiteY47" fmla="*/ 125731 h 139700"/>
                  <a:gd name="connsiteX48" fmla="*/ 70781 w 83820"/>
                  <a:gd name="connsiteY48" fmla="*/ 123558 h 139700"/>
                  <a:gd name="connsiteX49" fmla="*/ 74196 w 83820"/>
                  <a:gd name="connsiteY49" fmla="*/ 123558 h 139700"/>
                  <a:gd name="connsiteX50" fmla="*/ 74196 w 83820"/>
                  <a:gd name="connsiteY50" fmla="*/ 121695 h 139700"/>
                  <a:gd name="connsiteX51" fmla="*/ 74196 w 83820"/>
                  <a:gd name="connsiteY51" fmla="*/ 120453 h 139700"/>
                  <a:gd name="connsiteX52" fmla="*/ 74196 w 83820"/>
                  <a:gd name="connsiteY52" fmla="*/ 118280 h 139700"/>
                  <a:gd name="connsiteX53" fmla="*/ 76059 w 83820"/>
                  <a:gd name="connsiteY53" fmla="*/ 118280 h 139700"/>
                  <a:gd name="connsiteX54" fmla="*/ 79164 w 83820"/>
                  <a:gd name="connsiteY54" fmla="*/ 116417 h 139700"/>
                  <a:gd name="connsiteX55" fmla="*/ 85373 w 83820"/>
                  <a:gd name="connsiteY55" fmla="*/ 114244 h 139700"/>
                  <a:gd name="connsiteX56" fmla="*/ 78232 w 83820"/>
                  <a:gd name="connsiteY56" fmla="*/ 101516 h 139700"/>
                  <a:gd name="connsiteX57" fmla="*/ 68919 w 83820"/>
                  <a:gd name="connsiteY57" fmla="*/ 91892 h 139700"/>
                  <a:gd name="connsiteX58" fmla="*/ 61468 w 83820"/>
                  <a:gd name="connsiteY58" fmla="*/ 83510 h 139700"/>
                  <a:gd name="connsiteX59" fmla="*/ 57432 w 83820"/>
                  <a:gd name="connsiteY59" fmla="*/ 69850 h 139700"/>
                  <a:gd name="connsiteX60" fmla="*/ 49982 w 83820"/>
                  <a:gd name="connsiteY60" fmla="*/ 68609 h 139700"/>
                  <a:gd name="connsiteX61" fmla="*/ 46877 w 83820"/>
                  <a:gd name="connsiteY61" fmla="*/ 66435 h 139700"/>
                  <a:gd name="connsiteX62" fmla="*/ 42841 w 83820"/>
                  <a:gd name="connsiteY62" fmla="*/ 64573 h 139700"/>
                  <a:gd name="connsiteX63" fmla="*/ 39737 w 83820"/>
                  <a:gd name="connsiteY63" fmla="*/ 64573 h 139700"/>
                  <a:gd name="connsiteX64" fmla="*/ 35391 w 83820"/>
                  <a:gd name="connsiteY64" fmla="*/ 64573 h 139700"/>
                  <a:gd name="connsiteX65" fmla="*/ 28250 w 83820"/>
                  <a:gd name="connsiteY65" fmla="*/ 64573 h 139700"/>
                  <a:gd name="connsiteX66" fmla="*/ 28250 w 83820"/>
                  <a:gd name="connsiteY66" fmla="*/ 61158 h 139700"/>
                  <a:gd name="connsiteX67" fmla="*/ 25146 w 83820"/>
                  <a:gd name="connsiteY67" fmla="*/ 61158 h 139700"/>
                  <a:gd name="connsiteX68" fmla="*/ 27319 w 83820"/>
                  <a:gd name="connsiteY68" fmla="*/ 42221 h 139700"/>
                  <a:gd name="connsiteX69" fmla="*/ 30423 w 83820"/>
                  <a:gd name="connsiteY69" fmla="*/ 31666 h 139700"/>
                  <a:gd name="connsiteX70" fmla="*/ 32286 w 83820"/>
                  <a:gd name="connsiteY70" fmla="*/ 18937 h 139700"/>
                  <a:gd name="connsiteX71" fmla="*/ 32286 w 83820"/>
                  <a:gd name="connsiteY71" fmla="*/ 0 h 139700"/>
                  <a:gd name="connsiteX72" fmla="*/ 25146 w 83820"/>
                  <a:gd name="connsiteY72" fmla="*/ 0 h 139700"/>
                  <a:gd name="connsiteX73" fmla="*/ 19868 w 83820"/>
                  <a:gd name="connsiteY73" fmla="*/ 0 h 139700"/>
                  <a:gd name="connsiteX74" fmla="*/ 14591 w 83820"/>
                  <a:gd name="connsiteY74" fmla="*/ 1863 h 139700"/>
                  <a:gd name="connsiteX75" fmla="*/ 8382 w 83820"/>
                  <a:gd name="connsiteY75" fmla="*/ 4036 h 139700"/>
                  <a:gd name="connsiteX76" fmla="*/ 1241 w 83820"/>
                  <a:gd name="connsiteY76" fmla="*/ 22042 h 139700"/>
                  <a:gd name="connsiteX77" fmla="*/ 0 w 83820"/>
                  <a:gd name="connsiteY77" fmla="*/ 40048 h 139700"/>
                  <a:gd name="connsiteX78" fmla="*/ 1241 w 83820"/>
                  <a:gd name="connsiteY78" fmla="*/ 61158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83820" h="139700">
                    <a:moveTo>
                      <a:pt x="7450" y="76991"/>
                    </a:moveTo>
                    <a:lnTo>
                      <a:pt x="12728" y="90961"/>
                    </a:lnTo>
                    <a:lnTo>
                      <a:pt x="14591" y="91892"/>
                    </a:lnTo>
                    <a:lnTo>
                      <a:pt x="14591" y="94065"/>
                    </a:lnTo>
                    <a:lnTo>
                      <a:pt x="15833" y="96238"/>
                    </a:lnTo>
                    <a:lnTo>
                      <a:pt x="17695" y="98411"/>
                    </a:lnTo>
                    <a:lnTo>
                      <a:pt x="17695" y="91892"/>
                    </a:lnTo>
                    <a:lnTo>
                      <a:pt x="19868" y="86614"/>
                    </a:lnTo>
                    <a:lnTo>
                      <a:pt x="22042" y="81337"/>
                    </a:lnTo>
                    <a:lnTo>
                      <a:pt x="22042" y="73886"/>
                    </a:lnTo>
                    <a:lnTo>
                      <a:pt x="42841" y="83510"/>
                    </a:lnTo>
                    <a:lnTo>
                      <a:pt x="61468" y="98411"/>
                    </a:lnTo>
                    <a:lnTo>
                      <a:pt x="64572" y="98411"/>
                    </a:lnTo>
                    <a:lnTo>
                      <a:pt x="63641" y="101516"/>
                    </a:lnTo>
                    <a:lnTo>
                      <a:pt x="61468" y="103689"/>
                    </a:lnTo>
                    <a:lnTo>
                      <a:pt x="61468" y="105862"/>
                    </a:lnTo>
                    <a:lnTo>
                      <a:pt x="59605" y="106793"/>
                    </a:lnTo>
                    <a:lnTo>
                      <a:pt x="57432" y="111140"/>
                    </a:lnTo>
                    <a:lnTo>
                      <a:pt x="57432" y="114244"/>
                    </a:lnTo>
                    <a:lnTo>
                      <a:pt x="45015" y="114244"/>
                    </a:lnTo>
                    <a:lnTo>
                      <a:pt x="45015" y="101516"/>
                    </a:lnTo>
                    <a:lnTo>
                      <a:pt x="37564" y="101516"/>
                    </a:lnTo>
                    <a:lnTo>
                      <a:pt x="32286" y="103689"/>
                    </a:lnTo>
                    <a:lnTo>
                      <a:pt x="28250" y="103689"/>
                    </a:lnTo>
                    <a:lnTo>
                      <a:pt x="27319" y="105862"/>
                    </a:lnTo>
                    <a:lnTo>
                      <a:pt x="27319" y="106793"/>
                    </a:lnTo>
                    <a:lnTo>
                      <a:pt x="25146" y="111140"/>
                    </a:lnTo>
                    <a:lnTo>
                      <a:pt x="25146" y="116417"/>
                    </a:lnTo>
                    <a:lnTo>
                      <a:pt x="25146" y="121695"/>
                    </a:lnTo>
                    <a:lnTo>
                      <a:pt x="30423" y="123558"/>
                    </a:lnTo>
                    <a:lnTo>
                      <a:pt x="32286" y="123558"/>
                    </a:lnTo>
                    <a:lnTo>
                      <a:pt x="34459" y="125731"/>
                    </a:lnTo>
                    <a:lnTo>
                      <a:pt x="34459" y="127904"/>
                    </a:lnTo>
                    <a:lnTo>
                      <a:pt x="34459" y="129146"/>
                    </a:lnTo>
                    <a:lnTo>
                      <a:pt x="34459" y="131008"/>
                    </a:lnTo>
                    <a:lnTo>
                      <a:pt x="34459" y="134423"/>
                    </a:lnTo>
                    <a:lnTo>
                      <a:pt x="37564" y="138459"/>
                    </a:lnTo>
                    <a:lnTo>
                      <a:pt x="37564" y="141563"/>
                    </a:lnTo>
                    <a:lnTo>
                      <a:pt x="42841" y="138459"/>
                    </a:lnTo>
                    <a:lnTo>
                      <a:pt x="49050" y="136286"/>
                    </a:lnTo>
                    <a:lnTo>
                      <a:pt x="52155" y="131008"/>
                    </a:lnTo>
                    <a:lnTo>
                      <a:pt x="54328" y="125731"/>
                    </a:lnTo>
                    <a:lnTo>
                      <a:pt x="57432" y="118280"/>
                    </a:lnTo>
                    <a:lnTo>
                      <a:pt x="59605" y="120453"/>
                    </a:lnTo>
                    <a:lnTo>
                      <a:pt x="61468" y="120453"/>
                    </a:lnTo>
                    <a:lnTo>
                      <a:pt x="63641" y="120453"/>
                    </a:lnTo>
                    <a:lnTo>
                      <a:pt x="63641" y="121695"/>
                    </a:lnTo>
                    <a:lnTo>
                      <a:pt x="64572" y="125731"/>
                    </a:lnTo>
                    <a:lnTo>
                      <a:pt x="70781" y="123558"/>
                    </a:lnTo>
                    <a:lnTo>
                      <a:pt x="74196" y="123558"/>
                    </a:lnTo>
                    <a:lnTo>
                      <a:pt x="74196" y="121695"/>
                    </a:lnTo>
                    <a:lnTo>
                      <a:pt x="74196" y="120453"/>
                    </a:lnTo>
                    <a:lnTo>
                      <a:pt x="74196" y="118280"/>
                    </a:lnTo>
                    <a:lnTo>
                      <a:pt x="76059" y="118280"/>
                    </a:lnTo>
                    <a:lnTo>
                      <a:pt x="79164" y="116417"/>
                    </a:lnTo>
                    <a:lnTo>
                      <a:pt x="85373" y="114244"/>
                    </a:lnTo>
                    <a:lnTo>
                      <a:pt x="78232" y="101516"/>
                    </a:lnTo>
                    <a:lnTo>
                      <a:pt x="68919" y="91892"/>
                    </a:lnTo>
                    <a:lnTo>
                      <a:pt x="61468" y="83510"/>
                    </a:lnTo>
                    <a:lnTo>
                      <a:pt x="57432" y="69850"/>
                    </a:lnTo>
                    <a:lnTo>
                      <a:pt x="49982" y="68609"/>
                    </a:lnTo>
                    <a:lnTo>
                      <a:pt x="46877" y="66435"/>
                    </a:lnTo>
                    <a:lnTo>
                      <a:pt x="42841" y="64573"/>
                    </a:lnTo>
                    <a:lnTo>
                      <a:pt x="39737" y="64573"/>
                    </a:lnTo>
                    <a:lnTo>
                      <a:pt x="35391" y="64573"/>
                    </a:lnTo>
                    <a:lnTo>
                      <a:pt x="28250" y="64573"/>
                    </a:lnTo>
                    <a:lnTo>
                      <a:pt x="28250" y="61158"/>
                    </a:lnTo>
                    <a:lnTo>
                      <a:pt x="25146" y="61158"/>
                    </a:lnTo>
                    <a:lnTo>
                      <a:pt x="27319" y="42221"/>
                    </a:lnTo>
                    <a:lnTo>
                      <a:pt x="30423" y="31666"/>
                    </a:lnTo>
                    <a:lnTo>
                      <a:pt x="32286" y="18937"/>
                    </a:lnTo>
                    <a:lnTo>
                      <a:pt x="32286" y="0"/>
                    </a:lnTo>
                    <a:lnTo>
                      <a:pt x="25146" y="0"/>
                    </a:lnTo>
                    <a:lnTo>
                      <a:pt x="19868" y="0"/>
                    </a:lnTo>
                    <a:lnTo>
                      <a:pt x="14591" y="1863"/>
                    </a:lnTo>
                    <a:lnTo>
                      <a:pt x="8382" y="4036"/>
                    </a:lnTo>
                    <a:lnTo>
                      <a:pt x="1241" y="22042"/>
                    </a:lnTo>
                    <a:lnTo>
                      <a:pt x="0" y="40048"/>
                    </a:lnTo>
                    <a:lnTo>
                      <a:pt x="1241" y="6115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id="{BA761E35-A8A4-449A-8EFA-B8288584F058}"/>
                  </a:ext>
                </a:extLst>
              </p:cNvPr>
              <p:cNvSpPr/>
              <p:nvPr/>
            </p:nvSpPr>
            <p:spPr>
              <a:xfrm>
                <a:off x="6849307" y="5908563"/>
                <a:ext cx="46567" cy="15522"/>
              </a:xfrm>
              <a:custGeom>
                <a:avLst/>
                <a:gdLst>
                  <a:gd name="connsiteX0" fmla="*/ 39427 w 46566"/>
                  <a:gd name="connsiteY0" fmla="*/ 12728 h 15522"/>
                  <a:gd name="connsiteX1" fmla="*/ 46878 w 46566"/>
                  <a:gd name="connsiteY1" fmla="*/ 12728 h 15522"/>
                  <a:gd name="connsiteX2" fmla="*/ 44704 w 46566"/>
                  <a:gd name="connsiteY2" fmla="*/ 9313 h 15522"/>
                  <a:gd name="connsiteX3" fmla="*/ 44704 w 46566"/>
                  <a:gd name="connsiteY3" fmla="*/ 5277 h 15522"/>
                  <a:gd name="connsiteX4" fmla="*/ 44704 w 46566"/>
                  <a:gd name="connsiteY4" fmla="*/ 3104 h 15522"/>
                  <a:gd name="connsiteX5" fmla="*/ 43773 w 46566"/>
                  <a:gd name="connsiteY5" fmla="*/ 3104 h 15522"/>
                  <a:gd name="connsiteX6" fmla="*/ 39427 w 46566"/>
                  <a:gd name="connsiteY6" fmla="*/ 0 h 15522"/>
                  <a:gd name="connsiteX7" fmla="*/ 30113 w 46566"/>
                  <a:gd name="connsiteY7" fmla="*/ 5277 h 15522"/>
                  <a:gd name="connsiteX8" fmla="*/ 21731 w 46566"/>
                  <a:gd name="connsiteY8" fmla="*/ 5277 h 15522"/>
                  <a:gd name="connsiteX9" fmla="*/ 12418 w 46566"/>
                  <a:gd name="connsiteY9" fmla="*/ 5277 h 15522"/>
                  <a:gd name="connsiteX10" fmla="*/ 3104 w 46566"/>
                  <a:gd name="connsiteY10" fmla="*/ 9313 h 15522"/>
                  <a:gd name="connsiteX11" fmla="*/ 1863 w 46566"/>
                  <a:gd name="connsiteY11" fmla="*/ 10555 h 15522"/>
                  <a:gd name="connsiteX12" fmla="*/ 0 w 46566"/>
                  <a:gd name="connsiteY12" fmla="*/ 10555 h 15522"/>
                  <a:gd name="connsiteX13" fmla="*/ 0 w 46566"/>
                  <a:gd name="connsiteY13" fmla="*/ 12728 h 15522"/>
                  <a:gd name="connsiteX14" fmla="*/ 12418 w 46566"/>
                  <a:gd name="connsiteY14" fmla="*/ 16764 h 15522"/>
                  <a:gd name="connsiteX15" fmla="*/ 27009 w 46566"/>
                  <a:gd name="connsiteY15" fmla="*/ 16764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566" h="15522">
                    <a:moveTo>
                      <a:pt x="39427" y="12728"/>
                    </a:moveTo>
                    <a:lnTo>
                      <a:pt x="46878" y="12728"/>
                    </a:lnTo>
                    <a:lnTo>
                      <a:pt x="44704" y="9313"/>
                    </a:lnTo>
                    <a:lnTo>
                      <a:pt x="44704" y="5277"/>
                    </a:lnTo>
                    <a:lnTo>
                      <a:pt x="44704" y="3104"/>
                    </a:lnTo>
                    <a:lnTo>
                      <a:pt x="43773" y="3104"/>
                    </a:lnTo>
                    <a:lnTo>
                      <a:pt x="39427" y="0"/>
                    </a:lnTo>
                    <a:lnTo>
                      <a:pt x="30113" y="5277"/>
                    </a:lnTo>
                    <a:lnTo>
                      <a:pt x="21731" y="5277"/>
                    </a:lnTo>
                    <a:lnTo>
                      <a:pt x="12418" y="5277"/>
                    </a:lnTo>
                    <a:lnTo>
                      <a:pt x="3104" y="9313"/>
                    </a:lnTo>
                    <a:lnTo>
                      <a:pt x="1863" y="10555"/>
                    </a:lnTo>
                    <a:lnTo>
                      <a:pt x="0" y="10555"/>
                    </a:lnTo>
                    <a:lnTo>
                      <a:pt x="0" y="12728"/>
                    </a:lnTo>
                    <a:lnTo>
                      <a:pt x="12418" y="16764"/>
                    </a:lnTo>
                    <a:lnTo>
                      <a:pt x="27009" y="16764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id="{FE75FD0A-FAE5-42C5-92FE-A6C9903B896E}"/>
                  </a:ext>
                </a:extLst>
              </p:cNvPr>
              <p:cNvSpPr/>
              <p:nvPr/>
            </p:nvSpPr>
            <p:spPr>
              <a:xfrm>
                <a:off x="6900220" y="5913840"/>
                <a:ext cx="55880" cy="31045"/>
              </a:xfrm>
              <a:custGeom>
                <a:avLst/>
                <a:gdLst>
                  <a:gd name="connsiteX0" fmla="*/ 5278 w 55880"/>
                  <a:gd name="connsiteY0" fmla="*/ 29492 h 31044"/>
                  <a:gd name="connsiteX1" fmla="*/ 7451 w 55880"/>
                  <a:gd name="connsiteY1" fmla="*/ 29492 h 31044"/>
                  <a:gd name="connsiteX2" fmla="*/ 8382 w 55880"/>
                  <a:gd name="connsiteY2" fmla="*/ 31666 h 31044"/>
                  <a:gd name="connsiteX3" fmla="*/ 12418 w 55880"/>
                  <a:gd name="connsiteY3" fmla="*/ 31666 h 31044"/>
                  <a:gd name="connsiteX4" fmla="*/ 25146 w 55880"/>
                  <a:gd name="connsiteY4" fmla="*/ 22042 h 31044"/>
                  <a:gd name="connsiteX5" fmla="*/ 39737 w 55880"/>
                  <a:gd name="connsiteY5" fmla="*/ 12728 h 31044"/>
                  <a:gd name="connsiteX6" fmla="*/ 52155 w 55880"/>
                  <a:gd name="connsiteY6" fmla="*/ 4036 h 31044"/>
                  <a:gd name="connsiteX7" fmla="*/ 56191 w 55880"/>
                  <a:gd name="connsiteY7" fmla="*/ 4036 h 31044"/>
                  <a:gd name="connsiteX8" fmla="*/ 56191 w 55880"/>
                  <a:gd name="connsiteY8" fmla="*/ 0 h 31044"/>
                  <a:gd name="connsiteX9" fmla="*/ 36322 w 55880"/>
                  <a:gd name="connsiteY9" fmla="*/ 0 h 31044"/>
                  <a:gd name="connsiteX10" fmla="*/ 17696 w 55880"/>
                  <a:gd name="connsiteY10" fmla="*/ 12728 h 31044"/>
                  <a:gd name="connsiteX11" fmla="*/ 0 w 55880"/>
                  <a:gd name="connsiteY11" fmla="*/ 24215 h 31044"/>
                  <a:gd name="connsiteX12" fmla="*/ 0 w 55880"/>
                  <a:gd name="connsiteY12" fmla="*/ 27319 h 31044"/>
                  <a:gd name="connsiteX13" fmla="*/ 3104 w 55880"/>
                  <a:gd name="connsiteY13" fmla="*/ 27319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880" h="31044">
                    <a:moveTo>
                      <a:pt x="5278" y="29492"/>
                    </a:moveTo>
                    <a:lnTo>
                      <a:pt x="7451" y="29492"/>
                    </a:lnTo>
                    <a:lnTo>
                      <a:pt x="8382" y="31666"/>
                    </a:lnTo>
                    <a:lnTo>
                      <a:pt x="12418" y="31666"/>
                    </a:lnTo>
                    <a:lnTo>
                      <a:pt x="25146" y="22042"/>
                    </a:lnTo>
                    <a:lnTo>
                      <a:pt x="39737" y="12728"/>
                    </a:lnTo>
                    <a:lnTo>
                      <a:pt x="52155" y="4036"/>
                    </a:lnTo>
                    <a:lnTo>
                      <a:pt x="56191" y="4036"/>
                    </a:lnTo>
                    <a:lnTo>
                      <a:pt x="56191" y="0"/>
                    </a:lnTo>
                    <a:lnTo>
                      <a:pt x="36322" y="0"/>
                    </a:lnTo>
                    <a:lnTo>
                      <a:pt x="17696" y="12728"/>
                    </a:lnTo>
                    <a:lnTo>
                      <a:pt x="0" y="24215"/>
                    </a:lnTo>
                    <a:lnTo>
                      <a:pt x="0" y="27319"/>
                    </a:lnTo>
                    <a:lnTo>
                      <a:pt x="3104" y="27319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" name="Freeform: Shape 50">
                <a:extLst>
                  <a:ext uri="{FF2B5EF4-FFF2-40B4-BE49-F238E27FC236}">
                    <a16:creationId xmlns:a16="http://schemas.microsoft.com/office/drawing/2014/main" id="{4FAA619D-0DE8-4D08-9917-5CDBEA5647B8}"/>
                  </a:ext>
                </a:extLst>
              </p:cNvPr>
              <p:cNvSpPr/>
              <p:nvPr/>
            </p:nvSpPr>
            <p:spPr>
              <a:xfrm>
                <a:off x="6939958" y="5274633"/>
                <a:ext cx="15522" cy="12418"/>
              </a:xfrm>
              <a:custGeom>
                <a:avLst/>
                <a:gdLst>
                  <a:gd name="connsiteX0" fmla="*/ 16453 w 15522"/>
                  <a:gd name="connsiteY0" fmla="*/ 0 h 12417"/>
                  <a:gd name="connsiteX1" fmla="*/ 4036 w 15522"/>
                  <a:gd name="connsiteY1" fmla="*/ 0 h 12417"/>
                  <a:gd name="connsiteX2" fmla="*/ 4036 w 15522"/>
                  <a:gd name="connsiteY2" fmla="*/ 4346 h 12417"/>
                  <a:gd name="connsiteX3" fmla="*/ 0 w 15522"/>
                  <a:gd name="connsiteY3" fmla="*/ 4346 h 12417"/>
                  <a:gd name="connsiteX4" fmla="*/ 0 w 15522"/>
                  <a:gd name="connsiteY4" fmla="*/ 12728 h 12417"/>
                  <a:gd name="connsiteX5" fmla="*/ 16453 w 15522"/>
                  <a:gd name="connsiteY5" fmla="*/ 12728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22" h="12417">
                    <a:moveTo>
                      <a:pt x="16453" y="0"/>
                    </a:moveTo>
                    <a:lnTo>
                      <a:pt x="4036" y="0"/>
                    </a:lnTo>
                    <a:lnTo>
                      <a:pt x="4036" y="4346"/>
                    </a:lnTo>
                    <a:lnTo>
                      <a:pt x="0" y="4346"/>
                    </a:lnTo>
                    <a:lnTo>
                      <a:pt x="0" y="12728"/>
                    </a:lnTo>
                    <a:lnTo>
                      <a:pt x="16453" y="1272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: Shape 51">
                <a:extLst>
                  <a:ext uri="{FF2B5EF4-FFF2-40B4-BE49-F238E27FC236}">
                    <a16:creationId xmlns:a16="http://schemas.microsoft.com/office/drawing/2014/main" id="{B77A7576-881E-4345-8589-D14361C33BE9}"/>
                  </a:ext>
                </a:extLst>
              </p:cNvPr>
              <p:cNvSpPr/>
              <p:nvPr/>
            </p:nvSpPr>
            <p:spPr>
              <a:xfrm>
                <a:off x="6808639" y="5623884"/>
                <a:ext cx="40358" cy="46567"/>
              </a:xfrm>
              <a:custGeom>
                <a:avLst/>
                <a:gdLst>
                  <a:gd name="connsiteX0" fmla="*/ 21731 w 40357"/>
                  <a:gd name="connsiteY0" fmla="*/ 31666 h 46566"/>
                  <a:gd name="connsiteX1" fmla="*/ 29182 w 40357"/>
                  <a:gd name="connsiteY1" fmla="*/ 22042 h 46566"/>
                  <a:gd name="connsiteX2" fmla="*/ 40668 w 40357"/>
                  <a:gd name="connsiteY2" fmla="*/ 12728 h 46566"/>
                  <a:gd name="connsiteX3" fmla="*/ 38495 w 40357"/>
                  <a:gd name="connsiteY3" fmla="*/ 9313 h 46566"/>
                  <a:gd name="connsiteX4" fmla="*/ 38495 w 40357"/>
                  <a:gd name="connsiteY4" fmla="*/ 5278 h 46566"/>
                  <a:gd name="connsiteX5" fmla="*/ 38495 w 40357"/>
                  <a:gd name="connsiteY5" fmla="*/ 4036 h 46566"/>
                  <a:gd name="connsiteX6" fmla="*/ 36322 w 40357"/>
                  <a:gd name="connsiteY6" fmla="*/ 4036 h 46566"/>
                  <a:gd name="connsiteX7" fmla="*/ 35391 w 40357"/>
                  <a:gd name="connsiteY7" fmla="*/ 4036 h 46566"/>
                  <a:gd name="connsiteX8" fmla="*/ 31045 w 40357"/>
                  <a:gd name="connsiteY8" fmla="*/ 0 h 46566"/>
                  <a:gd name="connsiteX9" fmla="*/ 23905 w 40357"/>
                  <a:gd name="connsiteY9" fmla="*/ 16764 h 46566"/>
                  <a:gd name="connsiteX10" fmla="*/ 11487 w 40357"/>
                  <a:gd name="connsiteY10" fmla="*/ 29492 h 46566"/>
                  <a:gd name="connsiteX11" fmla="*/ 0 w 40357"/>
                  <a:gd name="connsiteY11" fmla="*/ 42221 h 46566"/>
                  <a:gd name="connsiteX12" fmla="*/ 0 w 40357"/>
                  <a:gd name="connsiteY12" fmla="*/ 46567 h 46566"/>
                  <a:gd name="connsiteX13" fmla="*/ 13349 w 40357"/>
                  <a:gd name="connsiteY13" fmla="*/ 39116 h 4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357" h="46566">
                    <a:moveTo>
                      <a:pt x="21731" y="31666"/>
                    </a:moveTo>
                    <a:lnTo>
                      <a:pt x="29182" y="22042"/>
                    </a:lnTo>
                    <a:lnTo>
                      <a:pt x="40668" y="12728"/>
                    </a:lnTo>
                    <a:lnTo>
                      <a:pt x="38495" y="9313"/>
                    </a:lnTo>
                    <a:lnTo>
                      <a:pt x="38495" y="5278"/>
                    </a:lnTo>
                    <a:lnTo>
                      <a:pt x="38495" y="4036"/>
                    </a:lnTo>
                    <a:lnTo>
                      <a:pt x="36322" y="4036"/>
                    </a:lnTo>
                    <a:lnTo>
                      <a:pt x="35391" y="4036"/>
                    </a:lnTo>
                    <a:lnTo>
                      <a:pt x="31045" y="0"/>
                    </a:lnTo>
                    <a:lnTo>
                      <a:pt x="23905" y="16764"/>
                    </a:lnTo>
                    <a:lnTo>
                      <a:pt x="11487" y="29492"/>
                    </a:lnTo>
                    <a:lnTo>
                      <a:pt x="0" y="42221"/>
                    </a:lnTo>
                    <a:lnTo>
                      <a:pt x="0" y="46567"/>
                    </a:lnTo>
                    <a:lnTo>
                      <a:pt x="13349" y="3911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: Shape 52">
                <a:extLst>
                  <a:ext uri="{FF2B5EF4-FFF2-40B4-BE49-F238E27FC236}">
                    <a16:creationId xmlns:a16="http://schemas.microsoft.com/office/drawing/2014/main" id="{616E75A3-BD45-43DC-A66B-3776F5E0D1A3}"/>
                  </a:ext>
                </a:extLst>
              </p:cNvPr>
              <p:cNvSpPr/>
              <p:nvPr/>
            </p:nvSpPr>
            <p:spPr>
              <a:xfrm>
                <a:off x="4168919" y="5514917"/>
                <a:ext cx="24836" cy="12418"/>
              </a:xfrm>
              <a:custGeom>
                <a:avLst/>
                <a:gdLst>
                  <a:gd name="connsiteX0" fmla="*/ 27009 w 24835"/>
                  <a:gd name="connsiteY0" fmla="*/ 4036 h 12417"/>
                  <a:gd name="connsiteX1" fmla="*/ 21731 w 24835"/>
                  <a:gd name="connsiteY1" fmla="*/ 1863 h 12417"/>
                  <a:gd name="connsiteX2" fmla="*/ 14591 w 24835"/>
                  <a:gd name="connsiteY2" fmla="*/ 1863 h 12417"/>
                  <a:gd name="connsiteX3" fmla="*/ 7140 w 24835"/>
                  <a:gd name="connsiteY3" fmla="*/ 0 h 12417"/>
                  <a:gd name="connsiteX4" fmla="*/ 0 w 24835"/>
                  <a:gd name="connsiteY4" fmla="*/ 0 h 12417"/>
                  <a:gd name="connsiteX5" fmla="*/ 0 w 24835"/>
                  <a:gd name="connsiteY5" fmla="*/ 12728 h 12417"/>
                  <a:gd name="connsiteX6" fmla="*/ 27009 w 24835"/>
                  <a:gd name="connsiteY6" fmla="*/ 12728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35" h="12417">
                    <a:moveTo>
                      <a:pt x="27009" y="4036"/>
                    </a:moveTo>
                    <a:lnTo>
                      <a:pt x="21731" y="1863"/>
                    </a:lnTo>
                    <a:lnTo>
                      <a:pt x="14591" y="1863"/>
                    </a:lnTo>
                    <a:lnTo>
                      <a:pt x="7140" y="0"/>
                    </a:lnTo>
                    <a:lnTo>
                      <a:pt x="0" y="0"/>
                    </a:lnTo>
                    <a:lnTo>
                      <a:pt x="0" y="12728"/>
                    </a:lnTo>
                    <a:lnTo>
                      <a:pt x="27009" y="1272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53">
                <a:extLst>
                  <a:ext uri="{FF2B5EF4-FFF2-40B4-BE49-F238E27FC236}">
                    <a16:creationId xmlns:a16="http://schemas.microsoft.com/office/drawing/2014/main" id="{CF45B84D-E51A-4522-B57D-887230E775CE}"/>
                  </a:ext>
                </a:extLst>
              </p:cNvPr>
              <p:cNvSpPr/>
              <p:nvPr/>
            </p:nvSpPr>
            <p:spPr>
              <a:xfrm>
                <a:off x="2808235" y="5420542"/>
                <a:ext cx="27940" cy="15522"/>
              </a:xfrm>
              <a:custGeom>
                <a:avLst/>
                <a:gdLst>
                  <a:gd name="connsiteX0" fmla="*/ 16764 w 27940"/>
                  <a:gd name="connsiteY0" fmla="*/ 2173 h 15522"/>
                  <a:gd name="connsiteX1" fmla="*/ 13660 w 27940"/>
                  <a:gd name="connsiteY1" fmla="*/ 2173 h 15522"/>
                  <a:gd name="connsiteX2" fmla="*/ 6209 w 27940"/>
                  <a:gd name="connsiteY2" fmla="*/ 2173 h 15522"/>
                  <a:gd name="connsiteX3" fmla="*/ 0 w 27940"/>
                  <a:gd name="connsiteY3" fmla="*/ 0 h 15522"/>
                  <a:gd name="connsiteX4" fmla="*/ 0 w 27940"/>
                  <a:gd name="connsiteY4" fmla="*/ 17075 h 15522"/>
                  <a:gd name="connsiteX5" fmla="*/ 7451 w 27940"/>
                  <a:gd name="connsiteY5" fmla="*/ 17075 h 15522"/>
                  <a:gd name="connsiteX6" fmla="*/ 13660 w 27940"/>
                  <a:gd name="connsiteY6" fmla="*/ 17075 h 15522"/>
                  <a:gd name="connsiteX7" fmla="*/ 18937 w 27940"/>
                  <a:gd name="connsiteY7" fmla="*/ 14901 h 15522"/>
                  <a:gd name="connsiteX8" fmla="*/ 24215 w 27940"/>
                  <a:gd name="connsiteY8" fmla="*/ 12728 h 15522"/>
                  <a:gd name="connsiteX9" fmla="*/ 28251 w 27940"/>
                  <a:gd name="connsiteY9" fmla="*/ 12728 h 15522"/>
                  <a:gd name="connsiteX10" fmla="*/ 28251 w 27940"/>
                  <a:gd name="connsiteY10" fmla="*/ 5278 h 15522"/>
                  <a:gd name="connsiteX11" fmla="*/ 22042 w 27940"/>
                  <a:gd name="connsiteY11" fmla="*/ 4346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940" h="15522">
                    <a:moveTo>
                      <a:pt x="16764" y="2173"/>
                    </a:moveTo>
                    <a:lnTo>
                      <a:pt x="13660" y="2173"/>
                    </a:lnTo>
                    <a:lnTo>
                      <a:pt x="6209" y="2173"/>
                    </a:lnTo>
                    <a:lnTo>
                      <a:pt x="0" y="0"/>
                    </a:lnTo>
                    <a:lnTo>
                      <a:pt x="0" y="17075"/>
                    </a:lnTo>
                    <a:lnTo>
                      <a:pt x="7451" y="17075"/>
                    </a:lnTo>
                    <a:lnTo>
                      <a:pt x="13660" y="17075"/>
                    </a:lnTo>
                    <a:lnTo>
                      <a:pt x="18937" y="14901"/>
                    </a:lnTo>
                    <a:lnTo>
                      <a:pt x="24215" y="12728"/>
                    </a:lnTo>
                    <a:lnTo>
                      <a:pt x="28251" y="12728"/>
                    </a:lnTo>
                    <a:lnTo>
                      <a:pt x="28251" y="5278"/>
                    </a:lnTo>
                    <a:lnTo>
                      <a:pt x="22042" y="434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54">
                <a:extLst>
                  <a:ext uri="{FF2B5EF4-FFF2-40B4-BE49-F238E27FC236}">
                    <a16:creationId xmlns:a16="http://schemas.microsoft.com/office/drawing/2014/main" id="{85C80940-27DF-4216-B5E6-15FA01D250B9}"/>
                  </a:ext>
                </a:extLst>
              </p:cNvPr>
              <p:cNvSpPr/>
              <p:nvPr/>
            </p:nvSpPr>
            <p:spPr>
              <a:xfrm>
                <a:off x="4066782" y="5047076"/>
                <a:ext cx="12418" cy="15522"/>
              </a:xfrm>
              <a:custGeom>
                <a:avLst/>
                <a:gdLst>
                  <a:gd name="connsiteX0" fmla="*/ 6209 w 12417"/>
                  <a:gd name="connsiteY0" fmla="*/ 17075 h 15522"/>
                  <a:gd name="connsiteX1" fmla="*/ 7140 w 12417"/>
                  <a:gd name="connsiteY1" fmla="*/ 11487 h 15522"/>
                  <a:gd name="connsiteX2" fmla="*/ 7140 w 12417"/>
                  <a:gd name="connsiteY2" fmla="*/ 9624 h 15522"/>
                  <a:gd name="connsiteX3" fmla="*/ 9313 w 12417"/>
                  <a:gd name="connsiteY3" fmla="*/ 6209 h 15522"/>
                  <a:gd name="connsiteX4" fmla="*/ 11487 w 12417"/>
                  <a:gd name="connsiteY4" fmla="*/ 4346 h 15522"/>
                  <a:gd name="connsiteX5" fmla="*/ 12418 w 12417"/>
                  <a:gd name="connsiteY5" fmla="*/ 0 h 15522"/>
                  <a:gd name="connsiteX6" fmla="*/ 9313 w 12417"/>
                  <a:gd name="connsiteY6" fmla="*/ 0 h 15522"/>
                  <a:gd name="connsiteX7" fmla="*/ 7140 w 12417"/>
                  <a:gd name="connsiteY7" fmla="*/ 4346 h 15522"/>
                  <a:gd name="connsiteX8" fmla="*/ 4036 w 12417"/>
                  <a:gd name="connsiteY8" fmla="*/ 7451 h 15522"/>
                  <a:gd name="connsiteX9" fmla="*/ 2173 w 12417"/>
                  <a:gd name="connsiteY9" fmla="*/ 9624 h 15522"/>
                  <a:gd name="connsiteX10" fmla="*/ 0 w 12417"/>
                  <a:gd name="connsiteY10" fmla="*/ 11487 h 15522"/>
                  <a:gd name="connsiteX11" fmla="*/ 0 w 12417"/>
                  <a:gd name="connsiteY11" fmla="*/ 13660 h 15522"/>
                  <a:gd name="connsiteX12" fmla="*/ 2173 w 12417"/>
                  <a:gd name="connsiteY12" fmla="*/ 14901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7" h="15522">
                    <a:moveTo>
                      <a:pt x="6209" y="17075"/>
                    </a:moveTo>
                    <a:lnTo>
                      <a:pt x="7140" y="11487"/>
                    </a:lnTo>
                    <a:lnTo>
                      <a:pt x="7140" y="9624"/>
                    </a:lnTo>
                    <a:lnTo>
                      <a:pt x="9313" y="6209"/>
                    </a:lnTo>
                    <a:lnTo>
                      <a:pt x="11487" y="4346"/>
                    </a:lnTo>
                    <a:lnTo>
                      <a:pt x="12418" y="0"/>
                    </a:lnTo>
                    <a:lnTo>
                      <a:pt x="9313" y="0"/>
                    </a:lnTo>
                    <a:lnTo>
                      <a:pt x="7140" y="4346"/>
                    </a:lnTo>
                    <a:lnTo>
                      <a:pt x="4036" y="7451"/>
                    </a:lnTo>
                    <a:lnTo>
                      <a:pt x="2173" y="9624"/>
                    </a:lnTo>
                    <a:lnTo>
                      <a:pt x="0" y="11487"/>
                    </a:lnTo>
                    <a:lnTo>
                      <a:pt x="0" y="13660"/>
                    </a:lnTo>
                    <a:lnTo>
                      <a:pt x="2173" y="1490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55">
                <a:extLst>
                  <a:ext uri="{FF2B5EF4-FFF2-40B4-BE49-F238E27FC236}">
                    <a16:creationId xmlns:a16="http://schemas.microsoft.com/office/drawing/2014/main" id="{6343F3F8-C6C1-474C-85FF-E629CC0F94FF}"/>
                  </a:ext>
                </a:extLst>
              </p:cNvPr>
              <p:cNvSpPr/>
              <p:nvPr/>
            </p:nvSpPr>
            <p:spPr>
              <a:xfrm>
                <a:off x="4243736" y="5014168"/>
                <a:ext cx="18627" cy="37253"/>
              </a:xfrm>
              <a:custGeom>
                <a:avLst/>
                <a:gdLst>
                  <a:gd name="connsiteX0" fmla="*/ 3104 w 18626"/>
                  <a:gd name="connsiteY0" fmla="*/ 31976 h 37253"/>
                  <a:gd name="connsiteX1" fmla="*/ 3104 w 18626"/>
                  <a:gd name="connsiteY1" fmla="*/ 32907 h 37253"/>
                  <a:gd name="connsiteX2" fmla="*/ 3104 w 18626"/>
                  <a:gd name="connsiteY2" fmla="*/ 35080 h 37253"/>
                  <a:gd name="connsiteX3" fmla="*/ 5278 w 18626"/>
                  <a:gd name="connsiteY3" fmla="*/ 37253 h 37253"/>
                  <a:gd name="connsiteX4" fmla="*/ 12728 w 18626"/>
                  <a:gd name="connsiteY4" fmla="*/ 37253 h 37253"/>
                  <a:gd name="connsiteX5" fmla="*/ 14591 w 18626"/>
                  <a:gd name="connsiteY5" fmla="*/ 37253 h 37253"/>
                  <a:gd name="connsiteX6" fmla="*/ 14591 w 18626"/>
                  <a:gd name="connsiteY6" fmla="*/ 35080 h 37253"/>
                  <a:gd name="connsiteX7" fmla="*/ 15833 w 18626"/>
                  <a:gd name="connsiteY7" fmla="*/ 35080 h 37253"/>
                  <a:gd name="connsiteX8" fmla="*/ 17695 w 18626"/>
                  <a:gd name="connsiteY8" fmla="*/ 35080 h 37253"/>
                  <a:gd name="connsiteX9" fmla="*/ 19869 w 18626"/>
                  <a:gd name="connsiteY9" fmla="*/ 32907 h 37253"/>
                  <a:gd name="connsiteX10" fmla="*/ 17695 w 18626"/>
                  <a:gd name="connsiteY10" fmla="*/ 22352 h 37253"/>
                  <a:gd name="connsiteX11" fmla="*/ 15833 w 18626"/>
                  <a:gd name="connsiteY11" fmla="*/ 9624 h 37253"/>
                  <a:gd name="connsiteX12" fmla="*/ 12728 w 18626"/>
                  <a:gd name="connsiteY12" fmla="*/ 0 h 37253"/>
                  <a:gd name="connsiteX13" fmla="*/ 0 w 18626"/>
                  <a:gd name="connsiteY13" fmla="*/ 29803 h 37253"/>
                  <a:gd name="connsiteX14" fmla="*/ 1242 w 18626"/>
                  <a:gd name="connsiteY14" fmla="*/ 31976 h 3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6" h="37253">
                    <a:moveTo>
                      <a:pt x="3104" y="31976"/>
                    </a:moveTo>
                    <a:lnTo>
                      <a:pt x="3104" y="32907"/>
                    </a:lnTo>
                    <a:lnTo>
                      <a:pt x="3104" y="35080"/>
                    </a:lnTo>
                    <a:lnTo>
                      <a:pt x="5278" y="37253"/>
                    </a:lnTo>
                    <a:lnTo>
                      <a:pt x="12728" y="37253"/>
                    </a:lnTo>
                    <a:lnTo>
                      <a:pt x="14591" y="37253"/>
                    </a:lnTo>
                    <a:lnTo>
                      <a:pt x="14591" y="35080"/>
                    </a:lnTo>
                    <a:lnTo>
                      <a:pt x="15833" y="35080"/>
                    </a:lnTo>
                    <a:lnTo>
                      <a:pt x="17695" y="35080"/>
                    </a:lnTo>
                    <a:lnTo>
                      <a:pt x="19869" y="32907"/>
                    </a:lnTo>
                    <a:lnTo>
                      <a:pt x="17695" y="22352"/>
                    </a:lnTo>
                    <a:lnTo>
                      <a:pt x="15833" y="9624"/>
                    </a:lnTo>
                    <a:lnTo>
                      <a:pt x="12728" y="0"/>
                    </a:lnTo>
                    <a:lnTo>
                      <a:pt x="0" y="29803"/>
                    </a:lnTo>
                    <a:lnTo>
                      <a:pt x="1242" y="3197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Freeform: Shape 56">
                <a:extLst>
                  <a:ext uri="{FF2B5EF4-FFF2-40B4-BE49-F238E27FC236}">
                    <a16:creationId xmlns:a16="http://schemas.microsoft.com/office/drawing/2014/main" id="{2112C552-2B67-4E58-8A55-65118BC6151D}"/>
                  </a:ext>
                </a:extLst>
              </p:cNvPr>
              <p:cNvSpPr/>
              <p:nvPr/>
            </p:nvSpPr>
            <p:spPr>
              <a:xfrm>
                <a:off x="6688807" y="5690630"/>
                <a:ext cx="149014" cy="161432"/>
              </a:xfrm>
              <a:custGeom>
                <a:avLst/>
                <a:gdLst>
                  <a:gd name="connsiteX0" fmla="*/ 11486 w 149013"/>
                  <a:gd name="connsiteY0" fmla="*/ 128835 h 161431"/>
                  <a:gd name="connsiteX1" fmla="*/ 23904 w 149013"/>
                  <a:gd name="connsiteY1" fmla="*/ 145910 h 161431"/>
                  <a:gd name="connsiteX2" fmla="*/ 36322 w 149013"/>
                  <a:gd name="connsiteY2" fmla="*/ 151187 h 161431"/>
                  <a:gd name="connsiteX3" fmla="*/ 49051 w 149013"/>
                  <a:gd name="connsiteY3" fmla="*/ 153360 h 161431"/>
                  <a:gd name="connsiteX4" fmla="*/ 62400 w 149013"/>
                  <a:gd name="connsiteY4" fmla="*/ 153360 h 161431"/>
                  <a:gd name="connsiteX5" fmla="*/ 72955 w 149013"/>
                  <a:gd name="connsiteY5" fmla="*/ 155533 h 161431"/>
                  <a:gd name="connsiteX6" fmla="*/ 84441 w 149013"/>
                  <a:gd name="connsiteY6" fmla="*/ 161742 h 161431"/>
                  <a:gd name="connsiteX7" fmla="*/ 90650 w 149013"/>
                  <a:gd name="connsiteY7" fmla="*/ 161742 h 161431"/>
                  <a:gd name="connsiteX8" fmla="*/ 96859 w 149013"/>
                  <a:gd name="connsiteY8" fmla="*/ 160811 h 161431"/>
                  <a:gd name="connsiteX9" fmla="*/ 102137 w 149013"/>
                  <a:gd name="connsiteY9" fmla="*/ 160811 h 161431"/>
                  <a:gd name="connsiteX10" fmla="*/ 107104 w 149013"/>
                  <a:gd name="connsiteY10" fmla="*/ 156465 h 161431"/>
                  <a:gd name="connsiteX11" fmla="*/ 116728 w 149013"/>
                  <a:gd name="connsiteY11" fmla="*/ 138459 h 161431"/>
                  <a:gd name="connsiteX12" fmla="*/ 121695 w 149013"/>
                  <a:gd name="connsiteY12" fmla="*/ 118280 h 161431"/>
                  <a:gd name="connsiteX13" fmla="*/ 131319 w 149013"/>
                  <a:gd name="connsiteY13" fmla="*/ 101516 h 161431"/>
                  <a:gd name="connsiteX14" fmla="*/ 133181 w 149013"/>
                  <a:gd name="connsiteY14" fmla="*/ 97170 h 161431"/>
                  <a:gd name="connsiteX15" fmla="*/ 134423 w 149013"/>
                  <a:gd name="connsiteY15" fmla="*/ 96238 h 161431"/>
                  <a:gd name="connsiteX16" fmla="*/ 136286 w 149013"/>
                  <a:gd name="connsiteY16" fmla="*/ 94065 h 161431"/>
                  <a:gd name="connsiteX17" fmla="*/ 138459 w 149013"/>
                  <a:gd name="connsiteY17" fmla="*/ 94065 h 161431"/>
                  <a:gd name="connsiteX18" fmla="*/ 141563 w 149013"/>
                  <a:gd name="connsiteY18" fmla="*/ 94065 h 161431"/>
                  <a:gd name="connsiteX19" fmla="*/ 147772 w 149013"/>
                  <a:gd name="connsiteY19" fmla="*/ 91892 h 161431"/>
                  <a:gd name="connsiteX20" fmla="*/ 140632 w 149013"/>
                  <a:gd name="connsiteY20" fmla="*/ 76991 h 161431"/>
                  <a:gd name="connsiteX21" fmla="*/ 133181 w 149013"/>
                  <a:gd name="connsiteY21" fmla="*/ 64262 h 161431"/>
                  <a:gd name="connsiteX22" fmla="*/ 126972 w 149013"/>
                  <a:gd name="connsiteY22" fmla="*/ 47498 h 161431"/>
                  <a:gd name="connsiteX23" fmla="*/ 134423 w 149013"/>
                  <a:gd name="connsiteY23" fmla="*/ 44394 h 161431"/>
                  <a:gd name="connsiteX24" fmla="*/ 140632 w 149013"/>
                  <a:gd name="connsiteY24" fmla="*/ 40047 h 161431"/>
                  <a:gd name="connsiteX25" fmla="*/ 145910 w 149013"/>
                  <a:gd name="connsiteY25" fmla="*/ 34770 h 161431"/>
                  <a:gd name="connsiteX26" fmla="*/ 150877 w 149013"/>
                  <a:gd name="connsiteY26" fmla="*/ 31666 h 161431"/>
                  <a:gd name="connsiteX27" fmla="*/ 145910 w 149013"/>
                  <a:gd name="connsiteY27" fmla="*/ 22042 h 161431"/>
                  <a:gd name="connsiteX28" fmla="*/ 134423 w 149013"/>
                  <a:gd name="connsiteY28" fmla="*/ 10555 h 161431"/>
                  <a:gd name="connsiteX29" fmla="*/ 121695 w 149013"/>
                  <a:gd name="connsiteY29" fmla="*/ 3104 h 161431"/>
                  <a:gd name="connsiteX30" fmla="*/ 111450 w 149013"/>
                  <a:gd name="connsiteY30" fmla="*/ 0 h 161431"/>
                  <a:gd name="connsiteX31" fmla="*/ 105241 w 149013"/>
                  <a:gd name="connsiteY31" fmla="*/ 9313 h 161431"/>
                  <a:gd name="connsiteX32" fmla="*/ 99963 w 149013"/>
                  <a:gd name="connsiteY32" fmla="*/ 17695 h 161431"/>
                  <a:gd name="connsiteX33" fmla="*/ 94686 w 149013"/>
                  <a:gd name="connsiteY33" fmla="*/ 27319 h 161431"/>
                  <a:gd name="connsiteX34" fmla="*/ 90650 w 149013"/>
                  <a:gd name="connsiteY34" fmla="*/ 40047 h 161431"/>
                  <a:gd name="connsiteX35" fmla="*/ 84441 w 149013"/>
                  <a:gd name="connsiteY35" fmla="*/ 40047 h 161431"/>
                  <a:gd name="connsiteX36" fmla="*/ 78232 w 149013"/>
                  <a:gd name="connsiteY36" fmla="*/ 40047 h 161431"/>
                  <a:gd name="connsiteX37" fmla="*/ 74817 w 149013"/>
                  <a:gd name="connsiteY37" fmla="*/ 40047 h 161431"/>
                  <a:gd name="connsiteX38" fmla="*/ 72955 w 149013"/>
                  <a:gd name="connsiteY38" fmla="*/ 42221 h 161431"/>
                  <a:gd name="connsiteX39" fmla="*/ 72955 w 149013"/>
                  <a:gd name="connsiteY39" fmla="*/ 44394 h 161431"/>
                  <a:gd name="connsiteX40" fmla="*/ 72955 w 149013"/>
                  <a:gd name="connsiteY40" fmla="*/ 46256 h 161431"/>
                  <a:gd name="connsiteX41" fmla="*/ 70782 w 149013"/>
                  <a:gd name="connsiteY41" fmla="*/ 47498 h 161431"/>
                  <a:gd name="connsiteX42" fmla="*/ 70782 w 149013"/>
                  <a:gd name="connsiteY42" fmla="*/ 49671 h 161431"/>
                  <a:gd name="connsiteX43" fmla="*/ 67677 w 149013"/>
                  <a:gd name="connsiteY43" fmla="*/ 53707 h 161431"/>
                  <a:gd name="connsiteX44" fmla="*/ 63641 w 149013"/>
                  <a:gd name="connsiteY44" fmla="*/ 57122 h 161431"/>
                  <a:gd name="connsiteX45" fmla="*/ 40668 w 149013"/>
                  <a:gd name="connsiteY45" fmla="*/ 60226 h 161431"/>
                  <a:gd name="connsiteX46" fmla="*/ 31355 w 149013"/>
                  <a:gd name="connsiteY46" fmla="*/ 75128 h 161431"/>
                  <a:gd name="connsiteX47" fmla="*/ 23904 w 149013"/>
                  <a:gd name="connsiteY47" fmla="*/ 79164 h 161431"/>
                  <a:gd name="connsiteX48" fmla="*/ 16764 w 149013"/>
                  <a:gd name="connsiteY48" fmla="*/ 76991 h 161431"/>
                  <a:gd name="connsiteX49" fmla="*/ 9313 w 149013"/>
                  <a:gd name="connsiteY49" fmla="*/ 76991 h 161431"/>
                  <a:gd name="connsiteX50" fmla="*/ 0 w 149013"/>
                  <a:gd name="connsiteY50" fmla="*/ 81337 h 161431"/>
                  <a:gd name="connsiteX51" fmla="*/ 2173 w 149013"/>
                  <a:gd name="connsiteY51" fmla="*/ 106793 h 16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49013" h="161431">
                    <a:moveTo>
                      <a:pt x="11486" y="128835"/>
                    </a:moveTo>
                    <a:lnTo>
                      <a:pt x="23904" y="145910"/>
                    </a:lnTo>
                    <a:lnTo>
                      <a:pt x="36322" y="151187"/>
                    </a:lnTo>
                    <a:lnTo>
                      <a:pt x="49051" y="153360"/>
                    </a:lnTo>
                    <a:lnTo>
                      <a:pt x="62400" y="153360"/>
                    </a:lnTo>
                    <a:lnTo>
                      <a:pt x="72955" y="155533"/>
                    </a:lnTo>
                    <a:lnTo>
                      <a:pt x="84441" y="161742"/>
                    </a:lnTo>
                    <a:lnTo>
                      <a:pt x="90650" y="161742"/>
                    </a:lnTo>
                    <a:lnTo>
                      <a:pt x="96859" y="160811"/>
                    </a:lnTo>
                    <a:lnTo>
                      <a:pt x="102137" y="160811"/>
                    </a:lnTo>
                    <a:lnTo>
                      <a:pt x="107104" y="156465"/>
                    </a:lnTo>
                    <a:lnTo>
                      <a:pt x="116728" y="138459"/>
                    </a:lnTo>
                    <a:lnTo>
                      <a:pt x="121695" y="118280"/>
                    </a:lnTo>
                    <a:lnTo>
                      <a:pt x="131319" y="101516"/>
                    </a:lnTo>
                    <a:lnTo>
                      <a:pt x="133181" y="97170"/>
                    </a:lnTo>
                    <a:lnTo>
                      <a:pt x="134423" y="96238"/>
                    </a:lnTo>
                    <a:lnTo>
                      <a:pt x="136286" y="94065"/>
                    </a:lnTo>
                    <a:lnTo>
                      <a:pt x="138459" y="94065"/>
                    </a:lnTo>
                    <a:lnTo>
                      <a:pt x="141563" y="94065"/>
                    </a:lnTo>
                    <a:lnTo>
                      <a:pt x="147772" y="91892"/>
                    </a:lnTo>
                    <a:lnTo>
                      <a:pt x="140632" y="76991"/>
                    </a:lnTo>
                    <a:lnTo>
                      <a:pt x="133181" y="64262"/>
                    </a:lnTo>
                    <a:lnTo>
                      <a:pt x="126972" y="47498"/>
                    </a:lnTo>
                    <a:lnTo>
                      <a:pt x="134423" y="44394"/>
                    </a:lnTo>
                    <a:lnTo>
                      <a:pt x="140632" y="40047"/>
                    </a:lnTo>
                    <a:lnTo>
                      <a:pt x="145910" y="34770"/>
                    </a:lnTo>
                    <a:lnTo>
                      <a:pt x="150877" y="31666"/>
                    </a:lnTo>
                    <a:lnTo>
                      <a:pt x="145910" y="22042"/>
                    </a:lnTo>
                    <a:lnTo>
                      <a:pt x="134423" y="10555"/>
                    </a:lnTo>
                    <a:lnTo>
                      <a:pt x="121695" y="3104"/>
                    </a:lnTo>
                    <a:lnTo>
                      <a:pt x="111450" y="0"/>
                    </a:lnTo>
                    <a:lnTo>
                      <a:pt x="105241" y="9313"/>
                    </a:lnTo>
                    <a:lnTo>
                      <a:pt x="99963" y="17695"/>
                    </a:lnTo>
                    <a:lnTo>
                      <a:pt x="94686" y="27319"/>
                    </a:lnTo>
                    <a:lnTo>
                      <a:pt x="90650" y="40047"/>
                    </a:lnTo>
                    <a:lnTo>
                      <a:pt x="84441" y="40047"/>
                    </a:lnTo>
                    <a:lnTo>
                      <a:pt x="78232" y="40047"/>
                    </a:lnTo>
                    <a:lnTo>
                      <a:pt x="74817" y="40047"/>
                    </a:lnTo>
                    <a:lnTo>
                      <a:pt x="72955" y="42221"/>
                    </a:lnTo>
                    <a:lnTo>
                      <a:pt x="72955" y="44394"/>
                    </a:lnTo>
                    <a:lnTo>
                      <a:pt x="72955" y="46256"/>
                    </a:lnTo>
                    <a:lnTo>
                      <a:pt x="70782" y="47498"/>
                    </a:lnTo>
                    <a:lnTo>
                      <a:pt x="70782" y="49671"/>
                    </a:lnTo>
                    <a:lnTo>
                      <a:pt x="67677" y="53707"/>
                    </a:lnTo>
                    <a:lnTo>
                      <a:pt x="63641" y="57122"/>
                    </a:lnTo>
                    <a:lnTo>
                      <a:pt x="40668" y="60226"/>
                    </a:lnTo>
                    <a:lnTo>
                      <a:pt x="31355" y="75128"/>
                    </a:lnTo>
                    <a:lnTo>
                      <a:pt x="23904" y="79164"/>
                    </a:lnTo>
                    <a:lnTo>
                      <a:pt x="16764" y="76991"/>
                    </a:lnTo>
                    <a:lnTo>
                      <a:pt x="9313" y="76991"/>
                    </a:lnTo>
                    <a:lnTo>
                      <a:pt x="0" y="81337"/>
                    </a:lnTo>
                    <a:lnTo>
                      <a:pt x="2173" y="10679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Freeform: Shape 57">
                <a:extLst>
                  <a:ext uri="{FF2B5EF4-FFF2-40B4-BE49-F238E27FC236}">
                    <a16:creationId xmlns:a16="http://schemas.microsoft.com/office/drawing/2014/main" id="{109738E9-405E-4C42-BC16-9F802EC3EC7B}"/>
                  </a:ext>
                </a:extLst>
              </p:cNvPr>
              <p:cNvSpPr/>
              <p:nvPr/>
            </p:nvSpPr>
            <p:spPr>
              <a:xfrm>
                <a:off x="6961689" y="5762343"/>
                <a:ext cx="15522" cy="46567"/>
              </a:xfrm>
              <a:custGeom>
                <a:avLst/>
                <a:gdLst>
                  <a:gd name="connsiteX0" fmla="*/ 7140 w 15522"/>
                  <a:gd name="connsiteY0" fmla="*/ 46567 h 46566"/>
                  <a:gd name="connsiteX1" fmla="*/ 11486 w 15522"/>
                  <a:gd name="connsiteY1" fmla="*/ 42531 h 46566"/>
                  <a:gd name="connsiteX2" fmla="*/ 12418 w 15522"/>
                  <a:gd name="connsiteY2" fmla="*/ 40358 h 46566"/>
                  <a:gd name="connsiteX3" fmla="*/ 12418 w 15522"/>
                  <a:gd name="connsiteY3" fmla="*/ 39116 h 46566"/>
                  <a:gd name="connsiteX4" fmla="*/ 12418 w 15522"/>
                  <a:gd name="connsiteY4" fmla="*/ 37253 h 46566"/>
                  <a:gd name="connsiteX5" fmla="*/ 12418 w 15522"/>
                  <a:gd name="connsiteY5" fmla="*/ 35080 h 46566"/>
                  <a:gd name="connsiteX6" fmla="*/ 12418 w 15522"/>
                  <a:gd name="connsiteY6" fmla="*/ 32907 h 46566"/>
                  <a:gd name="connsiteX7" fmla="*/ 14591 w 15522"/>
                  <a:gd name="connsiteY7" fmla="*/ 31976 h 46566"/>
                  <a:gd name="connsiteX8" fmla="*/ 17695 w 15522"/>
                  <a:gd name="connsiteY8" fmla="*/ 29803 h 46566"/>
                  <a:gd name="connsiteX9" fmla="*/ 17695 w 15522"/>
                  <a:gd name="connsiteY9" fmla="*/ 20179 h 46566"/>
                  <a:gd name="connsiteX10" fmla="*/ 17695 w 15522"/>
                  <a:gd name="connsiteY10" fmla="*/ 12728 h 46566"/>
                  <a:gd name="connsiteX11" fmla="*/ 16764 w 15522"/>
                  <a:gd name="connsiteY11" fmla="*/ 9624 h 46566"/>
                  <a:gd name="connsiteX12" fmla="*/ 12418 w 15522"/>
                  <a:gd name="connsiteY12" fmla="*/ 5278 h 46566"/>
                  <a:gd name="connsiteX13" fmla="*/ 9313 w 15522"/>
                  <a:gd name="connsiteY13" fmla="*/ 3415 h 46566"/>
                  <a:gd name="connsiteX14" fmla="*/ 2173 w 15522"/>
                  <a:gd name="connsiteY14" fmla="*/ 0 h 46566"/>
                  <a:gd name="connsiteX15" fmla="*/ 0 w 15522"/>
                  <a:gd name="connsiteY15" fmla="*/ 12728 h 46566"/>
                  <a:gd name="connsiteX16" fmla="*/ 0 w 15522"/>
                  <a:gd name="connsiteY16" fmla="*/ 25457 h 46566"/>
                  <a:gd name="connsiteX17" fmla="*/ 7140 w 15522"/>
                  <a:gd name="connsiteY17" fmla="*/ 37253 h 4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22" h="46566">
                    <a:moveTo>
                      <a:pt x="7140" y="46567"/>
                    </a:moveTo>
                    <a:lnTo>
                      <a:pt x="11486" y="42531"/>
                    </a:lnTo>
                    <a:lnTo>
                      <a:pt x="12418" y="40358"/>
                    </a:lnTo>
                    <a:lnTo>
                      <a:pt x="12418" y="39116"/>
                    </a:lnTo>
                    <a:lnTo>
                      <a:pt x="12418" y="37253"/>
                    </a:lnTo>
                    <a:lnTo>
                      <a:pt x="12418" y="35080"/>
                    </a:lnTo>
                    <a:lnTo>
                      <a:pt x="12418" y="32907"/>
                    </a:lnTo>
                    <a:lnTo>
                      <a:pt x="14591" y="31976"/>
                    </a:lnTo>
                    <a:lnTo>
                      <a:pt x="17695" y="29803"/>
                    </a:lnTo>
                    <a:lnTo>
                      <a:pt x="17695" y="20179"/>
                    </a:lnTo>
                    <a:lnTo>
                      <a:pt x="17695" y="12728"/>
                    </a:lnTo>
                    <a:lnTo>
                      <a:pt x="16764" y="9624"/>
                    </a:lnTo>
                    <a:lnTo>
                      <a:pt x="12418" y="5278"/>
                    </a:lnTo>
                    <a:lnTo>
                      <a:pt x="9313" y="3415"/>
                    </a:lnTo>
                    <a:lnTo>
                      <a:pt x="2173" y="0"/>
                    </a:lnTo>
                    <a:lnTo>
                      <a:pt x="0" y="12728"/>
                    </a:lnTo>
                    <a:lnTo>
                      <a:pt x="0" y="25457"/>
                    </a:lnTo>
                    <a:lnTo>
                      <a:pt x="7140" y="3725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: Shape 58">
                <a:extLst>
                  <a:ext uri="{FF2B5EF4-FFF2-40B4-BE49-F238E27FC236}">
                    <a16:creationId xmlns:a16="http://schemas.microsoft.com/office/drawing/2014/main" id="{7B0919A9-B09B-43E9-BD4F-CAD541E98442}"/>
                  </a:ext>
                </a:extLst>
              </p:cNvPr>
              <p:cNvSpPr/>
              <p:nvPr/>
            </p:nvSpPr>
            <p:spPr>
              <a:xfrm>
                <a:off x="7269030" y="5852372"/>
                <a:ext cx="58985" cy="31045"/>
              </a:xfrm>
              <a:custGeom>
                <a:avLst/>
                <a:gdLst>
                  <a:gd name="connsiteX0" fmla="*/ 12418 w 58984"/>
                  <a:gd name="connsiteY0" fmla="*/ 28561 h 31044"/>
                  <a:gd name="connsiteX1" fmla="*/ 17695 w 58984"/>
                  <a:gd name="connsiteY1" fmla="*/ 29492 h 31044"/>
                  <a:gd name="connsiteX2" fmla="*/ 23904 w 58984"/>
                  <a:gd name="connsiteY2" fmla="*/ 31666 h 31044"/>
                  <a:gd name="connsiteX3" fmla="*/ 60537 w 58984"/>
                  <a:gd name="connsiteY3" fmla="*/ 21110 h 31044"/>
                  <a:gd name="connsiteX4" fmla="*/ 60537 w 58984"/>
                  <a:gd name="connsiteY4" fmla="*/ 931 h 31044"/>
                  <a:gd name="connsiteX5" fmla="*/ 59605 w 58984"/>
                  <a:gd name="connsiteY5" fmla="*/ 0 h 31044"/>
                  <a:gd name="connsiteX6" fmla="*/ 50913 w 58984"/>
                  <a:gd name="connsiteY6" fmla="*/ 0 h 31044"/>
                  <a:gd name="connsiteX7" fmla="*/ 38495 w 58984"/>
                  <a:gd name="connsiteY7" fmla="*/ 9624 h 31044"/>
                  <a:gd name="connsiteX8" fmla="*/ 21731 w 58984"/>
                  <a:gd name="connsiteY8" fmla="*/ 14901 h 31044"/>
                  <a:gd name="connsiteX9" fmla="*/ 0 w 58984"/>
                  <a:gd name="connsiteY9" fmla="*/ 17075 h 31044"/>
                  <a:gd name="connsiteX10" fmla="*/ 0 w 58984"/>
                  <a:gd name="connsiteY10" fmla="*/ 24215 h 31044"/>
                  <a:gd name="connsiteX11" fmla="*/ 5277 w 58984"/>
                  <a:gd name="connsiteY11" fmla="*/ 26388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4" h="31044">
                    <a:moveTo>
                      <a:pt x="12418" y="28561"/>
                    </a:moveTo>
                    <a:lnTo>
                      <a:pt x="17695" y="29492"/>
                    </a:lnTo>
                    <a:lnTo>
                      <a:pt x="23904" y="31666"/>
                    </a:lnTo>
                    <a:lnTo>
                      <a:pt x="60537" y="21110"/>
                    </a:lnTo>
                    <a:lnTo>
                      <a:pt x="60537" y="931"/>
                    </a:lnTo>
                    <a:lnTo>
                      <a:pt x="59605" y="0"/>
                    </a:lnTo>
                    <a:lnTo>
                      <a:pt x="50913" y="0"/>
                    </a:lnTo>
                    <a:lnTo>
                      <a:pt x="38495" y="9624"/>
                    </a:lnTo>
                    <a:lnTo>
                      <a:pt x="21731" y="14901"/>
                    </a:lnTo>
                    <a:lnTo>
                      <a:pt x="0" y="17075"/>
                    </a:lnTo>
                    <a:lnTo>
                      <a:pt x="0" y="24215"/>
                    </a:lnTo>
                    <a:lnTo>
                      <a:pt x="5277" y="2638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9">
                <a:extLst>
                  <a:ext uri="{FF2B5EF4-FFF2-40B4-BE49-F238E27FC236}">
                    <a16:creationId xmlns:a16="http://schemas.microsoft.com/office/drawing/2014/main" id="{30803BC6-AD5A-454C-974D-4906917ED256}"/>
                  </a:ext>
                </a:extLst>
              </p:cNvPr>
              <p:cNvSpPr/>
              <p:nvPr/>
            </p:nvSpPr>
            <p:spPr>
              <a:xfrm>
                <a:off x="7008566" y="5801459"/>
                <a:ext cx="291819" cy="152118"/>
              </a:xfrm>
              <a:custGeom>
                <a:avLst/>
                <a:gdLst>
                  <a:gd name="connsiteX0" fmla="*/ 207378 w 291819"/>
                  <a:gd name="connsiteY0" fmla="*/ 60537 h 152118"/>
                  <a:gd name="connsiteX1" fmla="*/ 192787 w 291819"/>
                  <a:gd name="connsiteY1" fmla="*/ 49982 h 152118"/>
                  <a:gd name="connsiteX2" fmla="*/ 175091 w 291819"/>
                  <a:gd name="connsiteY2" fmla="*/ 38185 h 152118"/>
                  <a:gd name="connsiteX3" fmla="*/ 153050 w 291819"/>
                  <a:gd name="connsiteY3" fmla="*/ 30734 h 152118"/>
                  <a:gd name="connsiteX4" fmla="*/ 135354 w 291819"/>
                  <a:gd name="connsiteY4" fmla="*/ 23283 h 152118"/>
                  <a:gd name="connsiteX5" fmla="*/ 120763 w 291819"/>
                  <a:gd name="connsiteY5" fmla="*/ 14901 h 152118"/>
                  <a:gd name="connsiteX6" fmla="*/ 102137 w 291819"/>
                  <a:gd name="connsiteY6" fmla="*/ 16143 h 152118"/>
                  <a:gd name="connsiteX7" fmla="*/ 89719 w 291819"/>
                  <a:gd name="connsiteY7" fmla="*/ 20179 h 152118"/>
                  <a:gd name="connsiteX8" fmla="*/ 80095 w 291819"/>
                  <a:gd name="connsiteY8" fmla="*/ 25456 h 152118"/>
                  <a:gd name="connsiteX9" fmla="*/ 70782 w 291819"/>
                  <a:gd name="connsiteY9" fmla="*/ 35080 h 152118"/>
                  <a:gd name="connsiteX10" fmla="*/ 70782 w 291819"/>
                  <a:gd name="connsiteY10" fmla="*/ 38185 h 152118"/>
                  <a:gd name="connsiteX11" fmla="*/ 67677 w 291819"/>
                  <a:gd name="connsiteY11" fmla="*/ 38185 h 152118"/>
                  <a:gd name="connsiteX12" fmla="*/ 67677 w 291819"/>
                  <a:gd name="connsiteY12" fmla="*/ 35080 h 152118"/>
                  <a:gd name="connsiteX13" fmla="*/ 60537 w 291819"/>
                  <a:gd name="connsiteY13" fmla="*/ 25456 h 152118"/>
                  <a:gd name="connsiteX14" fmla="*/ 55259 w 291819"/>
                  <a:gd name="connsiteY14" fmla="*/ 14901 h 152118"/>
                  <a:gd name="connsiteX15" fmla="*/ 50913 w 291819"/>
                  <a:gd name="connsiteY15" fmla="*/ 1242 h 152118"/>
                  <a:gd name="connsiteX16" fmla="*/ 36322 w 291819"/>
                  <a:gd name="connsiteY16" fmla="*/ 0 h 152118"/>
                  <a:gd name="connsiteX17" fmla="*/ 26078 w 291819"/>
                  <a:gd name="connsiteY17" fmla="*/ 0 h 152118"/>
                  <a:gd name="connsiteX18" fmla="*/ 14591 w 291819"/>
                  <a:gd name="connsiteY18" fmla="*/ 0 h 152118"/>
                  <a:gd name="connsiteX19" fmla="*/ 0 w 291819"/>
                  <a:gd name="connsiteY19" fmla="*/ 1242 h 152118"/>
                  <a:gd name="connsiteX20" fmla="*/ 0 w 291819"/>
                  <a:gd name="connsiteY20" fmla="*/ 10866 h 152118"/>
                  <a:gd name="connsiteX21" fmla="*/ 9313 w 291819"/>
                  <a:gd name="connsiteY21" fmla="*/ 14901 h 152118"/>
                  <a:gd name="connsiteX22" fmla="*/ 20800 w 291819"/>
                  <a:gd name="connsiteY22" fmla="*/ 20179 h 152118"/>
                  <a:gd name="connsiteX23" fmla="*/ 31355 w 291819"/>
                  <a:gd name="connsiteY23" fmla="*/ 22352 h 152118"/>
                  <a:gd name="connsiteX24" fmla="*/ 29182 w 291819"/>
                  <a:gd name="connsiteY24" fmla="*/ 25456 h 152118"/>
                  <a:gd name="connsiteX25" fmla="*/ 28250 w 291819"/>
                  <a:gd name="connsiteY25" fmla="*/ 27630 h 152118"/>
                  <a:gd name="connsiteX26" fmla="*/ 26078 w 291819"/>
                  <a:gd name="connsiteY26" fmla="*/ 29803 h 152118"/>
                  <a:gd name="connsiteX27" fmla="*/ 23904 w 291819"/>
                  <a:gd name="connsiteY27" fmla="*/ 29803 h 152118"/>
                  <a:gd name="connsiteX28" fmla="*/ 20800 w 291819"/>
                  <a:gd name="connsiteY28" fmla="*/ 30734 h 152118"/>
                  <a:gd name="connsiteX29" fmla="*/ 29182 w 291819"/>
                  <a:gd name="connsiteY29" fmla="*/ 42531 h 152118"/>
                  <a:gd name="connsiteX30" fmla="*/ 42842 w 291819"/>
                  <a:gd name="connsiteY30" fmla="*/ 49982 h 152118"/>
                  <a:gd name="connsiteX31" fmla="*/ 58364 w 291819"/>
                  <a:gd name="connsiteY31" fmla="*/ 53086 h 152118"/>
                  <a:gd name="connsiteX32" fmla="*/ 75128 w 291819"/>
                  <a:gd name="connsiteY32" fmla="*/ 58364 h 152118"/>
                  <a:gd name="connsiteX33" fmla="*/ 89719 w 291819"/>
                  <a:gd name="connsiteY33" fmla="*/ 62710 h 152118"/>
                  <a:gd name="connsiteX34" fmla="*/ 102137 w 291819"/>
                  <a:gd name="connsiteY34" fmla="*/ 72023 h 152118"/>
                  <a:gd name="connsiteX35" fmla="*/ 111450 w 291819"/>
                  <a:gd name="connsiteY35" fmla="*/ 87856 h 152118"/>
                  <a:gd name="connsiteX36" fmla="*/ 113623 w 291819"/>
                  <a:gd name="connsiteY36" fmla="*/ 92202 h 152118"/>
                  <a:gd name="connsiteX37" fmla="*/ 111450 w 291819"/>
                  <a:gd name="connsiteY37" fmla="*/ 95307 h 152118"/>
                  <a:gd name="connsiteX38" fmla="*/ 109277 w 291819"/>
                  <a:gd name="connsiteY38" fmla="*/ 99653 h 152118"/>
                  <a:gd name="connsiteX39" fmla="*/ 107414 w 291819"/>
                  <a:gd name="connsiteY39" fmla="*/ 102757 h 152118"/>
                  <a:gd name="connsiteX40" fmla="*/ 106172 w 291819"/>
                  <a:gd name="connsiteY40" fmla="*/ 109277 h 152118"/>
                  <a:gd name="connsiteX41" fmla="*/ 104310 w 291819"/>
                  <a:gd name="connsiteY41" fmla="*/ 116417 h 152118"/>
                  <a:gd name="connsiteX42" fmla="*/ 122005 w 291819"/>
                  <a:gd name="connsiteY42" fmla="*/ 114554 h 152118"/>
                  <a:gd name="connsiteX43" fmla="*/ 135354 w 291819"/>
                  <a:gd name="connsiteY43" fmla="*/ 116417 h 152118"/>
                  <a:gd name="connsiteX44" fmla="*/ 147772 w 291819"/>
                  <a:gd name="connsiteY44" fmla="*/ 119832 h 152118"/>
                  <a:gd name="connsiteX45" fmla="*/ 160500 w 291819"/>
                  <a:gd name="connsiteY45" fmla="*/ 126972 h 152118"/>
                  <a:gd name="connsiteX46" fmla="*/ 172918 w 291819"/>
                  <a:gd name="connsiteY46" fmla="*/ 123868 h 152118"/>
                  <a:gd name="connsiteX47" fmla="*/ 185336 w 291819"/>
                  <a:gd name="connsiteY47" fmla="*/ 116417 h 152118"/>
                  <a:gd name="connsiteX48" fmla="*/ 198996 w 291819"/>
                  <a:gd name="connsiteY48" fmla="*/ 112381 h 152118"/>
                  <a:gd name="connsiteX49" fmla="*/ 209241 w 291819"/>
                  <a:gd name="connsiteY49" fmla="*/ 112381 h 152118"/>
                  <a:gd name="connsiteX50" fmla="*/ 223831 w 291819"/>
                  <a:gd name="connsiteY50" fmla="*/ 119832 h 152118"/>
                  <a:gd name="connsiteX51" fmla="*/ 228178 w 291819"/>
                  <a:gd name="connsiteY51" fmla="*/ 123868 h 152118"/>
                  <a:gd name="connsiteX52" fmla="*/ 231282 w 291819"/>
                  <a:gd name="connsiteY52" fmla="*/ 129145 h 152118"/>
                  <a:gd name="connsiteX53" fmla="*/ 235318 w 291819"/>
                  <a:gd name="connsiteY53" fmla="*/ 136596 h 152118"/>
                  <a:gd name="connsiteX54" fmla="*/ 238423 w 291819"/>
                  <a:gd name="connsiteY54" fmla="*/ 139701 h 152118"/>
                  <a:gd name="connsiteX55" fmla="*/ 243700 w 291819"/>
                  <a:gd name="connsiteY55" fmla="*/ 144047 h 152118"/>
                  <a:gd name="connsiteX56" fmla="*/ 249909 w 291819"/>
                  <a:gd name="connsiteY56" fmla="*/ 146220 h 152118"/>
                  <a:gd name="connsiteX57" fmla="*/ 253013 w 291819"/>
                  <a:gd name="connsiteY57" fmla="*/ 147151 h 152118"/>
                  <a:gd name="connsiteX58" fmla="*/ 257360 w 291819"/>
                  <a:gd name="connsiteY58" fmla="*/ 147151 h 152118"/>
                  <a:gd name="connsiteX59" fmla="*/ 260464 w 291819"/>
                  <a:gd name="connsiteY59" fmla="*/ 147151 h 152118"/>
                  <a:gd name="connsiteX60" fmla="*/ 264500 w 291819"/>
                  <a:gd name="connsiteY60" fmla="*/ 149324 h 152118"/>
                  <a:gd name="connsiteX61" fmla="*/ 267604 w 291819"/>
                  <a:gd name="connsiteY61" fmla="*/ 152429 h 152118"/>
                  <a:gd name="connsiteX62" fmla="*/ 291819 w 291819"/>
                  <a:gd name="connsiteY62" fmla="*/ 152429 h 152118"/>
                  <a:gd name="connsiteX63" fmla="*/ 291819 w 291819"/>
                  <a:gd name="connsiteY63" fmla="*/ 144047 h 152118"/>
                  <a:gd name="connsiteX64" fmla="*/ 270709 w 291819"/>
                  <a:gd name="connsiteY64" fmla="*/ 132560 h 152118"/>
                  <a:gd name="connsiteX65" fmla="*/ 253013 w 291819"/>
                  <a:gd name="connsiteY65" fmla="*/ 117659 h 152118"/>
                  <a:gd name="connsiteX66" fmla="*/ 240595 w 291819"/>
                  <a:gd name="connsiteY66" fmla="*/ 99653 h 152118"/>
                  <a:gd name="connsiteX67" fmla="*/ 236560 w 291819"/>
                  <a:gd name="connsiteY67" fmla="*/ 97480 h 152118"/>
                  <a:gd name="connsiteX68" fmla="*/ 235318 w 291819"/>
                  <a:gd name="connsiteY68" fmla="*/ 97480 h 152118"/>
                  <a:gd name="connsiteX69" fmla="*/ 236560 w 291819"/>
                  <a:gd name="connsiteY69" fmla="*/ 95307 h 152118"/>
                  <a:gd name="connsiteX70" fmla="*/ 238423 w 291819"/>
                  <a:gd name="connsiteY70" fmla="*/ 94375 h 152118"/>
                  <a:gd name="connsiteX71" fmla="*/ 242768 w 291819"/>
                  <a:gd name="connsiteY71" fmla="*/ 94375 h 152118"/>
                  <a:gd name="connsiteX72" fmla="*/ 245873 w 291819"/>
                  <a:gd name="connsiteY72" fmla="*/ 92202 h 152118"/>
                  <a:gd name="connsiteX73" fmla="*/ 248046 w 291819"/>
                  <a:gd name="connsiteY73" fmla="*/ 92202 h 152118"/>
                  <a:gd name="connsiteX74" fmla="*/ 248046 w 291819"/>
                  <a:gd name="connsiteY74" fmla="*/ 82579 h 152118"/>
                  <a:gd name="connsiteX75" fmla="*/ 236560 w 291819"/>
                  <a:gd name="connsiteY75" fmla="*/ 80405 h 152118"/>
                  <a:gd name="connsiteX76" fmla="*/ 228178 w 291819"/>
                  <a:gd name="connsiteY76" fmla="*/ 77301 h 152118"/>
                  <a:gd name="connsiteX77" fmla="*/ 214518 w 291819"/>
                  <a:gd name="connsiteY77" fmla="*/ 75128 h 15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291819" h="152118">
                    <a:moveTo>
                      <a:pt x="207378" y="60537"/>
                    </a:moveTo>
                    <a:lnTo>
                      <a:pt x="192787" y="49982"/>
                    </a:lnTo>
                    <a:lnTo>
                      <a:pt x="175091" y="38185"/>
                    </a:lnTo>
                    <a:lnTo>
                      <a:pt x="153050" y="30734"/>
                    </a:lnTo>
                    <a:lnTo>
                      <a:pt x="135354" y="23283"/>
                    </a:lnTo>
                    <a:lnTo>
                      <a:pt x="120763" y="14901"/>
                    </a:lnTo>
                    <a:lnTo>
                      <a:pt x="102137" y="16143"/>
                    </a:lnTo>
                    <a:lnTo>
                      <a:pt x="89719" y="20179"/>
                    </a:lnTo>
                    <a:lnTo>
                      <a:pt x="80095" y="25456"/>
                    </a:lnTo>
                    <a:lnTo>
                      <a:pt x="70782" y="35080"/>
                    </a:lnTo>
                    <a:lnTo>
                      <a:pt x="70782" y="38185"/>
                    </a:lnTo>
                    <a:lnTo>
                      <a:pt x="67677" y="38185"/>
                    </a:lnTo>
                    <a:lnTo>
                      <a:pt x="67677" y="35080"/>
                    </a:lnTo>
                    <a:lnTo>
                      <a:pt x="60537" y="25456"/>
                    </a:lnTo>
                    <a:lnTo>
                      <a:pt x="55259" y="14901"/>
                    </a:lnTo>
                    <a:lnTo>
                      <a:pt x="50913" y="1242"/>
                    </a:lnTo>
                    <a:lnTo>
                      <a:pt x="36322" y="0"/>
                    </a:lnTo>
                    <a:lnTo>
                      <a:pt x="26078" y="0"/>
                    </a:lnTo>
                    <a:lnTo>
                      <a:pt x="14591" y="0"/>
                    </a:lnTo>
                    <a:lnTo>
                      <a:pt x="0" y="1242"/>
                    </a:lnTo>
                    <a:lnTo>
                      <a:pt x="0" y="10866"/>
                    </a:lnTo>
                    <a:lnTo>
                      <a:pt x="9313" y="14901"/>
                    </a:lnTo>
                    <a:lnTo>
                      <a:pt x="20800" y="20179"/>
                    </a:lnTo>
                    <a:lnTo>
                      <a:pt x="31355" y="22352"/>
                    </a:lnTo>
                    <a:lnTo>
                      <a:pt x="29182" y="25456"/>
                    </a:lnTo>
                    <a:lnTo>
                      <a:pt x="28250" y="27630"/>
                    </a:lnTo>
                    <a:lnTo>
                      <a:pt x="26078" y="29803"/>
                    </a:lnTo>
                    <a:lnTo>
                      <a:pt x="23904" y="29803"/>
                    </a:lnTo>
                    <a:lnTo>
                      <a:pt x="20800" y="30734"/>
                    </a:lnTo>
                    <a:lnTo>
                      <a:pt x="29182" y="42531"/>
                    </a:lnTo>
                    <a:lnTo>
                      <a:pt x="42842" y="49982"/>
                    </a:lnTo>
                    <a:lnTo>
                      <a:pt x="58364" y="53086"/>
                    </a:lnTo>
                    <a:lnTo>
                      <a:pt x="75128" y="58364"/>
                    </a:lnTo>
                    <a:lnTo>
                      <a:pt x="89719" y="62710"/>
                    </a:lnTo>
                    <a:lnTo>
                      <a:pt x="102137" y="72023"/>
                    </a:lnTo>
                    <a:lnTo>
                      <a:pt x="111450" y="87856"/>
                    </a:lnTo>
                    <a:lnTo>
                      <a:pt x="113623" y="92202"/>
                    </a:lnTo>
                    <a:lnTo>
                      <a:pt x="111450" y="95307"/>
                    </a:lnTo>
                    <a:lnTo>
                      <a:pt x="109277" y="99653"/>
                    </a:lnTo>
                    <a:lnTo>
                      <a:pt x="107414" y="102757"/>
                    </a:lnTo>
                    <a:lnTo>
                      <a:pt x="106172" y="109277"/>
                    </a:lnTo>
                    <a:lnTo>
                      <a:pt x="104310" y="116417"/>
                    </a:lnTo>
                    <a:lnTo>
                      <a:pt x="122005" y="114554"/>
                    </a:lnTo>
                    <a:lnTo>
                      <a:pt x="135354" y="116417"/>
                    </a:lnTo>
                    <a:lnTo>
                      <a:pt x="147772" y="119832"/>
                    </a:lnTo>
                    <a:lnTo>
                      <a:pt x="160500" y="126972"/>
                    </a:lnTo>
                    <a:lnTo>
                      <a:pt x="172918" y="123868"/>
                    </a:lnTo>
                    <a:lnTo>
                      <a:pt x="185336" y="116417"/>
                    </a:lnTo>
                    <a:lnTo>
                      <a:pt x="198996" y="112381"/>
                    </a:lnTo>
                    <a:lnTo>
                      <a:pt x="209241" y="112381"/>
                    </a:lnTo>
                    <a:lnTo>
                      <a:pt x="223831" y="119832"/>
                    </a:lnTo>
                    <a:lnTo>
                      <a:pt x="228178" y="123868"/>
                    </a:lnTo>
                    <a:lnTo>
                      <a:pt x="231282" y="129145"/>
                    </a:lnTo>
                    <a:lnTo>
                      <a:pt x="235318" y="136596"/>
                    </a:lnTo>
                    <a:lnTo>
                      <a:pt x="238423" y="139701"/>
                    </a:lnTo>
                    <a:lnTo>
                      <a:pt x="243700" y="144047"/>
                    </a:lnTo>
                    <a:lnTo>
                      <a:pt x="249909" y="146220"/>
                    </a:lnTo>
                    <a:lnTo>
                      <a:pt x="253013" y="147151"/>
                    </a:lnTo>
                    <a:lnTo>
                      <a:pt x="257360" y="147151"/>
                    </a:lnTo>
                    <a:lnTo>
                      <a:pt x="260464" y="147151"/>
                    </a:lnTo>
                    <a:lnTo>
                      <a:pt x="264500" y="149324"/>
                    </a:lnTo>
                    <a:lnTo>
                      <a:pt x="267604" y="152429"/>
                    </a:lnTo>
                    <a:lnTo>
                      <a:pt x="291819" y="152429"/>
                    </a:lnTo>
                    <a:lnTo>
                      <a:pt x="291819" y="144047"/>
                    </a:lnTo>
                    <a:lnTo>
                      <a:pt x="270709" y="132560"/>
                    </a:lnTo>
                    <a:lnTo>
                      <a:pt x="253013" y="117659"/>
                    </a:lnTo>
                    <a:lnTo>
                      <a:pt x="240595" y="99653"/>
                    </a:lnTo>
                    <a:lnTo>
                      <a:pt x="236560" y="97480"/>
                    </a:lnTo>
                    <a:lnTo>
                      <a:pt x="235318" y="97480"/>
                    </a:lnTo>
                    <a:lnTo>
                      <a:pt x="236560" y="95307"/>
                    </a:lnTo>
                    <a:lnTo>
                      <a:pt x="238423" y="94375"/>
                    </a:lnTo>
                    <a:lnTo>
                      <a:pt x="242768" y="94375"/>
                    </a:lnTo>
                    <a:lnTo>
                      <a:pt x="245873" y="92202"/>
                    </a:lnTo>
                    <a:lnTo>
                      <a:pt x="248046" y="92202"/>
                    </a:lnTo>
                    <a:lnTo>
                      <a:pt x="248046" y="82579"/>
                    </a:lnTo>
                    <a:lnTo>
                      <a:pt x="236560" y="80405"/>
                    </a:lnTo>
                    <a:lnTo>
                      <a:pt x="228178" y="77301"/>
                    </a:lnTo>
                    <a:lnTo>
                      <a:pt x="214518" y="7512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: Shape 60">
                <a:extLst>
                  <a:ext uri="{FF2B5EF4-FFF2-40B4-BE49-F238E27FC236}">
                    <a16:creationId xmlns:a16="http://schemas.microsoft.com/office/drawing/2014/main" id="{333FA869-2006-44FB-8ED6-BA1813E75275}"/>
                  </a:ext>
                </a:extLst>
              </p:cNvPr>
              <p:cNvSpPr/>
              <p:nvPr/>
            </p:nvSpPr>
            <p:spPr>
              <a:xfrm>
                <a:off x="7300385" y="5823811"/>
                <a:ext cx="37253" cy="34149"/>
              </a:xfrm>
              <a:custGeom>
                <a:avLst/>
                <a:gdLst>
                  <a:gd name="connsiteX0" fmla="*/ 29182 w 37253"/>
                  <a:gd name="connsiteY0" fmla="*/ 29492 h 34149"/>
                  <a:gd name="connsiteX1" fmla="*/ 36322 w 37253"/>
                  <a:gd name="connsiteY1" fmla="*/ 36012 h 34149"/>
                  <a:gd name="connsiteX2" fmla="*/ 39426 w 37253"/>
                  <a:gd name="connsiteY2" fmla="*/ 36012 h 34149"/>
                  <a:gd name="connsiteX3" fmla="*/ 36322 w 37253"/>
                  <a:gd name="connsiteY3" fmla="*/ 22352 h 34149"/>
                  <a:gd name="connsiteX4" fmla="*/ 29182 w 37253"/>
                  <a:gd name="connsiteY4" fmla="*/ 10555 h 34149"/>
                  <a:gd name="connsiteX5" fmla="*/ 19558 w 37253"/>
                  <a:gd name="connsiteY5" fmla="*/ 0 h 34149"/>
                  <a:gd name="connsiteX6" fmla="*/ 0 w 37253"/>
                  <a:gd name="connsiteY6" fmla="*/ 0 h 34149"/>
                  <a:gd name="connsiteX7" fmla="*/ 7140 w 37253"/>
                  <a:gd name="connsiteY7" fmla="*/ 10555 h 34149"/>
                  <a:gd name="connsiteX8" fmla="*/ 17695 w 37253"/>
                  <a:gd name="connsiteY8" fmla="*/ 18006 h 34149"/>
                  <a:gd name="connsiteX9" fmla="*/ 27009 w 37253"/>
                  <a:gd name="connsiteY9" fmla="*/ 27630 h 34149"/>
                  <a:gd name="connsiteX10" fmla="*/ 28250 w 37253"/>
                  <a:gd name="connsiteY10" fmla="*/ 28561 h 34149"/>
                  <a:gd name="connsiteX11" fmla="*/ 29182 w 37253"/>
                  <a:gd name="connsiteY11" fmla="*/ 28561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53" h="34149">
                    <a:moveTo>
                      <a:pt x="29182" y="29492"/>
                    </a:moveTo>
                    <a:lnTo>
                      <a:pt x="36322" y="36012"/>
                    </a:lnTo>
                    <a:lnTo>
                      <a:pt x="39426" y="36012"/>
                    </a:lnTo>
                    <a:lnTo>
                      <a:pt x="36322" y="22352"/>
                    </a:lnTo>
                    <a:lnTo>
                      <a:pt x="29182" y="10555"/>
                    </a:lnTo>
                    <a:lnTo>
                      <a:pt x="19558" y="0"/>
                    </a:lnTo>
                    <a:lnTo>
                      <a:pt x="0" y="0"/>
                    </a:lnTo>
                    <a:lnTo>
                      <a:pt x="7140" y="10555"/>
                    </a:lnTo>
                    <a:lnTo>
                      <a:pt x="17695" y="18006"/>
                    </a:lnTo>
                    <a:lnTo>
                      <a:pt x="27009" y="27630"/>
                    </a:lnTo>
                    <a:lnTo>
                      <a:pt x="28250" y="28561"/>
                    </a:lnTo>
                    <a:lnTo>
                      <a:pt x="29182" y="2856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" name="Freeform: Shape 61">
                <a:extLst>
                  <a:ext uri="{FF2B5EF4-FFF2-40B4-BE49-F238E27FC236}">
                    <a16:creationId xmlns:a16="http://schemas.microsoft.com/office/drawing/2014/main" id="{A89414E9-4F25-4843-B281-02CD47F7B838}"/>
                  </a:ext>
                </a:extLst>
              </p:cNvPr>
              <p:cNvSpPr/>
              <p:nvPr/>
            </p:nvSpPr>
            <p:spPr>
              <a:xfrm>
                <a:off x="7503417" y="6096693"/>
                <a:ext cx="43462" cy="34149"/>
              </a:xfrm>
              <a:custGeom>
                <a:avLst/>
                <a:gdLst>
                  <a:gd name="connsiteX0" fmla="*/ 14591 w 43462"/>
                  <a:gd name="connsiteY0" fmla="*/ 20179 h 34149"/>
                  <a:gd name="connsiteX1" fmla="*/ 23904 w 43462"/>
                  <a:gd name="connsiteY1" fmla="*/ 27630 h 34149"/>
                  <a:gd name="connsiteX2" fmla="*/ 33218 w 43462"/>
                  <a:gd name="connsiteY2" fmla="*/ 35080 h 34149"/>
                  <a:gd name="connsiteX3" fmla="*/ 45946 w 43462"/>
                  <a:gd name="connsiteY3" fmla="*/ 35080 h 34149"/>
                  <a:gd name="connsiteX4" fmla="*/ 45946 w 43462"/>
                  <a:gd name="connsiteY4" fmla="*/ 24525 h 34149"/>
                  <a:gd name="connsiteX5" fmla="*/ 26078 w 43462"/>
                  <a:gd name="connsiteY5" fmla="*/ 12728 h 34149"/>
                  <a:gd name="connsiteX6" fmla="*/ 9313 w 43462"/>
                  <a:gd name="connsiteY6" fmla="*/ 0 h 34149"/>
                  <a:gd name="connsiteX7" fmla="*/ 0 w 43462"/>
                  <a:gd name="connsiteY7" fmla="*/ 0 h 34149"/>
                  <a:gd name="connsiteX8" fmla="*/ 7140 w 43462"/>
                  <a:gd name="connsiteY8" fmla="*/ 10866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62" h="34149">
                    <a:moveTo>
                      <a:pt x="14591" y="20179"/>
                    </a:moveTo>
                    <a:lnTo>
                      <a:pt x="23904" y="27630"/>
                    </a:lnTo>
                    <a:lnTo>
                      <a:pt x="33218" y="35080"/>
                    </a:lnTo>
                    <a:lnTo>
                      <a:pt x="45946" y="35080"/>
                    </a:lnTo>
                    <a:lnTo>
                      <a:pt x="45946" y="24525"/>
                    </a:lnTo>
                    <a:lnTo>
                      <a:pt x="26078" y="12728"/>
                    </a:lnTo>
                    <a:lnTo>
                      <a:pt x="9313" y="0"/>
                    </a:lnTo>
                    <a:lnTo>
                      <a:pt x="0" y="0"/>
                    </a:lnTo>
                    <a:lnTo>
                      <a:pt x="7140" y="1086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" name="Freeform: Shape 62">
                <a:extLst>
                  <a:ext uri="{FF2B5EF4-FFF2-40B4-BE49-F238E27FC236}">
                    <a16:creationId xmlns:a16="http://schemas.microsoft.com/office/drawing/2014/main" id="{DC661B9F-FB6B-4CE6-B3F2-29ED412730C4}"/>
                  </a:ext>
                </a:extLst>
              </p:cNvPr>
              <p:cNvSpPr/>
              <p:nvPr/>
            </p:nvSpPr>
            <p:spPr>
              <a:xfrm>
                <a:off x="7529494" y="6010079"/>
                <a:ext cx="18627" cy="31045"/>
              </a:xfrm>
              <a:custGeom>
                <a:avLst/>
                <a:gdLst>
                  <a:gd name="connsiteX0" fmla="*/ 5277 w 18626"/>
                  <a:gd name="connsiteY0" fmla="*/ 24215 h 31044"/>
                  <a:gd name="connsiteX1" fmla="*/ 7140 w 18626"/>
                  <a:gd name="connsiteY1" fmla="*/ 32907 h 31044"/>
                  <a:gd name="connsiteX2" fmla="*/ 19868 w 18626"/>
                  <a:gd name="connsiteY2" fmla="*/ 32907 h 31044"/>
                  <a:gd name="connsiteX3" fmla="*/ 17695 w 18626"/>
                  <a:gd name="connsiteY3" fmla="*/ 27630 h 31044"/>
                  <a:gd name="connsiteX4" fmla="*/ 15522 w 18626"/>
                  <a:gd name="connsiteY4" fmla="*/ 24215 h 31044"/>
                  <a:gd name="connsiteX5" fmla="*/ 14591 w 18626"/>
                  <a:gd name="connsiteY5" fmla="*/ 20179 h 31044"/>
                  <a:gd name="connsiteX6" fmla="*/ 12418 w 18626"/>
                  <a:gd name="connsiteY6" fmla="*/ 16764 h 31044"/>
                  <a:gd name="connsiteX7" fmla="*/ 12418 w 18626"/>
                  <a:gd name="connsiteY7" fmla="*/ 10555 h 31044"/>
                  <a:gd name="connsiteX8" fmla="*/ 10244 w 18626"/>
                  <a:gd name="connsiteY8" fmla="*/ 5278 h 31044"/>
                  <a:gd name="connsiteX9" fmla="*/ 8382 w 18626"/>
                  <a:gd name="connsiteY9" fmla="*/ 3104 h 31044"/>
                  <a:gd name="connsiteX10" fmla="*/ 7140 w 18626"/>
                  <a:gd name="connsiteY10" fmla="*/ 3104 h 31044"/>
                  <a:gd name="connsiteX11" fmla="*/ 5277 w 18626"/>
                  <a:gd name="connsiteY11" fmla="*/ 3104 h 31044"/>
                  <a:gd name="connsiteX12" fmla="*/ 5277 w 18626"/>
                  <a:gd name="connsiteY12" fmla="*/ 2173 h 31044"/>
                  <a:gd name="connsiteX13" fmla="*/ 3104 w 18626"/>
                  <a:gd name="connsiteY13" fmla="*/ 0 h 31044"/>
                  <a:gd name="connsiteX14" fmla="*/ 0 w 18626"/>
                  <a:gd name="connsiteY14" fmla="*/ 0 h 31044"/>
                  <a:gd name="connsiteX15" fmla="*/ 0 w 18626"/>
                  <a:gd name="connsiteY15" fmla="*/ 10555 h 31044"/>
                  <a:gd name="connsiteX16" fmla="*/ 931 w 18626"/>
                  <a:gd name="connsiteY16" fmla="*/ 18006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626" h="31044">
                    <a:moveTo>
                      <a:pt x="5277" y="24215"/>
                    </a:moveTo>
                    <a:lnTo>
                      <a:pt x="7140" y="32907"/>
                    </a:lnTo>
                    <a:lnTo>
                      <a:pt x="19868" y="32907"/>
                    </a:lnTo>
                    <a:lnTo>
                      <a:pt x="17695" y="27630"/>
                    </a:lnTo>
                    <a:lnTo>
                      <a:pt x="15522" y="24215"/>
                    </a:lnTo>
                    <a:lnTo>
                      <a:pt x="14591" y="20179"/>
                    </a:lnTo>
                    <a:lnTo>
                      <a:pt x="12418" y="16764"/>
                    </a:lnTo>
                    <a:lnTo>
                      <a:pt x="12418" y="10555"/>
                    </a:lnTo>
                    <a:lnTo>
                      <a:pt x="10244" y="5278"/>
                    </a:lnTo>
                    <a:lnTo>
                      <a:pt x="8382" y="3104"/>
                    </a:lnTo>
                    <a:lnTo>
                      <a:pt x="7140" y="3104"/>
                    </a:lnTo>
                    <a:lnTo>
                      <a:pt x="5277" y="3104"/>
                    </a:lnTo>
                    <a:lnTo>
                      <a:pt x="5277" y="2173"/>
                    </a:lnTo>
                    <a:lnTo>
                      <a:pt x="3104" y="0"/>
                    </a:lnTo>
                    <a:lnTo>
                      <a:pt x="0" y="0"/>
                    </a:lnTo>
                    <a:lnTo>
                      <a:pt x="0" y="10555"/>
                    </a:lnTo>
                    <a:lnTo>
                      <a:pt x="931" y="1800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63">
                <a:extLst>
                  <a:ext uri="{FF2B5EF4-FFF2-40B4-BE49-F238E27FC236}">
                    <a16:creationId xmlns:a16="http://schemas.microsoft.com/office/drawing/2014/main" id="{EA717978-28F6-454C-BE07-B7639BDC4F27}"/>
                  </a:ext>
                </a:extLst>
              </p:cNvPr>
              <p:cNvSpPr/>
              <p:nvPr/>
            </p:nvSpPr>
            <p:spPr>
              <a:xfrm>
                <a:off x="7059479" y="5873482"/>
                <a:ext cx="12418" cy="18627"/>
              </a:xfrm>
              <a:custGeom>
                <a:avLst/>
                <a:gdLst>
                  <a:gd name="connsiteX0" fmla="*/ 0 w 12417"/>
                  <a:gd name="connsiteY0" fmla="*/ 20179 h 18626"/>
                  <a:gd name="connsiteX1" fmla="*/ 2173 w 12417"/>
                  <a:gd name="connsiteY1" fmla="*/ 18006 h 18626"/>
                  <a:gd name="connsiteX2" fmla="*/ 4346 w 12417"/>
                  <a:gd name="connsiteY2" fmla="*/ 15833 h 18626"/>
                  <a:gd name="connsiteX3" fmla="*/ 13660 w 12417"/>
                  <a:gd name="connsiteY3" fmla="*/ 10555 h 18626"/>
                  <a:gd name="connsiteX4" fmla="*/ 13660 w 12417"/>
                  <a:gd name="connsiteY4" fmla="*/ 3104 h 18626"/>
                  <a:gd name="connsiteX5" fmla="*/ 0 w 12417"/>
                  <a:gd name="connsiteY5" fmla="*/ 0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17" h="18626">
                    <a:moveTo>
                      <a:pt x="0" y="20179"/>
                    </a:moveTo>
                    <a:lnTo>
                      <a:pt x="2173" y="18006"/>
                    </a:lnTo>
                    <a:lnTo>
                      <a:pt x="4346" y="15833"/>
                    </a:lnTo>
                    <a:lnTo>
                      <a:pt x="13660" y="10555"/>
                    </a:lnTo>
                    <a:lnTo>
                      <a:pt x="13660" y="3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64">
                <a:extLst>
                  <a:ext uri="{FF2B5EF4-FFF2-40B4-BE49-F238E27FC236}">
                    <a16:creationId xmlns:a16="http://schemas.microsoft.com/office/drawing/2014/main" id="{D6346CBD-CB2E-4A96-9DFA-F0D0401B0BD8}"/>
                  </a:ext>
                </a:extLst>
              </p:cNvPr>
              <p:cNvSpPr/>
              <p:nvPr/>
            </p:nvSpPr>
            <p:spPr>
              <a:xfrm>
                <a:off x="6836579" y="5928431"/>
                <a:ext cx="24836" cy="15522"/>
              </a:xfrm>
              <a:custGeom>
                <a:avLst/>
                <a:gdLst>
                  <a:gd name="connsiteX0" fmla="*/ 7451 w 24835"/>
                  <a:gd name="connsiteY0" fmla="*/ 9624 h 15522"/>
                  <a:gd name="connsiteX1" fmla="*/ 12728 w 24835"/>
                  <a:gd name="connsiteY1" fmla="*/ 12728 h 15522"/>
                  <a:gd name="connsiteX2" fmla="*/ 17696 w 24835"/>
                  <a:gd name="connsiteY2" fmla="*/ 14901 h 15522"/>
                  <a:gd name="connsiteX3" fmla="*/ 22973 w 24835"/>
                  <a:gd name="connsiteY3" fmla="*/ 17075 h 15522"/>
                  <a:gd name="connsiteX4" fmla="*/ 22973 w 24835"/>
                  <a:gd name="connsiteY4" fmla="*/ 12728 h 15522"/>
                  <a:gd name="connsiteX5" fmla="*/ 27319 w 24835"/>
                  <a:gd name="connsiteY5" fmla="*/ 12728 h 15522"/>
                  <a:gd name="connsiteX6" fmla="*/ 27319 w 24835"/>
                  <a:gd name="connsiteY6" fmla="*/ 5588 h 15522"/>
                  <a:gd name="connsiteX7" fmla="*/ 22042 w 24835"/>
                  <a:gd name="connsiteY7" fmla="*/ 4346 h 15522"/>
                  <a:gd name="connsiteX8" fmla="*/ 17696 w 24835"/>
                  <a:gd name="connsiteY8" fmla="*/ 2173 h 15522"/>
                  <a:gd name="connsiteX9" fmla="*/ 12728 w 24835"/>
                  <a:gd name="connsiteY9" fmla="*/ 2173 h 15522"/>
                  <a:gd name="connsiteX10" fmla="*/ 7451 w 24835"/>
                  <a:gd name="connsiteY10" fmla="*/ 2173 h 15522"/>
                  <a:gd name="connsiteX11" fmla="*/ 0 w 24835"/>
                  <a:gd name="connsiteY11" fmla="*/ 0 h 15522"/>
                  <a:gd name="connsiteX12" fmla="*/ 3104 w 24835"/>
                  <a:gd name="connsiteY12" fmla="*/ 5588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835" h="15522">
                    <a:moveTo>
                      <a:pt x="7451" y="9624"/>
                    </a:moveTo>
                    <a:lnTo>
                      <a:pt x="12728" y="12728"/>
                    </a:lnTo>
                    <a:lnTo>
                      <a:pt x="17696" y="14901"/>
                    </a:lnTo>
                    <a:lnTo>
                      <a:pt x="22973" y="17075"/>
                    </a:lnTo>
                    <a:lnTo>
                      <a:pt x="22973" y="12728"/>
                    </a:lnTo>
                    <a:lnTo>
                      <a:pt x="27319" y="12728"/>
                    </a:lnTo>
                    <a:lnTo>
                      <a:pt x="27319" y="5588"/>
                    </a:lnTo>
                    <a:lnTo>
                      <a:pt x="22042" y="4346"/>
                    </a:lnTo>
                    <a:lnTo>
                      <a:pt x="17696" y="2173"/>
                    </a:lnTo>
                    <a:lnTo>
                      <a:pt x="12728" y="2173"/>
                    </a:lnTo>
                    <a:lnTo>
                      <a:pt x="7451" y="2173"/>
                    </a:lnTo>
                    <a:lnTo>
                      <a:pt x="0" y="0"/>
                    </a:lnTo>
                    <a:lnTo>
                      <a:pt x="3104" y="558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65">
                <a:extLst>
                  <a:ext uri="{FF2B5EF4-FFF2-40B4-BE49-F238E27FC236}">
                    <a16:creationId xmlns:a16="http://schemas.microsoft.com/office/drawing/2014/main" id="{D2559717-2864-4619-87D0-971C6C475D60}"/>
                  </a:ext>
                </a:extLst>
              </p:cNvPr>
              <p:cNvSpPr/>
              <p:nvPr/>
            </p:nvSpPr>
            <p:spPr>
              <a:xfrm>
                <a:off x="6939958" y="5836539"/>
                <a:ext cx="18627" cy="9313"/>
              </a:xfrm>
              <a:custGeom>
                <a:avLst/>
                <a:gdLst>
                  <a:gd name="connsiteX0" fmla="*/ 0 w 18626"/>
                  <a:gd name="connsiteY0" fmla="*/ 0 h 9313"/>
                  <a:gd name="connsiteX1" fmla="*/ 0 w 18626"/>
                  <a:gd name="connsiteY1" fmla="*/ 10555 h 9313"/>
                  <a:gd name="connsiteX2" fmla="*/ 19558 w 18626"/>
                  <a:gd name="connsiteY2" fmla="*/ 10555 h 9313"/>
                  <a:gd name="connsiteX3" fmla="*/ 19558 w 18626"/>
                  <a:gd name="connsiteY3" fmla="*/ 3104 h 9313"/>
                  <a:gd name="connsiteX4" fmla="*/ 18627 w 18626"/>
                  <a:gd name="connsiteY4" fmla="*/ 2173 h 9313"/>
                  <a:gd name="connsiteX5" fmla="*/ 16453 w 18626"/>
                  <a:gd name="connsiteY5" fmla="*/ 0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26" h="9313">
                    <a:moveTo>
                      <a:pt x="0" y="0"/>
                    </a:moveTo>
                    <a:lnTo>
                      <a:pt x="0" y="10555"/>
                    </a:lnTo>
                    <a:lnTo>
                      <a:pt x="19558" y="10555"/>
                    </a:lnTo>
                    <a:lnTo>
                      <a:pt x="19558" y="3104"/>
                    </a:lnTo>
                    <a:lnTo>
                      <a:pt x="18627" y="2173"/>
                    </a:lnTo>
                    <a:lnTo>
                      <a:pt x="16453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66">
                <a:extLst>
                  <a:ext uri="{FF2B5EF4-FFF2-40B4-BE49-F238E27FC236}">
                    <a16:creationId xmlns:a16="http://schemas.microsoft.com/office/drawing/2014/main" id="{A03FD26D-3A97-444D-B7FF-7EF215F7D53F}"/>
                  </a:ext>
                </a:extLst>
              </p:cNvPr>
              <p:cNvSpPr/>
              <p:nvPr/>
            </p:nvSpPr>
            <p:spPr>
              <a:xfrm>
                <a:off x="6803361" y="5908563"/>
                <a:ext cx="34149" cy="15522"/>
              </a:xfrm>
              <a:custGeom>
                <a:avLst/>
                <a:gdLst>
                  <a:gd name="connsiteX0" fmla="*/ 34459 w 34149"/>
                  <a:gd name="connsiteY0" fmla="*/ 9313 h 15522"/>
                  <a:gd name="connsiteX1" fmla="*/ 31355 w 34149"/>
                  <a:gd name="connsiteY1" fmla="*/ 5277 h 15522"/>
                  <a:gd name="connsiteX2" fmla="*/ 27009 w 34149"/>
                  <a:gd name="connsiteY2" fmla="*/ 3104 h 15522"/>
                  <a:gd name="connsiteX3" fmla="*/ 23904 w 34149"/>
                  <a:gd name="connsiteY3" fmla="*/ 2173 h 15522"/>
                  <a:gd name="connsiteX4" fmla="*/ 16764 w 34149"/>
                  <a:gd name="connsiteY4" fmla="*/ 0 h 15522"/>
                  <a:gd name="connsiteX5" fmla="*/ 12418 w 34149"/>
                  <a:gd name="connsiteY5" fmla="*/ 3104 h 15522"/>
                  <a:gd name="connsiteX6" fmla="*/ 11486 w 34149"/>
                  <a:gd name="connsiteY6" fmla="*/ 5277 h 15522"/>
                  <a:gd name="connsiteX7" fmla="*/ 5277 w 34149"/>
                  <a:gd name="connsiteY7" fmla="*/ 7451 h 15522"/>
                  <a:gd name="connsiteX8" fmla="*/ 0 w 34149"/>
                  <a:gd name="connsiteY8" fmla="*/ 9313 h 15522"/>
                  <a:gd name="connsiteX9" fmla="*/ 0 w 34149"/>
                  <a:gd name="connsiteY9" fmla="*/ 16764 h 15522"/>
                  <a:gd name="connsiteX10" fmla="*/ 12418 w 34149"/>
                  <a:gd name="connsiteY10" fmla="*/ 16764 h 15522"/>
                  <a:gd name="connsiteX11" fmla="*/ 23904 w 34149"/>
                  <a:gd name="connsiteY11" fmla="*/ 16764 h 15522"/>
                  <a:gd name="connsiteX12" fmla="*/ 33218 w 34149"/>
                  <a:gd name="connsiteY12" fmla="*/ 12728 h 15522"/>
                  <a:gd name="connsiteX13" fmla="*/ 36322 w 34149"/>
                  <a:gd name="connsiteY13" fmla="*/ 12728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149" h="15522">
                    <a:moveTo>
                      <a:pt x="34459" y="9313"/>
                    </a:moveTo>
                    <a:lnTo>
                      <a:pt x="31355" y="5277"/>
                    </a:lnTo>
                    <a:lnTo>
                      <a:pt x="27009" y="3104"/>
                    </a:lnTo>
                    <a:lnTo>
                      <a:pt x="23904" y="2173"/>
                    </a:lnTo>
                    <a:lnTo>
                      <a:pt x="16764" y="0"/>
                    </a:lnTo>
                    <a:lnTo>
                      <a:pt x="12418" y="3104"/>
                    </a:lnTo>
                    <a:lnTo>
                      <a:pt x="11486" y="5277"/>
                    </a:lnTo>
                    <a:lnTo>
                      <a:pt x="5277" y="7451"/>
                    </a:lnTo>
                    <a:lnTo>
                      <a:pt x="0" y="9313"/>
                    </a:lnTo>
                    <a:lnTo>
                      <a:pt x="0" y="16764"/>
                    </a:lnTo>
                    <a:lnTo>
                      <a:pt x="12418" y="16764"/>
                    </a:lnTo>
                    <a:lnTo>
                      <a:pt x="23904" y="16764"/>
                    </a:lnTo>
                    <a:lnTo>
                      <a:pt x="33218" y="12728"/>
                    </a:lnTo>
                    <a:lnTo>
                      <a:pt x="36322" y="1272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: Shape 67">
                <a:extLst>
                  <a:ext uri="{FF2B5EF4-FFF2-40B4-BE49-F238E27FC236}">
                    <a16:creationId xmlns:a16="http://schemas.microsoft.com/office/drawing/2014/main" id="{9E5DF108-5578-4056-A7CC-FCF08608C768}"/>
                  </a:ext>
                </a:extLst>
              </p:cNvPr>
              <p:cNvSpPr/>
              <p:nvPr/>
            </p:nvSpPr>
            <p:spPr>
              <a:xfrm>
                <a:off x="2868772" y="5437617"/>
                <a:ext cx="34149" cy="12418"/>
              </a:xfrm>
              <a:custGeom>
                <a:avLst/>
                <a:gdLst>
                  <a:gd name="connsiteX0" fmla="*/ 34459 w 34149"/>
                  <a:gd name="connsiteY0" fmla="*/ 8382 h 12417"/>
                  <a:gd name="connsiteX1" fmla="*/ 34459 w 34149"/>
                  <a:gd name="connsiteY1" fmla="*/ 5278 h 12417"/>
                  <a:gd name="connsiteX2" fmla="*/ 19869 w 34149"/>
                  <a:gd name="connsiteY2" fmla="*/ 0 h 12417"/>
                  <a:gd name="connsiteX3" fmla="*/ 14591 w 34149"/>
                  <a:gd name="connsiteY3" fmla="*/ 2173 h 12417"/>
                  <a:gd name="connsiteX4" fmla="*/ 10555 w 34149"/>
                  <a:gd name="connsiteY4" fmla="*/ 3104 h 12417"/>
                  <a:gd name="connsiteX5" fmla="*/ 5278 w 34149"/>
                  <a:gd name="connsiteY5" fmla="*/ 3104 h 12417"/>
                  <a:gd name="connsiteX6" fmla="*/ 0 w 34149"/>
                  <a:gd name="connsiteY6" fmla="*/ 5278 h 12417"/>
                  <a:gd name="connsiteX7" fmla="*/ 0 w 34149"/>
                  <a:gd name="connsiteY7" fmla="*/ 12728 h 12417"/>
                  <a:gd name="connsiteX8" fmla="*/ 9313 w 34149"/>
                  <a:gd name="connsiteY8" fmla="*/ 12728 h 12417"/>
                  <a:gd name="connsiteX9" fmla="*/ 19869 w 34149"/>
                  <a:gd name="connsiteY9" fmla="*/ 12728 h 12417"/>
                  <a:gd name="connsiteX10" fmla="*/ 31355 w 34149"/>
                  <a:gd name="connsiteY10" fmla="*/ 8382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149" h="12417">
                    <a:moveTo>
                      <a:pt x="34459" y="8382"/>
                    </a:moveTo>
                    <a:lnTo>
                      <a:pt x="34459" y="5278"/>
                    </a:lnTo>
                    <a:lnTo>
                      <a:pt x="19869" y="0"/>
                    </a:lnTo>
                    <a:lnTo>
                      <a:pt x="14591" y="2173"/>
                    </a:lnTo>
                    <a:lnTo>
                      <a:pt x="10555" y="3104"/>
                    </a:lnTo>
                    <a:lnTo>
                      <a:pt x="5278" y="3104"/>
                    </a:lnTo>
                    <a:lnTo>
                      <a:pt x="0" y="5278"/>
                    </a:lnTo>
                    <a:lnTo>
                      <a:pt x="0" y="12728"/>
                    </a:lnTo>
                    <a:lnTo>
                      <a:pt x="9313" y="12728"/>
                    </a:lnTo>
                    <a:lnTo>
                      <a:pt x="19869" y="12728"/>
                    </a:lnTo>
                    <a:lnTo>
                      <a:pt x="31355" y="8382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: Shape 68">
                <a:extLst>
                  <a:ext uri="{FF2B5EF4-FFF2-40B4-BE49-F238E27FC236}">
                    <a16:creationId xmlns:a16="http://schemas.microsoft.com/office/drawing/2014/main" id="{4F4140DB-D1EF-4D25-B093-3B605A73F17C}"/>
                  </a:ext>
                </a:extLst>
              </p:cNvPr>
              <p:cNvSpPr/>
              <p:nvPr/>
            </p:nvSpPr>
            <p:spPr>
              <a:xfrm>
                <a:off x="6993044" y="5054526"/>
                <a:ext cx="229730" cy="266983"/>
              </a:xfrm>
              <a:custGeom>
                <a:avLst/>
                <a:gdLst>
                  <a:gd name="connsiteX0" fmla="*/ 7140 w 229729"/>
                  <a:gd name="connsiteY0" fmla="*/ 247425 h 266983"/>
                  <a:gd name="connsiteX1" fmla="*/ 8382 w 229729"/>
                  <a:gd name="connsiteY1" fmla="*/ 254876 h 266983"/>
                  <a:gd name="connsiteX2" fmla="*/ 10245 w 229729"/>
                  <a:gd name="connsiteY2" fmla="*/ 269777 h 266983"/>
                  <a:gd name="connsiteX3" fmla="*/ 22663 w 229729"/>
                  <a:gd name="connsiteY3" fmla="*/ 269777 h 266983"/>
                  <a:gd name="connsiteX4" fmla="*/ 27009 w 229729"/>
                  <a:gd name="connsiteY4" fmla="*/ 262327 h 266983"/>
                  <a:gd name="connsiteX5" fmla="*/ 30113 w 229729"/>
                  <a:gd name="connsiteY5" fmla="*/ 254876 h 266983"/>
                  <a:gd name="connsiteX6" fmla="*/ 36322 w 229729"/>
                  <a:gd name="connsiteY6" fmla="*/ 249599 h 266983"/>
                  <a:gd name="connsiteX7" fmla="*/ 34149 w 229729"/>
                  <a:gd name="connsiteY7" fmla="*/ 240285 h 266983"/>
                  <a:gd name="connsiteX8" fmla="*/ 34149 w 229729"/>
                  <a:gd name="connsiteY8" fmla="*/ 235008 h 266983"/>
                  <a:gd name="connsiteX9" fmla="*/ 34149 w 229729"/>
                  <a:gd name="connsiteY9" fmla="*/ 231593 h 266983"/>
                  <a:gd name="connsiteX10" fmla="*/ 30113 w 229729"/>
                  <a:gd name="connsiteY10" fmla="*/ 229730 h 266983"/>
                  <a:gd name="connsiteX11" fmla="*/ 27009 w 229729"/>
                  <a:gd name="connsiteY11" fmla="*/ 224452 h 266983"/>
                  <a:gd name="connsiteX12" fmla="*/ 27009 w 229729"/>
                  <a:gd name="connsiteY12" fmla="*/ 220106 h 266983"/>
                  <a:gd name="connsiteX13" fmla="*/ 34149 w 229729"/>
                  <a:gd name="connsiteY13" fmla="*/ 222279 h 266983"/>
                  <a:gd name="connsiteX14" fmla="*/ 37253 w 229729"/>
                  <a:gd name="connsiteY14" fmla="*/ 224452 h 266983"/>
                  <a:gd name="connsiteX15" fmla="*/ 41600 w 229729"/>
                  <a:gd name="connsiteY15" fmla="*/ 224452 h 266983"/>
                  <a:gd name="connsiteX16" fmla="*/ 41600 w 229729"/>
                  <a:gd name="connsiteY16" fmla="*/ 225384 h 266983"/>
                  <a:gd name="connsiteX17" fmla="*/ 41600 w 229729"/>
                  <a:gd name="connsiteY17" fmla="*/ 229730 h 266983"/>
                  <a:gd name="connsiteX18" fmla="*/ 41600 w 229729"/>
                  <a:gd name="connsiteY18" fmla="*/ 231593 h 266983"/>
                  <a:gd name="connsiteX19" fmla="*/ 41600 w 229729"/>
                  <a:gd name="connsiteY19" fmla="*/ 236870 h 266983"/>
                  <a:gd name="connsiteX20" fmla="*/ 43773 w 229729"/>
                  <a:gd name="connsiteY20" fmla="*/ 240285 h 266983"/>
                  <a:gd name="connsiteX21" fmla="*/ 48740 w 229729"/>
                  <a:gd name="connsiteY21" fmla="*/ 239043 h 266983"/>
                  <a:gd name="connsiteX22" fmla="*/ 54018 w 229729"/>
                  <a:gd name="connsiteY22" fmla="*/ 239043 h 266983"/>
                  <a:gd name="connsiteX23" fmla="*/ 56191 w 229729"/>
                  <a:gd name="connsiteY23" fmla="*/ 236870 h 266983"/>
                  <a:gd name="connsiteX24" fmla="*/ 58364 w 229729"/>
                  <a:gd name="connsiteY24" fmla="*/ 235008 h 266983"/>
                  <a:gd name="connsiteX25" fmla="*/ 59295 w 229729"/>
                  <a:gd name="connsiteY25" fmla="*/ 235008 h 266983"/>
                  <a:gd name="connsiteX26" fmla="*/ 61468 w 229729"/>
                  <a:gd name="connsiteY26" fmla="*/ 232834 h 266983"/>
                  <a:gd name="connsiteX27" fmla="*/ 65504 w 229729"/>
                  <a:gd name="connsiteY27" fmla="*/ 232834 h 266983"/>
                  <a:gd name="connsiteX28" fmla="*/ 70782 w 229729"/>
                  <a:gd name="connsiteY28" fmla="*/ 232834 h 266983"/>
                  <a:gd name="connsiteX29" fmla="*/ 72955 w 229729"/>
                  <a:gd name="connsiteY29" fmla="*/ 229730 h 266983"/>
                  <a:gd name="connsiteX30" fmla="*/ 73886 w 229729"/>
                  <a:gd name="connsiteY30" fmla="*/ 224452 h 266983"/>
                  <a:gd name="connsiteX31" fmla="*/ 73886 w 229729"/>
                  <a:gd name="connsiteY31" fmla="*/ 220106 h 266983"/>
                  <a:gd name="connsiteX32" fmla="*/ 76059 w 229729"/>
                  <a:gd name="connsiteY32" fmla="*/ 212655 h 266983"/>
                  <a:gd name="connsiteX33" fmla="*/ 81026 w 229729"/>
                  <a:gd name="connsiteY33" fmla="*/ 220106 h 266983"/>
                  <a:gd name="connsiteX34" fmla="*/ 86304 w 229729"/>
                  <a:gd name="connsiteY34" fmla="*/ 229730 h 266983"/>
                  <a:gd name="connsiteX35" fmla="*/ 112381 w 229729"/>
                  <a:gd name="connsiteY35" fmla="*/ 217933 h 266983"/>
                  <a:gd name="connsiteX36" fmla="*/ 139390 w 229729"/>
                  <a:gd name="connsiteY36" fmla="*/ 205205 h 266983"/>
                  <a:gd name="connsiteX37" fmla="*/ 163294 w 229729"/>
                  <a:gd name="connsiteY37" fmla="*/ 192476 h 266983"/>
                  <a:gd name="connsiteX38" fmla="*/ 165468 w 229729"/>
                  <a:gd name="connsiteY38" fmla="*/ 170435 h 266983"/>
                  <a:gd name="connsiteX39" fmla="*/ 168572 w 229729"/>
                  <a:gd name="connsiteY39" fmla="*/ 152429 h 266983"/>
                  <a:gd name="connsiteX40" fmla="*/ 172918 w 229729"/>
                  <a:gd name="connsiteY40" fmla="*/ 138459 h 266983"/>
                  <a:gd name="connsiteX41" fmla="*/ 173850 w 229729"/>
                  <a:gd name="connsiteY41" fmla="*/ 125731 h 266983"/>
                  <a:gd name="connsiteX42" fmla="*/ 173850 w 229729"/>
                  <a:gd name="connsiteY42" fmla="*/ 113313 h 266983"/>
                  <a:gd name="connsiteX43" fmla="*/ 172918 w 229729"/>
                  <a:gd name="connsiteY43" fmla="*/ 96238 h 266983"/>
                  <a:gd name="connsiteX44" fmla="*/ 166709 w 229729"/>
                  <a:gd name="connsiteY44" fmla="*/ 73886 h 266983"/>
                  <a:gd name="connsiteX45" fmla="*/ 170745 w 229729"/>
                  <a:gd name="connsiteY45" fmla="*/ 72955 h 266983"/>
                  <a:gd name="connsiteX46" fmla="*/ 172918 w 229729"/>
                  <a:gd name="connsiteY46" fmla="*/ 68609 h 266983"/>
                  <a:gd name="connsiteX47" fmla="*/ 176023 w 229729"/>
                  <a:gd name="connsiteY47" fmla="*/ 66746 h 266983"/>
                  <a:gd name="connsiteX48" fmla="*/ 180059 w 229729"/>
                  <a:gd name="connsiteY48" fmla="*/ 65504 h 266983"/>
                  <a:gd name="connsiteX49" fmla="*/ 183163 w 229729"/>
                  <a:gd name="connsiteY49" fmla="*/ 66746 h 266983"/>
                  <a:gd name="connsiteX50" fmla="*/ 186267 w 229729"/>
                  <a:gd name="connsiteY50" fmla="*/ 68609 h 266983"/>
                  <a:gd name="connsiteX51" fmla="*/ 190614 w 229729"/>
                  <a:gd name="connsiteY51" fmla="*/ 73886 h 266983"/>
                  <a:gd name="connsiteX52" fmla="*/ 200858 w 229729"/>
                  <a:gd name="connsiteY52" fmla="*/ 68609 h 266983"/>
                  <a:gd name="connsiteX53" fmla="*/ 208309 w 229729"/>
                  <a:gd name="connsiteY53" fmla="*/ 61468 h 266983"/>
                  <a:gd name="connsiteX54" fmla="*/ 217622 w 229729"/>
                  <a:gd name="connsiteY54" fmla="*/ 54018 h 266983"/>
                  <a:gd name="connsiteX55" fmla="*/ 230040 w 229729"/>
                  <a:gd name="connsiteY55" fmla="*/ 50603 h 266983"/>
                  <a:gd name="connsiteX56" fmla="*/ 230040 w 229729"/>
                  <a:gd name="connsiteY56" fmla="*/ 44394 h 266983"/>
                  <a:gd name="connsiteX57" fmla="*/ 230040 w 229729"/>
                  <a:gd name="connsiteY57" fmla="*/ 41289 h 266983"/>
                  <a:gd name="connsiteX58" fmla="*/ 229109 w 229729"/>
                  <a:gd name="connsiteY58" fmla="*/ 36943 h 266983"/>
                  <a:gd name="connsiteX59" fmla="*/ 226936 w 229729"/>
                  <a:gd name="connsiteY59" fmla="*/ 33839 h 266983"/>
                  <a:gd name="connsiteX60" fmla="*/ 219796 w 229729"/>
                  <a:gd name="connsiteY60" fmla="*/ 28561 h 266983"/>
                  <a:gd name="connsiteX61" fmla="*/ 212345 w 229729"/>
                  <a:gd name="connsiteY61" fmla="*/ 24215 h 266983"/>
                  <a:gd name="connsiteX62" fmla="*/ 200858 w 229729"/>
                  <a:gd name="connsiteY62" fmla="*/ 21110 h 266983"/>
                  <a:gd name="connsiteX63" fmla="*/ 192476 w 229729"/>
                  <a:gd name="connsiteY63" fmla="*/ 13660 h 266983"/>
                  <a:gd name="connsiteX64" fmla="*/ 183163 w 229729"/>
                  <a:gd name="connsiteY64" fmla="*/ 0 h 266983"/>
                  <a:gd name="connsiteX65" fmla="*/ 173850 w 229729"/>
                  <a:gd name="connsiteY65" fmla="*/ 9624 h 266983"/>
                  <a:gd name="connsiteX66" fmla="*/ 170745 w 229729"/>
                  <a:gd name="connsiteY66" fmla="*/ 24215 h 266983"/>
                  <a:gd name="connsiteX67" fmla="*/ 170745 w 229729"/>
                  <a:gd name="connsiteY67" fmla="*/ 43462 h 266983"/>
                  <a:gd name="connsiteX68" fmla="*/ 166709 w 229729"/>
                  <a:gd name="connsiteY68" fmla="*/ 43462 h 266983"/>
                  <a:gd name="connsiteX69" fmla="*/ 163294 w 229729"/>
                  <a:gd name="connsiteY69" fmla="*/ 44394 h 266983"/>
                  <a:gd name="connsiteX70" fmla="*/ 158327 w 229729"/>
                  <a:gd name="connsiteY70" fmla="*/ 44394 h 266983"/>
                  <a:gd name="connsiteX71" fmla="*/ 150877 w 229729"/>
                  <a:gd name="connsiteY71" fmla="*/ 46567 h 266983"/>
                  <a:gd name="connsiteX72" fmla="*/ 150877 w 229729"/>
                  <a:gd name="connsiteY72" fmla="*/ 48740 h 266983"/>
                  <a:gd name="connsiteX73" fmla="*/ 150877 w 229729"/>
                  <a:gd name="connsiteY73" fmla="*/ 50603 h 266983"/>
                  <a:gd name="connsiteX74" fmla="*/ 149014 w 229729"/>
                  <a:gd name="connsiteY74" fmla="*/ 51844 h 266983"/>
                  <a:gd name="connsiteX75" fmla="*/ 146841 w 229729"/>
                  <a:gd name="connsiteY75" fmla="*/ 54018 h 266983"/>
                  <a:gd name="connsiteX76" fmla="*/ 146841 w 229729"/>
                  <a:gd name="connsiteY76" fmla="*/ 63331 h 266983"/>
                  <a:gd name="connsiteX77" fmla="*/ 146841 w 229729"/>
                  <a:gd name="connsiteY77" fmla="*/ 70782 h 266983"/>
                  <a:gd name="connsiteX78" fmla="*/ 149014 w 229729"/>
                  <a:gd name="connsiteY78" fmla="*/ 73886 h 266983"/>
                  <a:gd name="connsiteX79" fmla="*/ 150877 w 229729"/>
                  <a:gd name="connsiteY79" fmla="*/ 78232 h 266983"/>
                  <a:gd name="connsiteX80" fmla="*/ 156154 w 229729"/>
                  <a:gd name="connsiteY80" fmla="*/ 81337 h 266983"/>
                  <a:gd name="connsiteX81" fmla="*/ 163294 w 229729"/>
                  <a:gd name="connsiteY81" fmla="*/ 81337 h 266983"/>
                  <a:gd name="connsiteX82" fmla="*/ 152118 w 229729"/>
                  <a:gd name="connsiteY82" fmla="*/ 98411 h 266983"/>
                  <a:gd name="connsiteX83" fmla="*/ 146841 w 229729"/>
                  <a:gd name="connsiteY83" fmla="*/ 111140 h 266983"/>
                  <a:gd name="connsiteX84" fmla="*/ 143737 w 229729"/>
                  <a:gd name="connsiteY84" fmla="*/ 125731 h 266983"/>
                  <a:gd name="connsiteX85" fmla="*/ 139390 w 229729"/>
                  <a:gd name="connsiteY85" fmla="*/ 138459 h 266983"/>
                  <a:gd name="connsiteX86" fmla="*/ 130077 w 229729"/>
                  <a:gd name="connsiteY86" fmla="*/ 150256 h 266983"/>
                  <a:gd name="connsiteX87" fmla="*/ 115486 w 229729"/>
                  <a:gd name="connsiteY87" fmla="*/ 162984 h 266983"/>
                  <a:gd name="connsiteX88" fmla="*/ 114555 w 229729"/>
                  <a:gd name="connsiteY88" fmla="*/ 165157 h 266983"/>
                  <a:gd name="connsiteX89" fmla="*/ 112381 w 229729"/>
                  <a:gd name="connsiteY89" fmla="*/ 165157 h 266983"/>
                  <a:gd name="connsiteX90" fmla="*/ 110208 w 229729"/>
                  <a:gd name="connsiteY90" fmla="*/ 165157 h 266983"/>
                  <a:gd name="connsiteX91" fmla="*/ 108346 w 229729"/>
                  <a:gd name="connsiteY91" fmla="*/ 162984 h 266983"/>
                  <a:gd name="connsiteX92" fmla="*/ 107104 w 229729"/>
                  <a:gd name="connsiteY92" fmla="*/ 159880 h 266983"/>
                  <a:gd name="connsiteX93" fmla="*/ 100895 w 229729"/>
                  <a:gd name="connsiteY93" fmla="*/ 162984 h 266983"/>
                  <a:gd name="connsiteX94" fmla="*/ 97790 w 229729"/>
                  <a:gd name="connsiteY94" fmla="*/ 168262 h 266983"/>
                  <a:gd name="connsiteX95" fmla="*/ 95617 w 229729"/>
                  <a:gd name="connsiteY95" fmla="*/ 172297 h 266983"/>
                  <a:gd name="connsiteX96" fmla="*/ 93754 w 229729"/>
                  <a:gd name="connsiteY96" fmla="*/ 177886 h 266983"/>
                  <a:gd name="connsiteX97" fmla="*/ 90650 w 229729"/>
                  <a:gd name="connsiteY97" fmla="*/ 183163 h 266983"/>
                  <a:gd name="connsiteX98" fmla="*/ 86304 w 229729"/>
                  <a:gd name="connsiteY98" fmla="*/ 188441 h 266983"/>
                  <a:gd name="connsiteX99" fmla="*/ 83200 w 229729"/>
                  <a:gd name="connsiteY99" fmla="*/ 188441 h 266983"/>
                  <a:gd name="connsiteX100" fmla="*/ 80095 w 229729"/>
                  <a:gd name="connsiteY100" fmla="*/ 188441 h 266983"/>
                  <a:gd name="connsiteX101" fmla="*/ 73886 w 229729"/>
                  <a:gd name="connsiteY101" fmla="*/ 187199 h 266983"/>
                  <a:gd name="connsiteX102" fmla="*/ 66435 w 229729"/>
                  <a:gd name="connsiteY102" fmla="*/ 187199 h 266983"/>
                  <a:gd name="connsiteX103" fmla="*/ 59295 w 229729"/>
                  <a:gd name="connsiteY103" fmla="*/ 188441 h 266983"/>
                  <a:gd name="connsiteX104" fmla="*/ 39426 w 229729"/>
                  <a:gd name="connsiteY104" fmla="*/ 197754 h 266983"/>
                  <a:gd name="connsiteX105" fmla="*/ 22663 w 229729"/>
                  <a:gd name="connsiteY105" fmla="*/ 212655 h 266983"/>
                  <a:gd name="connsiteX106" fmla="*/ 10245 w 229729"/>
                  <a:gd name="connsiteY106" fmla="*/ 229730 h 266983"/>
                  <a:gd name="connsiteX107" fmla="*/ 0 w 229729"/>
                  <a:gd name="connsiteY107" fmla="*/ 229730 h 266983"/>
                  <a:gd name="connsiteX108" fmla="*/ 3104 w 229729"/>
                  <a:gd name="connsiteY108" fmla="*/ 240285 h 266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229729" h="266983">
                    <a:moveTo>
                      <a:pt x="7140" y="247425"/>
                    </a:moveTo>
                    <a:lnTo>
                      <a:pt x="8382" y="254876"/>
                    </a:lnTo>
                    <a:lnTo>
                      <a:pt x="10245" y="269777"/>
                    </a:lnTo>
                    <a:lnTo>
                      <a:pt x="22663" y="269777"/>
                    </a:lnTo>
                    <a:lnTo>
                      <a:pt x="27009" y="262327"/>
                    </a:lnTo>
                    <a:lnTo>
                      <a:pt x="30113" y="254876"/>
                    </a:lnTo>
                    <a:lnTo>
                      <a:pt x="36322" y="249599"/>
                    </a:lnTo>
                    <a:lnTo>
                      <a:pt x="34149" y="240285"/>
                    </a:lnTo>
                    <a:lnTo>
                      <a:pt x="34149" y="235008"/>
                    </a:lnTo>
                    <a:lnTo>
                      <a:pt x="34149" y="231593"/>
                    </a:lnTo>
                    <a:lnTo>
                      <a:pt x="30113" y="229730"/>
                    </a:lnTo>
                    <a:lnTo>
                      <a:pt x="27009" y="224452"/>
                    </a:lnTo>
                    <a:lnTo>
                      <a:pt x="27009" y="220106"/>
                    </a:lnTo>
                    <a:lnTo>
                      <a:pt x="34149" y="222279"/>
                    </a:lnTo>
                    <a:lnTo>
                      <a:pt x="37253" y="224452"/>
                    </a:lnTo>
                    <a:lnTo>
                      <a:pt x="41600" y="224452"/>
                    </a:lnTo>
                    <a:lnTo>
                      <a:pt x="41600" y="225384"/>
                    </a:lnTo>
                    <a:lnTo>
                      <a:pt x="41600" y="229730"/>
                    </a:lnTo>
                    <a:lnTo>
                      <a:pt x="41600" y="231593"/>
                    </a:lnTo>
                    <a:lnTo>
                      <a:pt x="41600" y="236870"/>
                    </a:lnTo>
                    <a:lnTo>
                      <a:pt x="43773" y="240285"/>
                    </a:lnTo>
                    <a:lnTo>
                      <a:pt x="48740" y="239043"/>
                    </a:lnTo>
                    <a:lnTo>
                      <a:pt x="54018" y="239043"/>
                    </a:lnTo>
                    <a:lnTo>
                      <a:pt x="56191" y="236870"/>
                    </a:lnTo>
                    <a:lnTo>
                      <a:pt x="58364" y="235008"/>
                    </a:lnTo>
                    <a:lnTo>
                      <a:pt x="59295" y="235008"/>
                    </a:lnTo>
                    <a:lnTo>
                      <a:pt x="61468" y="232834"/>
                    </a:lnTo>
                    <a:lnTo>
                      <a:pt x="65504" y="232834"/>
                    </a:lnTo>
                    <a:lnTo>
                      <a:pt x="70782" y="232834"/>
                    </a:lnTo>
                    <a:lnTo>
                      <a:pt x="72955" y="229730"/>
                    </a:lnTo>
                    <a:lnTo>
                      <a:pt x="73886" y="224452"/>
                    </a:lnTo>
                    <a:lnTo>
                      <a:pt x="73886" y="220106"/>
                    </a:lnTo>
                    <a:lnTo>
                      <a:pt x="76059" y="212655"/>
                    </a:lnTo>
                    <a:lnTo>
                      <a:pt x="81026" y="220106"/>
                    </a:lnTo>
                    <a:lnTo>
                      <a:pt x="86304" y="229730"/>
                    </a:lnTo>
                    <a:lnTo>
                      <a:pt x="112381" y="217933"/>
                    </a:lnTo>
                    <a:lnTo>
                      <a:pt x="139390" y="205205"/>
                    </a:lnTo>
                    <a:lnTo>
                      <a:pt x="163294" y="192476"/>
                    </a:lnTo>
                    <a:lnTo>
                      <a:pt x="165468" y="170435"/>
                    </a:lnTo>
                    <a:lnTo>
                      <a:pt x="168572" y="152429"/>
                    </a:lnTo>
                    <a:lnTo>
                      <a:pt x="172918" y="138459"/>
                    </a:lnTo>
                    <a:lnTo>
                      <a:pt x="173850" y="125731"/>
                    </a:lnTo>
                    <a:lnTo>
                      <a:pt x="173850" y="113313"/>
                    </a:lnTo>
                    <a:lnTo>
                      <a:pt x="172918" y="96238"/>
                    </a:lnTo>
                    <a:lnTo>
                      <a:pt x="166709" y="73886"/>
                    </a:lnTo>
                    <a:lnTo>
                      <a:pt x="170745" y="72955"/>
                    </a:lnTo>
                    <a:lnTo>
                      <a:pt x="172918" y="68609"/>
                    </a:lnTo>
                    <a:lnTo>
                      <a:pt x="176023" y="66746"/>
                    </a:lnTo>
                    <a:lnTo>
                      <a:pt x="180059" y="65504"/>
                    </a:lnTo>
                    <a:lnTo>
                      <a:pt x="183163" y="66746"/>
                    </a:lnTo>
                    <a:lnTo>
                      <a:pt x="186267" y="68609"/>
                    </a:lnTo>
                    <a:lnTo>
                      <a:pt x="190614" y="73886"/>
                    </a:lnTo>
                    <a:lnTo>
                      <a:pt x="200858" y="68609"/>
                    </a:lnTo>
                    <a:lnTo>
                      <a:pt x="208309" y="61468"/>
                    </a:lnTo>
                    <a:lnTo>
                      <a:pt x="217622" y="54018"/>
                    </a:lnTo>
                    <a:lnTo>
                      <a:pt x="230040" y="50603"/>
                    </a:lnTo>
                    <a:lnTo>
                      <a:pt x="230040" y="44394"/>
                    </a:lnTo>
                    <a:lnTo>
                      <a:pt x="230040" y="41289"/>
                    </a:lnTo>
                    <a:lnTo>
                      <a:pt x="229109" y="36943"/>
                    </a:lnTo>
                    <a:lnTo>
                      <a:pt x="226936" y="33839"/>
                    </a:lnTo>
                    <a:lnTo>
                      <a:pt x="219796" y="28561"/>
                    </a:lnTo>
                    <a:lnTo>
                      <a:pt x="212345" y="24215"/>
                    </a:lnTo>
                    <a:lnTo>
                      <a:pt x="200858" y="21110"/>
                    </a:lnTo>
                    <a:lnTo>
                      <a:pt x="192476" y="13660"/>
                    </a:lnTo>
                    <a:lnTo>
                      <a:pt x="183163" y="0"/>
                    </a:lnTo>
                    <a:lnTo>
                      <a:pt x="173850" y="9624"/>
                    </a:lnTo>
                    <a:lnTo>
                      <a:pt x="170745" y="24215"/>
                    </a:lnTo>
                    <a:lnTo>
                      <a:pt x="170745" y="43462"/>
                    </a:lnTo>
                    <a:lnTo>
                      <a:pt x="166709" y="43462"/>
                    </a:lnTo>
                    <a:lnTo>
                      <a:pt x="163294" y="44394"/>
                    </a:lnTo>
                    <a:lnTo>
                      <a:pt x="158327" y="44394"/>
                    </a:lnTo>
                    <a:lnTo>
                      <a:pt x="150877" y="46567"/>
                    </a:lnTo>
                    <a:lnTo>
                      <a:pt x="150877" y="48740"/>
                    </a:lnTo>
                    <a:lnTo>
                      <a:pt x="150877" y="50603"/>
                    </a:lnTo>
                    <a:lnTo>
                      <a:pt x="149014" y="51844"/>
                    </a:lnTo>
                    <a:lnTo>
                      <a:pt x="146841" y="54018"/>
                    </a:lnTo>
                    <a:lnTo>
                      <a:pt x="146841" y="63331"/>
                    </a:lnTo>
                    <a:lnTo>
                      <a:pt x="146841" y="70782"/>
                    </a:lnTo>
                    <a:lnTo>
                      <a:pt x="149014" y="73886"/>
                    </a:lnTo>
                    <a:lnTo>
                      <a:pt x="150877" y="78232"/>
                    </a:lnTo>
                    <a:lnTo>
                      <a:pt x="156154" y="81337"/>
                    </a:lnTo>
                    <a:lnTo>
                      <a:pt x="163294" y="81337"/>
                    </a:lnTo>
                    <a:lnTo>
                      <a:pt x="152118" y="98411"/>
                    </a:lnTo>
                    <a:lnTo>
                      <a:pt x="146841" y="111140"/>
                    </a:lnTo>
                    <a:lnTo>
                      <a:pt x="143737" y="125731"/>
                    </a:lnTo>
                    <a:lnTo>
                      <a:pt x="139390" y="138459"/>
                    </a:lnTo>
                    <a:lnTo>
                      <a:pt x="130077" y="150256"/>
                    </a:lnTo>
                    <a:lnTo>
                      <a:pt x="115486" y="162984"/>
                    </a:lnTo>
                    <a:lnTo>
                      <a:pt x="114555" y="165157"/>
                    </a:lnTo>
                    <a:lnTo>
                      <a:pt x="112381" y="165157"/>
                    </a:lnTo>
                    <a:lnTo>
                      <a:pt x="110208" y="165157"/>
                    </a:lnTo>
                    <a:lnTo>
                      <a:pt x="108346" y="162984"/>
                    </a:lnTo>
                    <a:lnTo>
                      <a:pt x="107104" y="159880"/>
                    </a:lnTo>
                    <a:lnTo>
                      <a:pt x="100895" y="162984"/>
                    </a:lnTo>
                    <a:lnTo>
                      <a:pt x="97790" y="168262"/>
                    </a:lnTo>
                    <a:lnTo>
                      <a:pt x="95617" y="172297"/>
                    </a:lnTo>
                    <a:lnTo>
                      <a:pt x="93754" y="177886"/>
                    </a:lnTo>
                    <a:lnTo>
                      <a:pt x="90650" y="183163"/>
                    </a:lnTo>
                    <a:lnTo>
                      <a:pt x="86304" y="188441"/>
                    </a:lnTo>
                    <a:lnTo>
                      <a:pt x="83200" y="188441"/>
                    </a:lnTo>
                    <a:lnTo>
                      <a:pt x="80095" y="188441"/>
                    </a:lnTo>
                    <a:lnTo>
                      <a:pt x="73886" y="187199"/>
                    </a:lnTo>
                    <a:lnTo>
                      <a:pt x="66435" y="187199"/>
                    </a:lnTo>
                    <a:lnTo>
                      <a:pt x="59295" y="188441"/>
                    </a:lnTo>
                    <a:lnTo>
                      <a:pt x="39426" y="197754"/>
                    </a:lnTo>
                    <a:lnTo>
                      <a:pt x="22663" y="212655"/>
                    </a:lnTo>
                    <a:lnTo>
                      <a:pt x="10245" y="229730"/>
                    </a:lnTo>
                    <a:lnTo>
                      <a:pt x="0" y="229730"/>
                    </a:lnTo>
                    <a:lnTo>
                      <a:pt x="3104" y="240285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69">
                <a:extLst>
                  <a:ext uri="{FF2B5EF4-FFF2-40B4-BE49-F238E27FC236}">
                    <a16:creationId xmlns:a16="http://schemas.microsoft.com/office/drawing/2014/main" id="{A93C9151-02CD-46EE-B5F2-9083D49868BD}"/>
                  </a:ext>
                </a:extLst>
              </p:cNvPr>
              <p:cNvSpPr/>
              <p:nvPr/>
            </p:nvSpPr>
            <p:spPr>
              <a:xfrm>
                <a:off x="6968829" y="5832193"/>
                <a:ext cx="43462" cy="18627"/>
              </a:xfrm>
              <a:custGeom>
                <a:avLst/>
                <a:gdLst>
                  <a:gd name="connsiteX0" fmla="*/ 0 w 43462"/>
                  <a:gd name="connsiteY0" fmla="*/ 0 h 18626"/>
                  <a:gd name="connsiteX1" fmla="*/ 0 w 43462"/>
                  <a:gd name="connsiteY1" fmla="*/ 11797 h 18626"/>
                  <a:gd name="connsiteX2" fmla="*/ 16764 w 43462"/>
                  <a:gd name="connsiteY2" fmla="*/ 11797 h 18626"/>
                  <a:gd name="connsiteX3" fmla="*/ 29182 w 43462"/>
                  <a:gd name="connsiteY3" fmla="*/ 13970 h 18626"/>
                  <a:gd name="connsiteX4" fmla="*/ 39737 w 43462"/>
                  <a:gd name="connsiteY4" fmla="*/ 20179 h 18626"/>
                  <a:gd name="connsiteX5" fmla="*/ 43773 w 43462"/>
                  <a:gd name="connsiteY5" fmla="*/ 20179 h 18626"/>
                  <a:gd name="connsiteX6" fmla="*/ 41910 w 43462"/>
                  <a:gd name="connsiteY6" fmla="*/ 14901 h 18626"/>
                  <a:gd name="connsiteX7" fmla="*/ 41910 w 43462"/>
                  <a:gd name="connsiteY7" fmla="*/ 11797 h 18626"/>
                  <a:gd name="connsiteX8" fmla="*/ 39737 w 43462"/>
                  <a:gd name="connsiteY8" fmla="*/ 7451 h 18626"/>
                  <a:gd name="connsiteX9" fmla="*/ 39737 w 43462"/>
                  <a:gd name="connsiteY9" fmla="*/ 4346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62" h="18626">
                    <a:moveTo>
                      <a:pt x="0" y="0"/>
                    </a:moveTo>
                    <a:lnTo>
                      <a:pt x="0" y="11797"/>
                    </a:lnTo>
                    <a:lnTo>
                      <a:pt x="16764" y="11797"/>
                    </a:lnTo>
                    <a:lnTo>
                      <a:pt x="29182" y="13970"/>
                    </a:lnTo>
                    <a:lnTo>
                      <a:pt x="39737" y="20179"/>
                    </a:lnTo>
                    <a:lnTo>
                      <a:pt x="43773" y="20179"/>
                    </a:lnTo>
                    <a:lnTo>
                      <a:pt x="41910" y="14901"/>
                    </a:lnTo>
                    <a:lnTo>
                      <a:pt x="41910" y="11797"/>
                    </a:lnTo>
                    <a:lnTo>
                      <a:pt x="39737" y="7451"/>
                    </a:lnTo>
                    <a:lnTo>
                      <a:pt x="39737" y="434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Freeform: Shape 70">
                <a:extLst>
                  <a:ext uri="{FF2B5EF4-FFF2-40B4-BE49-F238E27FC236}">
                    <a16:creationId xmlns:a16="http://schemas.microsoft.com/office/drawing/2014/main" id="{F1231814-7168-4015-8673-75EFE4E2D973}"/>
                  </a:ext>
                </a:extLst>
              </p:cNvPr>
              <p:cNvSpPr/>
              <p:nvPr/>
            </p:nvSpPr>
            <p:spPr>
              <a:xfrm>
                <a:off x="6983420" y="5324304"/>
                <a:ext cx="15522" cy="24836"/>
              </a:xfrm>
              <a:custGeom>
                <a:avLst/>
                <a:gdLst>
                  <a:gd name="connsiteX0" fmla="*/ 10555 w 15522"/>
                  <a:gd name="connsiteY0" fmla="*/ 22352 h 24835"/>
                  <a:gd name="connsiteX1" fmla="*/ 14591 w 15522"/>
                  <a:gd name="connsiteY1" fmla="*/ 17075 h 24835"/>
                  <a:gd name="connsiteX2" fmla="*/ 16764 w 15522"/>
                  <a:gd name="connsiteY2" fmla="*/ 11797 h 24835"/>
                  <a:gd name="connsiteX3" fmla="*/ 16764 w 15522"/>
                  <a:gd name="connsiteY3" fmla="*/ 7451 h 24835"/>
                  <a:gd name="connsiteX4" fmla="*/ 14591 w 15522"/>
                  <a:gd name="connsiteY4" fmla="*/ 4346 h 24835"/>
                  <a:gd name="connsiteX5" fmla="*/ 14591 w 15522"/>
                  <a:gd name="connsiteY5" fmla="*/ 2173 h 24835"/>
                  <a:gd name="connsiteX6" fmla="*/ 12728 w 15522"/>
                  <a:gd name="connsiteY6" fmla="*/ 2173 h 24835"/>
                  <a:gd name="connsiteX7" fmla="*/ 9624 w 15522"/>
                  <a:gd name="connsiteY7" fmla="*/ 0 h 24835"/>
                  <a:gd name="connsiteX8" fmla="*/ 7451 w 15522"/>
                  <a:gd name="connsiteY8" fmla="*/ 6519 h 24835"/>
                  <a:gd name="connsiteX9" fmla="*/ 5277 w 15522"/>
                  <a:gd name="connsiteY9" fmla="*/ 9624 h 24835"/>
                  <a:gd name="connsiteX10" fmla="*/ 3415 w 15522"/>
                  <a:gd name="connsiteY10" fmla="*/ 13660 h 24835"/>
                  <a:gd name="connsiteX11" fmla="*/ 0 w 15522"/>
                  <a:gd name="connsiteY11" fmla="*/ 14901 h 24835"/>
                  <a:gd name="connsiteX12" fmla="*/ 0 w 15522"/>
                  <a:gd name="connsiteY12" fmla="*/ 27630 h 24835"/>
                  <a:gd name="connsiteX13" fmla="*/ 9624 w 15522"/>
                  <a:gd name="connsiteY13" fmla="*/ 27630 h 2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522" h="24835">
                    <a:moveTo>
                      <a:pt x="10555" y="22352"/>
                    </a:moveTo>
                    <a:lnTo>
                      <a:pt x="14591" y="17075"/>
                    </a:lnTo>
                    <a:lnTo>
                      <a:pt x="16764" y="11797"/>
                    </a:lnTo>
                    <a:lnTo>
                      <a:pt x="16764" y="7451"/>
                    </a:lnTo>
                    <a:lnTo>
                      <a:pt x="14591" y="4346"/>
                    </a:lnTo>
                    <a:lnTo>
                      <a:pt x="14591" y="2173"/>
                    </a:lnTo>
                    <a:lnTo>
                      <a:pt x="12728" y="2173"/>
                    </a:lnTo>
                    <a:lnTo>
                      <a:pt x="9624" y="0"/>
                    </a:lnTo>
                    <a:lnTo>
                      <a:pt x="7451" y="6519"/>
                    </a:lnTo>
                    <a:lnTo>
                      <a:pt x="5277" y="9624"/>
                    </a:lnTo>
                    <a:lnTo>
                      <a:pt x="3415" y="13660"/>
                    </a:lnTo>
                    <a:lnTo>
                      <a:pt x="0" y="14901"/>
                    </a:lnTo>
                    <a:lnTo>
                      <a:pt x="0" y="27630"/>
                    </a:lnTo>
                    <a:lnTo>
                      <a:pt x="9624" y="2763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71">
                <a:extLst>
                  <a:ext uri="{FF2B5EF4-FFF2-40B4-BE49-F238E27FC236}">
                    <a16:creationId xmlns:a16="http://schemas.microsoft.com/office/drawing/2014/main" id="{7E6CCDA6-B3AA-41EB-8CD8-A24AB75BA5DF}"/>
                  </a:ext>
                </a:extLst>
              </p:cNvPr>
              <p:cNvSpPr/>
              <p:nvPr/>
            </p:nvSpPr>
            <p:spPr>
              <a:xfrm>
                <a:off x="6832543" y="5765758"/>
                <a:ext cx="99343" cy="108656"/>
              </a:xfrm>
              <a:custGeom>
                <a:avLst/>
                <a:gdLst>
                  <a:gd name="connsiteX0" fmla="*/ 63641 w 99342"/>
                  <a:gd name="connsiteY0" fmla="*/ 107725 h 108656"/>
                  <a:gd name="connsiteX1" fmla="*/ 67677 w 99342"/>
                  <a:gd name="connsiteY1" fmla="*/ 107725 h 108656"/>
                  <a:gd name="connsiteX2" fmla="*/ 63641 w 99342"/>
                  <a:gd name="connsiteY2" fmla="*/ 88787 h 108656"/>
                  <a:gd name="connsiteX3" fmla="*/ 60537 w 99342"/>
                  <a:gd name="connsiteY3" fmla="*/ 78232 h 108656"/>
                  <a:gd name="connsiteX4" fmla="*/ 53086 w 99342"/>
                  <a:gd name="connsiteY4" fmla="*/ 66435 h 108656"/>
                  <a:gd name="connsiteX5" fmla="*/ 46877 w 99342"/>
                  <a:gd name="connsiteY5" fmla="*/ 53707 h 108656"/>
                  <a:gd name="connsiteX6" fmla="*/ 54017 w 99342"/>
                  <a:gd name="connsiteY6" fmla="*/ 50603 h 108656"/>
                  <a:gd name="connsiteX7" fmla="*/ 61468 w 99342"/>
                  <a:gd name="connsiteY7" fmla="*/ 46567 h 108656"/>
                  <a:gd name="connsiteX8" fmla="*/ 67677 w 99342"/>
                  <a:gd name="connsiteY8" fmla="*/ 43152 h 108656"/>
                  <a:gd name="connsiteX9" fmla="*/ 70781 w 99342"/>
                  <a:gd name="connsiteY9" fmla="*/ 43152 h 108656"/>
                  <a:gd name="connsiteX10" fmla="*/ 70781 w 99342"/>
                  <a:gd name="connsiteY10" fmla="*/ 33838 h 108656"/>
                  <a:gd name="connsiteX11" fmla="*/ 50913 w 99342"/>
                  <a:gd name="connsiteY11" fmla="*/ 39116 h 108656"/>
                  <a:gd name="connsiteX12" fmla="*/ 31355 w 99342"/>
                  <a:gd name="connsiteY12" fmla="*/ 46567 h 108656"/>
                  <a:gd name="connsiteX13" fmla="*/ 29182 w 99342"/>
                  <a:gd name="connsiteY13" fmla="*/ 43152 h 108656"/>
                  <a:gd name="connsiteX14" fmla="*/ 27009 w 99342"/>
                  <a:gd name="connsiteY14" fmla="*/ 40979 h 108656"/>
                  <a:gd name="connsiteX15" fmla="*/ 27009 w 99342"/>
                  <a:gd name="connsiteY15" fmla="*/ 39116 h 108656"/>
                  <a:gd name="connsiteX16" fmla="*/ 23904 w 99342"/>
                  <a:gd name="connsiteY16" fmla="*/ 36943 h 108656"/>
                  <a:gd name="connsiteX17" fmla="*/ 23904 w 99342"/>
                  <a:gd name="connsiteY17" fmla="*/ 26388 h 108656"/>
                  <a:gd name="connsiteX18" fmla="*/ 43773 w 99342"/>
                  <a:gd name="connsiteY18" fmla="*/ 24215 h 108656"/>
                  <a:gd name="connsiteX19" fmla="*/ 60537 w 99342"/>
                  <a:gd name="connsiteY19" fmla="*/ 24215 h 108656"/>
                  <a:gd name="connsiteX20" fmla="*/ 80095 w 99342"/>
                  <a:gd name="connsiteY20" fmla="*/ 26388 h 108656"/>
                  <a:gd name="connsiteX21" fmla="*/ 85373 w 99342"/>
                  <a:gd name="connsiteY21" fmla="*/ 21110 h 108656"/>
                  <a:gd name="connsiteX22" fmla="*/ 90650 w 99342"/>
                  <a:gd name="connsiteY22" fmla="*/ 14591 h 108656"/>
                  <a:gd name="connsiteX23" fmla="*/ 96859 w 99342"/>
                  <a:gd name="connsiteY23" fmla="*/ 9313 h 108656"/>
                  <a:gd name="connsiteX24" fmla="*/ 96859 w 99342"/>
                  <a:gd name="connsiteY24" fmla="*/ 7140 h 108656"/>
                  <a:gd name="connsiteX25" fmla="*/ 97790 w 99342"/>
                  <a:gd name="connsiteY25" fmla="*/ 7140 h 108656"/>
                  <a:gd name="connsiteX26" fmla="*/ 99963 w 99342"/>
                  <a:gd name="connsiteY26" fmla="*/ 6209 h 108656"/>
                  <a:gd name="connsiteX27" fmla="*/ 96859 w 99342"/>
                  <a:gd name="connsiteY27" fmla="*/ 6209 h 108656"/>
                  <a:gd name="connsiteX28" fmla="*/ 96859 w 99342"/>
                  <a:gd name="connsiteY28" fmla="*/ 4036 h 108656"/>
                  <a:gd name="connsiteX29" fmla="*/ 94686 w 99342"/>
                  <a:gd name="connsiteY29" fmla="*/ 4036 h 108656"/>
                  <a:gd name="connsiteX30" fmla="*/ 94686 w 99342"/>
                  <a:gd name="connsiteY30" fmla="*/ 1863 h 108656"/>
                  <a:gd name="connsiteX31" fmla="*/ 94686 w 99342"/>
                  <a:gd name="connsiteY31" fmla="*/ 0 h 108656"/>
                  <a:gd name="connsiteX32" fmla="*/ 92823 w 99342"/>
                  <a:gd name="connsiteY32" fmla="*/ 0 h 108656"/>
                  <a:gd name="connsiteX33" fmla="*/ 90650 w 99342"/>
                  <a:gd name="connsiteY33" fmla="*/ 0 h 108656"/>
                  <a:gd name="connsiteX34" fmla="*/ 80095 w 99342"/>
                  <a:gd name="connsiteY34" fmla="*/ 6209 h 108656"/>
                  <a:gd name="connsiteX35" fmla="*/ 68608 w 99342"/>
                  <a:gd name="connsiteY35" fmla="*/ 9313 h 108656"/>
                  <a:gd name="connsiteX36" fmla="*/ 60537 w 99342"/>
                  <a:gd name="connsiteY36" fmla="*/ 11486 h 108656"/>
                  <a:gd name="connsiteX37" fmla="*/ 49050 w 99342"/>
                  <a:gd name="connsiteY37" fmla="*/ 11486 h 108656"/>
                  <a:gd name="connsiteX38" fmla="*/ 31355 w 99342"/>
                  <a:gd name="connsiteY38" fmla="*/ 6209 h 108656"/>
                  <a:gd name="connsiteX39" fmla="*/ 27009 w 99342"/>
                  <a:gd name="connsiteY39" fmla="*/ 11486 h 108656"/>
                  <a:gd name="connsiteX40" fmla="*/ 19868 w 99342"/>
                  <a:gd name="connsiteY40" fmla="*/ 22042 h 108656"/>
                  <a:gd name="connsiteX41" fmla="*/ 12418 w 99342"/>
                  <a:gd name="connsiteY41" fmla="*/ 35701 h 108656"/>
                  <a:gd name="connsiteX42" fmla="*/ 5277 w 99342"/>
                  <a:gd name="connsiteY42" fmla="*/ 50603 h 108656"/>
                  <a:gd name="connsiteX43" fmla="*/ 0 w 99342"/>
                  <a:gd name="connsiteY43" fmla="*/ 61158 h 108656"/>
                  <a:gd name="connsiteX44" fmla="*/ 0 w 99342"/>
                  <a:gd name="connsiteY44" fmla="*/ 70782 h 108656"/>
                  <a:gd name="connsiteX45" fmla="*/ 4036 w 99342"/>
                  <a:gd name="connsiteY45" fmla="*/ 80405 h 108656"/>
                  <a:gd name="connsiteX46" fmla="*/ 7140 w 99342"/>
                  <a:gd name="connsiteY46" fmla="*/ 86614 h 108656"/>
                  <a:gd name="connsiteX47" fmla="*/ 9313 w 99342"/>
                  <a:gd name="connsiteY47" fmla="*/ 94065 h 108656"/>
                  <a:gd name="connsiteX48" fmla="*/ 7140 w 99342"/>
                  <a:gd name="connsiteY48" fmla="*/ 107725 h 108656"/>
                  <a:gd name="connsiteX49" fmla="*/ 9313 w 99342"/>
                  <a:gd name="connsiteY49" fmla="*/ 107725 h 108656"/>
                  <a:gd name="connsiteX50" fmla="*/ 9313 w 99342"/>
                  <a:gd name="connsiteY50" fmla="*/ 108966 h 108656"/>
                  <a:gd name="connsiteX51" fmla="*/ 11486 w 99342"/>
                  <a:gd name="connsiteY51" fmla="*/ 108966 h 108656"/>
                  <a:gd name="connsiteX52" fmla="*/ 11486 w 99342"/>
                  <a:gd name="connsiteY52" fmla="*/ 110829 h 108656"/>
                  <a:gd name="connsiteX53" fmla="*/ 27009 w 99342"/>
                  <a:gd name="connsiteY53" fmla="*/ 110829 h 108656"/>
                  <a:gd name="connsiteX54" fmla="*/ 27009 w 99342"/>
                  <a:gd name="connsiteY54" fmla="*/ 70782 h 108656"/>
                  <a:gd name="connsiteX55" fmla="*/ 36322 w 99342"/>
                  <a:gd name="connsiteY55" fmla="*/ 83510 h 108656"/>
                  <a:gd name="connsiteX56" fmla="*/ 45946 w 99342"/>
                  <a:gd name="connsiteY56" fmla="*/ 96238 h 108656"/>
                  <a:gd name="connsiteX57" fmla="*/ 56191 w 99342"/>
                  <a:gd name="connsiteY57" fmla="*/ 107725 h 108656"/>
                  <a:gd name="connsiteX58" fmla="*/ 58364 w 99342"/>
                  <a:gd name="connsiteY58" fmla="*/ 107725 h 108656"/>
                  <a:gd name="connsiteX59" fmla="*/ 58364 w 99342"/>
                  <a:gd name="connsiteY59" fmla="*/ 108966 h 108656"/>
                  <a:gd name="connsiteX60" fmla="*/ 60537 w 99342"/>
                  <a:gd name="connsiteY60" fmla="*/ 108966 h 108656"/>
                  <a:gd name="connsiteX61" fmla="*/ 63641 w 99342"/>
                  <a:gd name="connsiteY61" fmla="*/ 110829 h 108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99342" h="108656">
                    <a:moveTo>
                      <a:pt x="63641" y="107725"/>
                    </a:moveTo>
                    <a:lnTo>
                      <a:pt x="67677" y="107725"/>
                    </a:lnTo>
                    <a:lnTo>
                      <a:pt x="63641" y="88787"/>
                    </a:lnTo>
                    <a:lnTo>
                      <a:pt x="60537" y="78232"/>
                    </a:lnTo>
                    <a:lnTo>
                      <a:pt x="53086" y="66435"/>
                    </a:lnTo>
                    <a:lnTo>
                      <a:pt x="46877" y="53707"/>
                    </a:lnTo>
                    <a:lnTo>
                      <a:pt x="54017" y="50603"/>
                    </a:lnTo>
                    <a:lnTo>
                      <a:pt x="61468" y="46567"/>
                    </a:lnTo>
                    <a:lnTo>
                      <a:pt x="67677" y="43152"/>
                    </a:lnTo>
                    <a:lnTo>
                      <a:pt x="70781" y="43152"/>
                    </a:lnTo>
                    <a:lnTo>
                      <a:pt x="70781" y="33838"/>
                    </a:lnTo>
                    <a:lnTo>
                      <a:pt x="50913" y="39116"/>
                    </a:lnTo>
                    <a:lnTo>
                      <a:pt x="31355" y="46567"/>
                    </a:lnTo>
                    <a:lnTo>
                      <a:pt x="29182" y="43152"/>
                    </a:lnTo>
                    <a:lnTo>
                      <a:pt x="27009" y="40979"/>
                    </a:lnTo>
                    <a:lnTo>
                      <a:pt x="27009" y="39116"/>
                    </a:lnTo>
                    <a:lnTo>
                      <a:pt x="23904" y="36943"/>
                    </a:lnTo>
                    <a:lnTo>
                      <a:pt x="23904" y="26388"/>
                    </a:lnTo>
                    <a:lnTo>
                      <a:pt x="43773" y="24215"/>
                    </a:lnTo>
                    <a:lnTo>
                      <a:pt x="60537" y="24215"/>
                    </a:lnTo>
                    <a:lnTo>
                      <a:pt x="80095" y="26388"/>
                    </a:lnTo>
                    <a:lnTo>
                      <a:pt x="85373" y="21110"/>
                    </a:lnTo>
                    <a:lnTo>
                      <a:pt x="90650" y="14591"/>
                    </a:lnTo>
                    <a:lnTo>
                      <a:pt x="96859" y="9313"/>
                    </a:lnTo>
                    <a:lnTo>
                      <a:pt x="96859" y="7140"/>
                    </a:lnTo>
                    <a:lnTo>
                      <a:pt x="97790" y="7140"/>
                    </a:lnTo>
                    <a:lnTo>
                      <a:pt x="99963" y="6209"/>
                    </a:lnTo>
                    <a:lnTo>
                      <a:pt x="96859" y="6209"/>
                    </a:lnTo>
                    <a:lnTo>
                      <a:pt x="96859" y="4036"/>
                    </a:lnTo>
                    <a:lnTo>
                      <a:pt x="94686" y="4036"/>
                    </a:lnTo>
                    <a:lnTo>
                      <a:pt x="94686" y="1863"/>
                    </a:lnTo>
                    <a:lnTo>
                      <a:pt x="94686" y="0"/>
                    </a:lnTo>
                    <a:lnTo>
                      <a:pt x="92823" y="0"/>
                    </a:lnTo>
                    <a:lnTo>
                      <a:pt x="90650" y="0"/>
                    </a:lnTo>
                    <a:lnTo>
                      <a:pt x="80095" y="6209"/>
                    </a:lnTo>
                    <a:lnTo>
                      <a:pt x="68608" y="9313"/>
                    </a:lnTo>
                    <a:lnTo>
                      <a:pt x="60537" y="11486"/>
                    </a:lnTo>
                    <a:lnTo>
                      <a:pt x="49050" y="11486"/>
                    </a:lnTo>
                    <a:lnTo>
                      <a:pt x="31355" y="6209"/>
                    </a:lnTo>
                    <a:lnTo>
                      <a:pt x="27009" y="11486"/>
                    </a:lnTo>
                    <a:lnTo>
                      <a:pt x="19868" y="22042"/>
                    </a:lnTo>
                    <a:lnTo>
                      <a:pt x="12418" y="35701"/>
                    </a:lnTo>
                    <a:lnTo>
                      <a:pt x="5277" y="50603"/>
                    </a:lnTo>
                    <a:lnTo>
                      <a:pt x="0" y="61158"/>
                    </a:lnTo>
                    <a:lnTo>
                      <a:pt x="0" y="70782"/>
                    </a:lnTo>
                    <a:lnTo>
                      <a:pt x="4036" y="80405"/>
                    </a:lnTo>
                    <a:lnTo>
                      <a:pt x="7140" y="86614"/>
                    </a:lnTo>
                    <a:lnTo>
                      <a:pt x="9313" y="94065"/>
                    </a:lnTo>
                    <a:lnTo>
                      <a:pt x="7140" y="107725"/>
                    </a:lnTo>
                    <a:lnTo>
                      <a:pt x="9313" y="107725"/>
                    </a:lnTo>
                    <a:lnTo>
                      <a:pt x="9313" y="108966"/>
                    </a:lnTo>
                    <a:lnTo>
                      <a:pt x="11486" y="108966"/>
                    </a:lnTo>
                    <a:lnTo>
                      <a:pt x="11486" y="110829"/>
                    </a:lnTo>
                    <a:lnTo>
                      <a:pt x="27009" y="110829"/>
                    </a:lnTo>
                    <a:lnTo>
                      <a:pt x="27009" y="70782"/>
                    </a:lnTo>
                    <a:lnTo>
                      <a:pt x="36322" y="83510"/>
                    </a:lnTo>
                    <a:lnTo>
                      <a:pt x="45946" y="96238"/>
                    </a:lnTo>
                    <a:lnTo>
                      <a:pt x="56191" y="107725"/>
                    </a:lnTo>
                    <a:lnTo>
                      <a:pt x="58364" y="107725"/>
                    </a:lnTo>
                    <a:lnTo>
                      <a:pt x="58364" y="108966"/>
                    </a:lnTo>
                    <a:lnTo>
                      <a:pt x="60537" y="108966"/>
                    </a:lnTo>
                    <a:lnTo>
                      <a:pt x="63641" y="110829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" name="Freeform: Shape 72">
                <a:extLst>
                  <a:ext uri="{FF2B5EF4-FFF2-40B4-BE49-F238E27FC236}">
                    <a16:creationId xmlns:a16="http://schemas.microsoft.com/office/drawing/2014/main" id="{F1CDEF65-996D-4152-9041-4ACE316FC9E8}"/>
                  </a:ext>
                </a:extLst>
              </p:cNvPr>
              <p:cNvSpPr/>
              <p:nvPr/>
            </p:nvSpPr>
            <p:spPr>
              <a:xfrm>
                <a:off x="7352229" y="5852372"/>
                <a:ext cx="21731" cy="34149"/>
              </a:xfrm>
              <a:custGeom>
                <a:avLst/>
                <a:gdLst>
                  <a:gd name="connsiteX0" fmla="*/ 18937 w 21731"/>
                  <a:gd name="connsiteY0" fmla="*/ 18937 h 34149"/>
                  <a:gd name="connsiteX1" fmla="*/ 11487 w 21731"/>
                  <a:gd name="connsiteY1" fmla="*/ 7451 h 34149"/>
                  <a:gd name="connsiteX2" fmla="*/ 0 w 21731"/>
                  <a:gd name="connsiteY2" fmla="*/ 0 h 34149"/>
                  <a:gd name="connsiteX3" fmla="*/ 2173 w 21731"/>
                  <a:gd name="connsiteY3" fmla="*/ 13660 h 34149"/>
                  <a:gd name="connsiteX4" fmla="*/ 4346 w 21731"/>
                  <a:gd name="connsiteY4" fmla="*/ 22352 h 34149"/>
                  <a:gd name="connsiteX5" fmla="*/ 7451 w 21731"/>
                  <a:gd name="connsiteY5" fmla="*/ 31666 h 34149"/>
                  <a:gd name="connsiteX6" fmla="*/ 20800 w 21731"/>
                  <a:gd name="connsiteY6" fmla="*/ 36943 h 34149"/>
                  <a:gd name="connsiteX7" fmla="*/ 20800 w 21731"/>
                  <a:gd name="connsiteY7" fmla="*/ 31666 h 34149"/>
                  <a:gd name="connsiteX8" fmla="*/ 24215 w 21731"/>
                  <a:gd name="connsiteY8" fmla="*/ 31666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731" h="34149">
                    <a:moveTo>
                      <a:pt x="18937" y="18937"/>
                    </a:moveTo>
                    <a:lnTo>
                      <a:pt x="11487" y="7451"/>
                    </a:lnTo>
                    <a:lnTo>
                      <a:pt x="0" y="0"/>
                    </a:lnTo>
                    <a:lnTo>
                      <a:pt x="2173" y="13660"/>
                    </a:lnTo>
                    <a:lnTo>
                      <a:pt x="4346" y="22352"/>
                    </a:lnTo>
                    <a:lnTo>
                      <a:pt x="7451" y="31666"/>
                    </a:lnTo>
                    <a:lnTo>
                      <a:pt x="20800" y="36943"/>
                    </a:lnTo>
                    <a:lnTo>
                      <a:pt x="20800" y="31666"/>
                    </a:lnTo>
                    <a:lnTo>
                      <a:pt x="24215" y="3166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" name="Freeform: Shape 73">
                <a:extLst>
                  <a:ext uri="{FF2B5EF4-FFF2-40B4-BE49-F238E27FC236}">
                    <a16:creationId xmlns:a16="http://schemas.microsoft.com/office/drawing/2014/main" id="{578F696F-64EF-4C61-A519-3D97F4177E5D}"/>
                  </a:ext>
                </a:extLst>
              </p:cNvPr>
              <p:cNvSpPr/>
              <p:nvPr/>
            </p:nvSpPr>
            <p:spPr>
              <a:xfrm>
                <a:off x="6269084" y="5666105"/>
                <a:ext cx="24836" cy="55880"/>
              </a:xfrm>
              <a:custGeom>
                <a:avLst/>
                <a:gdLst>
                  <a:gd name="connsiteX0" fmla="*/ 23904 w 24835"/>
                  <a:gd name="connsiteY0" fmla="*/ 41289 h 55880"/>
                  <a:gd name="connsiteX1" fmla="*/ 23904 w 24835"/>
                  <a:gd name="connsiteY1" fmla="*/ 39116 h 55880"/>
                  <a:gd name="connsiteX2" fmla="*/ 23904 w 24835"/>
                  <a:gd name="connsiteY2" fmla="*/ 20179 h 55880"/>
                  <a:gd name="connsiteX3" fmla="*/ 17695 w 24835"/>
                  <a:gd name="connsiteY3" fmla="*/ 7451 h 55880"/>
                  <a:gd name="connsiteX4" fmla="*/ 7140 w 24835"/>
                  <a:gd name="connsiteY4" fmla="*/ 0 h 55880"/>
                  <a:gd name="connsiteX5" fmla="*/ 4967 w 24835"/>
                  <a:gd name="connsiteY5" fmla="*/ 5278 h 55880"/>
                  <a:gd name="connsiteX6" fmla="*/ 4036 w 24835"/>
                  <a:gd name="connsiteY6" fmla="*/ 9624 h 55880"/>
                  <a:gd name="connsiteX7" fmla="*/ 1863 w 24835"/>
                  <a:gd name="connsiteY7" fmla="*/ 11797 h 55880"/>
                  <a:gd name="connsiteX8" fmla="*/ 0 w 24835"/>
                  <a:gd name="connsiteY8" fmla="*/ 14901 h 55880"/>
                  <a:gd name="connsiteX9" fmla="*/ 0 w 24835"/>
                  <a:gd name="connsiteY9" fmla="*/ 36943 h 55880"/>
                  <a:gd name="connsiteX10" fmla="*/ 7140 w 24835"/>
                  <a:gd name="connsiteY10" fmla="*/ 51844 h 55880"/>
                  <a:gd name="connsiteX11" fmla="*/ 9313 w 24835"/>
                  <a:gd name="connsiteY11" fmla="*/ 54018 h 55880"/>
                  <a:gd name="connsiteX12" fmla="*/ 10244 w 24835"/>
                  <a:gd name="connsiteY12" fmla="*/ 54018 h 55880"/>
                  <a:gd name="connsiteX13" fmla="*/ 12418 w 24835"/>
                  <a:gd name="connsiteY13" fmla="*/ 56191 h 55880"/>
                  <a:gd name="connsiteX14" fmla="*/ 14591 w 24835"/>
                  <a:gd name="connsiteY14" fmla="*/ 56191 h 55880"/>
                  <a:gd name="connsiteX15" fmla="*/ 17695 w 24835"/>
                  <a:gd name="connsiteY15" fmla="*/ 54018 h 55880"/>
                  <a:gd name="connsiteX16" fmla="*/ 19558 w 24835"/>
                  <a:gd name="connsiteY16" fmla="*/ 49671 h 55880"/>
                  <a:gd name="connsiteX17" fmla="*/ 23904 w 24835"/>
                  <a:gd name="connsiteY17" fmla="*/ 48740 h 55880"/>
                  <a:gd name="connsiteX18" fmla="*/ 27009 w 24835"/>
                  <a:gd name="connsiteY18" fmla="*/ 48740 h 55880"/>
                  <a:gd name="connsiteX19" fmla="*/ 27009 w 24835"/>
                  <a:gd name="connsiteY19" fmla="*/ 44394 h 55880"/>
                  <a:gd name="connsiteX20" fmla="*/ 27009 w 24835"/>
                  <a:gd name="connsiteY20" fmla="*/ 42221 h 55880"/>
                  <a:gd name="connsiteX21" fmla="*/ 24836 w 24835"/>
                  <a:gd name="connsiteY21" fmla="*/ 41289 h 5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835" h="55880">
                    <a:moveTo>
                      <a:pt x="23904" y="41289"/>
                    </a:moveTo>
                    <a:lnTo>
                      <a:pt x="23904" y="39116"/>
                    </a:lnTo>
                    <a:lnTo>
                      <a:pt x="23904" y="20179"/>
                    </a:lnTo>
                    <a:lnTo>
                      <a:pt x="17695" y="7451"/>
                    </a:lnTo>
                    <a:lnTo>
                      <a:pt x="7140" y="0"/>
                    </a:lnTo>
                    <a:lnTo>
                      <a:pt x="4967" y="5278"/>
                    </a:lnTo>
                    <a:lnTo>
                      <a:pt x="4036" y="9624"/>
                    </a:lnTo>
                    <a:lnTo>
                      <a:pt x="1863" y="11797"/>
                    </a:lnTo>
                    <a:lnTo>
                      <a:pt x="0" y="14901"/>
                    </a:lnTo>
                    <a:lnTo>
                      <a:pt x="0" y="36943"/>
                    </a:lnTo>
                    <a:lnTo>
                      <a:pt x="7140" y="51844"/>
                    </a:lnTo>
                    <a:lnTo>
                      <a:pt x="9313" y="54018"/>
                    </a:lnTo>
                    <a:lnTo>
                      <a:pt x="10244" y="54018"/>
                    </a:lnTo>
                    <a:lnTo>
                      <a:pt x="12418" y="56191"/>
                    </a:lnTo>
                    <a:lnTo>
                      <a:pt x="14591" y="56191"/>
                    </a:lnTo>
                    <a:lnTo>
                      <a:pt x="17695" y="54018"/>
                    </a:lnTo>
                    <a:lnTo>
                      <a:pt x="19558" y="49671"/>
                    </a:lnTo>
                    <a:lnTo>
                      <a:pt x="23904" y="48740"/>
                    </a:lnTo>
                    <a:lnTo>
                      <a:pt x="27009" y="48740"/>
                    </a:lnTo>
                    <a:lnTo>
                      <a:pt x="27009" y="44394"/>
                    </a:lnTo>
                    <a:lnTo>
                      <a:pt x="27009" y="42221"/>
                    </a:lnTo>
                    <a:lnTo>
                      <a:pt x="24836" y="41289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" name="Freeform: Shape 74">
                <a:extLst>
                  <a:ext uri="{FF2B5EF4-FFF2-40B4-BE49-F238E27FC236}">
                    <a16:creationId xmlns:a16="http://schemas.microsoft.com/office/drawing/2014/main" id="{5471E0CD-E3D7-4DDE-A769-804340697C6E}"/>
                  </a:ext>
                </a:extLst>
              </p:cNvPr>
              <p:cNvSpPr/>
              <p:nvPr/>
            </p:nvSpPr>
            <p:spPr>
              <a:xfrm>
                <a:off x="6752448" y="5941160"/>
                <a:ext cx="599160" cy="468773"/>
              </a:xfrm>
              <a:custGeom>
                <a:avLst/>
                <a:gdLst>
                  <a:gd name="connsiteX0" fmla="*/ 587363 w 599160"/>
                  <a:gd name="connsiteY0" fmla="*/ 227557 h 468773"/>
                  <a:gd name="connsiteX1" fmla="*/ 578050 w 599160"/>
                  <a:gd name="connsiteY1" fmla="*/ 214828 h 468773"/>
                  <a:gd name="connsiteX2" fmla="*/ 567495 w 599160"/>
                  <a:gd name="connsiteY2" fmla="*/ 202100 h 468773"/>
                  <a:gd name="connsiteX3" fmla="*/ 560355 w 599160"/>
                  <a:gd name="connsiteY3" fmla="*/ 183163 h 468773"/>
                  <a:gd name="connsiteX4" fmla="*/ 540486 w 599160"/>
                  <a:gd name="connsiteY4" fmla="*/ 183163 h 468773"/>
                  <a:gd name="connsiteX5" fmla="*/ 536450 w 599160"/>
                  <a:gd name="connsiteY5" fmla="*/ 165157 h 468773"/>
                  <a:gd name="connsiteX6" fmla="*/ 526826 w 599160"/>
                  <a:gd name="connsiteY6" fmla="*/ 151498 h 468773"/>
                  <a:gd name="connsiteX7" fmla="*/ 523722 w 599160"/>
                  <a:gd name="connsiteY7" fmla="*/ 146220 h 468773"/>
                  <a:gd name="connsiteX8" fmla="*/ 520617 w 599160"/>
                  <a:gd name="connsiteY8" fmla="*/ 143115 h 468773"/>
                  <a:gd name="connsiteX9" fmla="*/ 514408 w 599160"/>
                  <a:gd name="connsiteY9" fmla="*/ 140942 h 468773"/>
                  <a:gd name="connsiteX10" fmla="*/ 509131 w 599160"/>
                  <a:gd name="connsiteY10" fmla="*/ 138769 h 468773"/>
                  <a:gd name="connsiteX11" fmla="*/ 499818 w 599160"/>
                  <a:gd name="connsiteY11" fmla="*/ 138769 h 468773"/>
                  <a:gd name="connsiteX12" fmla="*/ 496713 w 599160"/>
                  <a:gd name="connsiteY12" fmla="*/ 129145 h 468773"/>
                  <a:gd name="connsiteX13" fmla="*/ 492677 w 599160"/>
                  <a:gd name="connsiteY13" fmla="*/ 116417 h 468773"/>
                  <a:gd name="connsiteX14" fmla="*/ 487400 w 599160"/>
                  <a:gd name="connsiteY14" fmla="*/ 98411 h 468773"/>
                  <a:gd name="connsiteX15" fmla="*/ 484295 w 599160"/>
                  <a:gd name="connsiteY15" fmla="*/ 83820 h 468773"/>
                  <a:gd name="connsiteX16" fmla="*/ 479949 w 599160"/>
                  <a:gd name="connsiteY16" fmla="*/ 71092 h 468773"/>
                  <a:gd name="connsiteX17" fmla="*/ 479949 w 599160"/>
                  <a:gd name="connsiteY17" fmla="*/ 64573 h 468773"/>
                  <a:gd name="connsiteX18" fmla="*/ 476845 w 599160"/>
                  <a:gd name="connsiteY18" fmla="*/ 63641 h 468773"/>
                  <a:gd name="connsiteX19" fmla="*/ 472809 w 599160"/>
                  <a:gd name="connsiteY19" fmla="*/ 63641 h 468773"/>
                  <a:gd name="connsiteX20" fmla="*/ 467531 w 599160"/>
                  <a:gd name="connsiteY20" fmla="*/ 61468 h 468773"/>
                  <a:gd name="connsiteX21" fmla="*/ 463496 w 599160"/>
                  <a:gd name="connsiteY21" fmla="*/ 61468 h 468773"/>
                  <a:gd name="connsiteX22" fmla="*/ 458218 w 599160"/>
                  <a:gd name="connsiteY22" fmla="*/ 59295 h 468773"/>
                  <a:gd name="connsiteX23" fmla="*/ 456045 w 599160"/>
                  <a:gd name="connsiteY23" fmla="*/ 57122 h 468773"/>
                  <a:gd name="connsiteX24" fmla="*/ 452940 w 599160"/>
                  <a:gd name="connsiteY24" fmla="*/ 49982 h 468773"/>
                  <a:gd name="connsiteX25" fmla="*/ 448905 w 599160"/>
                  <a:gd name="connsiteY25" fmla="*/ 37253 h 468773"/>
                  <a:gd name="connsiteX26" fmla="*/ 443627 w 599160"/>
                  <a:gd name="connsiteY26" fmla="*/ 22352 h 468773"/>
                  <a:gd name="connsiteX27" fmla="*/ 441454 w 599160"/>
                  <a:gd name="connsiteY27" fmla="*/ 9624 h 468773"/>
                  <a:gd name="connsiteX28" fmla="*/ 440523 w 599160"/>
                  <a:gd name="connsiteY28" fmla="*/ 0 h 468773"/>
                  <a:gd name="connsiteX29" fmla="*/ 436487 w 599160"/>
                  <a:gd name="connsiteY29" fmla="*/ 0 h 468773"/>
                  <a:gd name="connsiteX30" fmla="*/ 431209 w 599160"/>
                  <a:gd name="connsiteY30" fmla="*/ 19247 h 468773"/>
                  <a:gd name="connsiteX31" fmla="*/ 426863 w 599160"/>
                  <a:gd name="connsiteY31" fmla="*/ 42531 h 468773"/>
                  <a:gd name="connsiteX32" fmla="*/ 425931 w 599160"/>
                  <a:gd name="connsiteY32" fmla="*/ 66746 h 468773"/>
                  <a:gd name="connsiteX33" fmla="*/ 420654 w 599160"/>
                  <a:gd name="connsiteY33" fmla="*/ 91271 h 468773"/>
                  <a:gd name="connsiteX34" fmla="*/ 411341 w 599160"/>
                  <a:gd name="connsiteY34" fmla="*/ 105862 h 468773"/>
                  <a:gd name="connsiteX35" fmla="*/ 398923 w 599160"/>
                  <a:gd name="connsiteY35" fmla="*/ 105862 h 468773"/>
                  <a:gd name="connsiteX36" fmla="*/ 382159 w 599160"/>
                  <a:gd name="connsiteY36" fmla="*/ 100584 h 468773"/>
                  <a:gd name="connsiteX37" fmla="*/ 365395 w 599160"/>
                  <a:gd name="connsiteY37" fmla="*/ 91271 h 468773"/>
                  <a:gd name="connsiteX38" fmla="*/ 348941 w 599160"/>
                  <a:gd name="connsiteY38" fmla="*/ 81647 h 468773"/>
                  <a:gd name="connsiteX39" fmla="*/ 336213 w 599160"/>
                  <a:gd name="connsiteY39" fmla="*/ 74196 h 468773"/>
                  <a:gd name="connsiteX40" fmla="*/ 343663 w 599160"/>
                  <a:gd name="connsiteY40" fmla="*/ 49982 h 468773"/>
                  <a:gd name="connsiteX41" fmla="*/ 356081 w 599160"/>
                  <a:gd name="connsiteY41" fmla="*/ 33838 h 468773"/>
                  <a:gd name="connsiteX42" fmla="*/ 356081 w 599160"/>
                  <a:gd name="connsiteY42" fmla="*/ 24525 h 468773"/>
                  <a:gd name="connsiteX43" fmla="*/ 338386 w 599160"/>
                  <a:gd name="connsiteY43" fmla="*/ 26698 h 468773"/>
                  <a:gd name="connsiteX44" fmla="*/ 321622 w 599160"/>
                  <a:gd name="connsiteY44" fmla="*/ 26698 h 468773"/>
                  <a:gd name="connsiteX45" fmla="*/ 306099 w 599160"/>
                  <a:gd name="connsiteY45" fmla="*/ 24525 h 468773"/>
                  <a:gd name="connsiteX46" fmla="*/ 291509 w 599160"/>
                  <a:gd name="connsiteY46" fmla="*/ 17075 h 468773"/>
                  <a:gd name="connsiteX47" fmla="*/ 276917 w 599160"/>
                  <a:gd name="connsiteY47" fmla="*/ 17075 h 468773"/>
                  <a:gd name="connsiteX48" fmla="*/ 277849 w 599160"/>
                  <a:gd name="connsiteY48" fmla="*/ 19247 h 468773"/>
                  <a:gd name="connsiteX49" fmla="*/ 280022 w 599160"/>
                  <a:gd name="connsiteY49" fmla="*/ 20179 h 468773"/>
                  <a:gd name="connsiteX50" fmla="*/ 280022 w 599160"/>
                  <a:gd name="connsiteY50" fmla="*/ 22352 h 468773"/>
                  <a:gd name="connsiteX51" fmla="*/ 284368 w 599160"/>
                  <a:gd name="connsiteY51" fmla="*/ 24525 h 468773"/>
                  <a:gd name="connsiteX52" fmla="*/ 274745 w 599160"/>
                  <a:gd name="connsiteY52" fmla="*/ 33838 h 468773"/>
                  <a:gd name="connsiteX53" fmla="*/ 265431 w 599160"/>
                  <a:gd name="connsiteY53" fmla="*/ 37253 h 468773"/>
                  <a:gd name="connsiteX54" fmla="*/ 256118 w 599160"/>
                  <a:gd name="connsiteY54" fmla="*/ 42531 h 468773"/>
                  <a:gd name="connsiteX55" fmla="*/ 248977 w 599160"/>
                  <a:gd name="connsiteY55" fmla="*/ 48740 h 468773"/>
                  <a:gd name="connsiteX56" fmla="*/ 243700 w 599160"/>
                  <a:gd name="connsiteY56" fmla="*/ 57122 h 468773"/>
                  <a:gd name="connsiteX57" fmla="*/ 240595 w 599160"/>
                  <a:gd name="connsiteY57" fmla="*/ 74196 h 468773"/>
                  <a:gd name="connsiteX58" fmla="*/ 234387 w 599160"/>
                  <a:gd name="connsiteY58" fmla="*/ 72023 h 468773"/>
                  <a:gd name="connsiteX59" fmla="*/ 230972 w 599160"/>
                  <a:gd name="connsiteY59" fmla="*/ 71092 h 468773"/>
                  <a:gd name="connsiteX60" fmla="*/ 226005 w 599160"/>
                  <a:gd name="connsiteY60" fmla="*/ 71092 h 468773"/>
                  <a:gd name="connsiteX61" fmla="*/ 220727 w 599160"/>
                  <a:gd name="connsiteY61" fmla="*/ 68919 h 468773"/>
                  <a:gd name="connsiteX62" fmla="*/ 218554 w 599160"/>
                  <a:gd name="connsiteY62" fmla="*/ 63641 h 468773"/>
                  <a:gd name="connsiteX63" fmla="*/ 218554 w 599160"/>
                  <a:gd name="connsiteY63" fmla="*/ 59295 h 468773"/>
                  <a:gd name="connsiteX64" fmla="*/ 218554 w 599160"/>
                  <a:gd name="connsiteY64" fmla="*/ 56191 h 468773"/>
                  <a:gd name="connsiteX65" fmla="*/ 216381 w 599160"/>
                  <a:gd name="connsiteY65" fmla="*/ 54017 h 468773"/>
                  <a:gd name="connsiteX66" fmla="*/ 209241 w 599160"/>
                  <a:gd name="connsiteY66" fmla="*/ 49982 h 468773"/>
                  <a:gd name="connsiteX67" fmla="*/ 198685 w 599160"/>
                  <a:gd name="connsiteY67" fmla="*/ 56191 h 468773"/>
                  <a:gd name="connsiteX68" fmla="*/ 187509 w 599160"/>
                  <a:gd name="connsiteY68" fmla="*/ 63641 h 468773"/>
                  <a:gd name="connsiteX69" fmla="*/ 176954 w 599160"/>
                  <a:gd name="connsiteY69" fmla="*/ 72023 h 468773"/>
                  <a:gd name="connsiteX70" fmla="*/ 167641 w 599160"/>
                  <a:gd name="connsiteY70" fmla="*/ 81647 h 468773"/>
                  <a:gd name="connsiteX71" fmla="*/ 160190 w 599160"/>
                  <a:gd name="connsiteY71" fmla="*/ 85683 h 468773"/>
                  <a:gd name="connsiteX72" fmla="*/ 160190 w 599160"/>
                  <a:gd name="connsiteY72" fmla="*/ 98411 h 468773"/>
                  <a:gd name="connsiteX73" fmla="*/ 145599 w 599160"/>
                  <a:gd name="connsiteY73" fmla="*/ 103689 h 468773"/>
                  <a:gd name="connsiteX74" fmla="*/ 134112 w 599160"/>
                  <a:gd name="connsiteY74" fmla="*/ 114554 h 468773"/>
                  <a:gd name="connsiteX75" fmla="*/ 126041 w 599160"/>
                  <a:gd name="connsiteY75" fmla="*/ 129145 h 468773"/>
                  <a:gd name="connsiteX76" fmla="*/ 120763 w 599160"/>
                  <a:gd name="connsiteY76" fmla="*/ 143115 h 468773"/>
                  <a:gd name="connsiteX77" fmla="*/ 106172 w 599160"/>
                  <a:gd name="connsiteY77" fmla="*/ 146220 h 468773"/>
                  <a:gd name="connsiteX78" fmla="*/ 89409 w 599160"/>
                  <a:gd name="connsiteY78" fmla="*/ 150256 h 468773"/>
                  <a:gd name="connsiteX79" fmla="*/ 70782 w 599160"/>
                  <a:gd name="connsiteY79" fmla="*/ 153671 h 468773"/>
                  <a:gd name="connsiteX80" fmla="*/ 56191 w 599160"/>
                  <a:gd name="connsiteY80" fmla="*/ 155533 h 468773"/>
                  <a:gd name="connsiteX81" fmla="*/ 47809 w 599160"/>
                  <a:gd name="connsiteY81" fmla="*/ 155533 h 468773"/>
                  <a:gd name="connsiteX82" fmla="*/ 34149 w 599160"/>
                  <a:gd name="connsiteY82" fmla="*/ 161121 h 468773"/>
                  <a:gd name="connsiteX83" fmla="*/ 23904 w 599160"/>
                  <a:gd name="connsiteY83" fmla="*/ 170435 h 468773"/>
                  <a:gd name="connsiteX84" fmla="*/ 16454 w 599160"/>
                  <a:gd name="connsiteY84" fmla="*/ 180990 h 468773"/>
                  <a:gd name="connsiteX85" fmla="*/ 9313 w 599160"/>
                  <a:gd name="connsiteY85" fmla="*/ 192787 h 468773"/>
                  <a:gd name="connsiteX86" fmla="*/ 0 w 599160"/>
                  <a:gd name="connsiteY86" fmla="*/ 203342 h 468773"/>
                  <a:gd name="connsiteX87" fmla="*/ 4036 w 599160"/>
                  <a:gd name="connsiteY87" fmla="*/ 216070 h 468773"/>
                  <a:gd name="connsiteX88" fmla="*/ 7140 w 599160"/>
                  <a:gd name="connsiteY88" fmla="*/ 227557 h 468773"/>
                  <a:gd name="connsiteX89" fmla="*/ 16454 w 599160"/>
                  <a:gd name="connsiteY89" fmla="*/ 237180 h 468773"/>
                  <a:gd name="connsiteX90" fmla="*/ 14591 w 599160"/>
                  <a:gd name="connsiteY90" fmla="*/ 240285 h 468773"/>
                  <a:gd name="connsiteX91" fmla="*/ 13349 w 599160"/>
                  <a:gd name="connsiteY91" fmla="*/ 242458 h 468773"/>
                  <a:gd name="connsiteX92" fmla="*/ 11176 w 599160"/>
                  <a:gd name="connsiteY92" fmla="*/ 244631 h 468773"/>
                  <a:gd name="connsiteX93" fmla="*/ 9313 w 599160"/>
                  <a:gd name="connsiteY93" fmla="*/ 242458 h 468773"/>
                  <a:gd name="connsiteX94" fmla="*/ 7140 w 599160"/>
                  <a:gd name="connsiteY94" fmla="*/ 242458 h 468773"/>
                  <a:gd name="connsiteX95" fmla="*/ 4036 w 599160"/>
                  <a:gd name="connsiteY95" fmla="*/ 240285 h 468773"/>
                  <a:gd name="connsiteX96" fmla="*/ 0 w 599160"/>
                  <a:gd name="connsiteY96" fmla="*/ 240285 h 468773"/>
                  <a:gd name="connsiteX97" fmla="*/ 4036 w 599160"/>
                  <a:gd name="connsiteY97" fmla="*/ 253013 h 468773"/>
                  <a:gd name="connsiteX98" fmla="*/ 9313 w 599160"/>
                  <a:gd name="connsiteY98" fmla="*/ 270088 h 468773"/>
                  <a:gd name="connsiteX99" fmla="*/ 18627 w 599160"/>
                  <a:gd name="connsiteY99" fmla="*/ 289025 h 468773"/>
                  <a:gd name="connsiteX100" fmla="*/ 25767 w 599160"/>
                  <a:gd name="connsiteY100" fmla="*/ 309204 h 468773"/>
                  <a:gd name="connsiteX101" fmla="*/ 33218 w 599160"/>
                  <a:gd name="connsiteY101" fmla="*/ 327210 h 468773"/>
                  <a:gd name="connsiteX102" fmla="*/ 34149 w 599160"/>
                  <a:gd name="connsiteY102" fmla="*/ 346147 h 468773"/>
                  <a:gd name="connsiteX103" fmla="*/ 33218 w 599160"/>
                  <a:gd name="connsiteY103" fmla="*/ 361980 h 468773"/>
                  <a:gd name="connsiteX104" fmla="*/ 23904 w 599160"/>
                  <a:gd name="connsiteY104" fmla="*/ 375639 h 468773"/>
                  <a:gd name="connsiteX105" fmla="*/ 27009 w 599160"/>
                  <a:gd name="connsiteY105" fmla="*/ 381227 h 468773"/>
                  <a:gd name="connsiteX106" fmla="*/ 33218 w 599160"/>
                  <a:gd name="connsiteY106" fmla="*/ 386505 h 468773"/>
                  <a:gd name="connsiteX107" fmla="*/ 36322 w 599160"/>
                  <a:gd name="connsiteY107" fmla="*/ 391782 h 468773"/>
                  <a:gd name="connsiteX108" fmla="*/ 40358 w 599160"/>
                  <a:gd name="connsiteY108" fmla="*/ 398923 h 468773"/>
                  <a:gd name="connsiteX109" fmla="*/ 54949 w 599160"/>
                  <a:gd name="connsiteY109" fmla="*/ 398923 h 468773"/>
                  <a:gd name="connsiteX110" fmla="*/ 67677 w 599160"/>
                  <a:gd name="connsiteY110" fmla="*/ 397991 h 468773"/>
                  <a:gd name="connsiteX111" fmla="*/ 77922 w 599160"/>
                  <a:gd name="connsiteY111" fmla="*/ 391782 h 468773"/>
                  <a:gd name="connsiteX112" fmla="*/ 91582 w 599160"/>
                  <a:gd name="connsiteY112" fmla="*/ 386505 h 468773"/>
                  <a:gd name="connsiteX113" fmla="*/ 103999 w 599160"/>
                  <a:gd name="connsiteY113" fmla="*/ 383090 h 468773"/>
                  <a:gd name="connsiteX114" fmla="*/ 121695 w 599160"/>
                  <a:gd name="connsiteY114" fmla="*/ 381227 h 468773"/>
                  <a:gd name="connsiteX115" fmla="*/ 138459 w 599160"/>
                  <a:gd name="connsiteY115" fmla="*/ 383090 h 468773"/>
                  <a:gd name="connsiteX116" fmla="*/ 156154 w 599160"/>
                  <a:gd name="connsiteY116" fmla="*/ 383090 h 468773"/>
                  <a:gd name="connsiteX117" fmla="*/ 163294 w 599160"/>
                  <a:gd name="connsiteY117" fmla="*/ 358875 h 468773"/>
                  <a:gd name="connsiteX118" fmla="*/ 176954 w 599160"/>
                  <a:gd name="connsiteY118" fmla="*/ 354529 h 468773"/>
                  <a:gd name="connsiteX119" fmla="*/ 194649 w 599160"/>
                  <a:gd name="connsiteY119" fmla="*/ 351425 h 468773"/>
                  <a:gd name="connsiteX120" fmla="*/ 214518 w 599160"/>
                  <a:gd name="connsiteY120" fmla="*/ 347078 h 468773"/>
                  <a:gd name="connsiteX121" fmla="*/ 234387 w 599160"/>
                  <a:gd name="connsiteY121" fmla="*/ 346147 h 468773"/>
                  <a:gd name="connsiteX122" fmla="*/ 255186 w 599160"/>
                  <a:gd name="connsiteY122" fmla="*/ 343974 h 468773"/>
                  <a:gd name="connsiteX123" fmla="*/ 269777 w 599160"/>
                  <a:gd name="connsiteY123" fmla="*/ 346147 h 468773"/>
                  <a:gd name="connsiteX124" fmla="*/ 280022 w 599160"/>
                  <a:gd name="connsiteY124" fmla="*/ 349252 h 468773"/>
                  <a:gd name="connsiteX125" fmla="*/ 296786 w 599160"/>
                  <a:gd name="connsiteY125" fmla="*/ 351425 h 468773"/>
                  <a:gd name="connsiteX126" fmla="*/ 309204 w 599160"/>
                  <a:gd name="connsiteY126" fmla="*/ 358875 h 468773"/>
                  <a:gd name="connsiteX127" fmla="*/ 318517 w 599160"/>
                  <a:gd name="connsiteY127" fmla="*/ 368499 h 468773"/>
                  <a:gd name="connsiteX128" fmla="*/ 325968 w 599160"/>
                  <a:gd name="connsiteY128" fmla="*/ 379054 h 468773"/>
                  <a:gd name="connsiteX129" fmla="*/ 331245 w 599160"/>
                  <a:gd name="connsiteY129" fmla="*/ 390541 h 468773"/>
                  <a:gd name="connsiteX130" fmla="*/ 345837 w 599160"/>
                  <a:gd name="connsiteY130" fmla="*/ 384332 h 468773"/>
                  <a:gd name="connsiteX131" fmla="*/ 355150 w 599160"/>
                  <a:gd name="connsiteY131" fmla="*/ 379054 h 468773"/>
                  <a:gd name="connsiteX132" fmla="*/ 363532 w 599160"/>
                  <a:gd name="connsiteY132" fmla="*/ 369431 h 468773"/>
                  <a:gd name="connsiteX133" fmla="*/ 363532 w 599160"/>
                  <a:gd name="connsiteY133" fmla="*/ 375639 h 468773"/>
                  <a:gd name="connsiteX134" fmla="*/ 367568 w 599160"/>
                  <a:gd name="connsiteY134" fmla="*/ 375639 h 468773"/>
                  <a:gd name="connsiteX135" fmla="*/ 363532 w 599160"/>
                  <a:gd name="connsiteY135" fmla="*/ 381227 h 468773"/>
                  <a:gd name="connsiteX136" fmla="*/ 358254 w 599160"/>
                  <a:gd name="connsiteY136" fmla="*/ 386505 h 468773"/>
                  <a:gd name="connsiteX137" fmla="*/ 350804 w 599160"/>
                  <a:gd name="connsiteY137" fmla="*/ 390541 h 468773"/>
                  <a:gd name="connsiteX138" fmla="*/ 350804 w 599160"/>
                  <a:gd name="connsiteY138" fmla="*/ 393645 h 468773"/>
                  <a:gd name="connsiteX139" fmla="*/ 356081 w 599160"/>
                  <a:gd name="connsiteY139" fmla="*/ 393645 h 468773"/>
                  <a:gd name="connsiteX140" fmla="*/ 356081 w 599160"/>
                  <a:gd name="connsiteY140" fmla="*/ 398923 h 468773"/>
                  <a:gd name="connsiteX141" fmla="*/ 358254 w 599160"/>
                  <a:gd name="connsiteY141" fmla="*/ 398923 h 468773"/>
                  <a:gd name="connsiteX142" fmla="*/ 360427 w 599160"/>
                  <a:gd name="connsiteY142" fmla="*/ 398923 h 468773"/>
                  <a:gd name="connsiteX143" fmla="*/ 362290 w 599160"/>
                  <a:gd name="connsiteY143" fmla="*/ 397991 h 468773"/>
                  <a:gd name="connsiteX144" fmla="*/ 362290 w 599160"/>
                  <a:gd name="connsiteY144" fmla="*/ 395818 h 468773"/>
                  <a:gd name="connsiteX145" fmla="*/ 363532 w 599160"/>
                  <a:gd name="connsiteY145" fmla="*/ 393645 h 468773"/>
                  <a:gd name="connsiteX146" fmla="*/ 369741 w 599160"/>
                  <a:gd name="connsiteY146" fmla="*/ 395818 h 468773"/>
                  <a:gd name="connsiteX147" fmla="*/ 370672 w 599160"/>
                  <a:gd name="connsiteY147" fmla="*/ 397991 h 468773"/>
                  <a:gd name="connsiteX148" fmla="*/ 372845 w 599160"/>
                  <a:gd name="connsiteY148" fmla="*/ 398923 h 468773"/>
                  <a:gd name="connsiteX149" fmla="*/ 372845 w 599160"/>
                  <a:gd name="connsiteY149" fmla="*/ 401096 h 468773"/>
                  <a:gd name="connsiteX150" fmla="*/ 372845 w 599160"/>
                  <a:gd name="connsiteY150" fmla="*/ 403269 h 468773"/>
                  <a:gd name="connsiteX151" fmla="*/ 370672 w 599160"/>
                  <a:gd name="connsiteY151" fmla="*/ 405442 h 468773"/>
                  <a:gd name="connsiteX152" fmla="*/ 370672 w 599160"/>
                  <a:gd name="connsiteY152" fmla="*/ 406373 h 468773"/>
                  <a:gd name="connsiteX153" fmla="*/ 372845 w 599160"/>
                  <a:gd name="connsiteY153" fmla="*/ 408547 h 468773"/>
                  <a:gd name="connsiteX154" fmla="*/ 376881 w 599160"/>
                  <a:gd name="connsiteY154" fmla="*/ 410720 h 468773"/>
                  <a:gd name="connsiteX155" fmla="*/ 379986 w 599160"/>
                  <a:gd name="connsiteY155" fmla="*/ 413824 h 468773"/>
                  <a:gd name="connsiteX156" fmla="*/ 385263 w 599160"/>
                  <a:gd name="connsiteY156" fmla="*/ 415997 h 468773"/>
                  <a:gd name="connsiteX157" fmla="*/ 391472 w 599160"/>
                  <a:gd name="connsiteY157" fmla="*/ 418170 h 468773"/>
                  <a:gd name="connsiteX158" fmla="*/ 396750 w 599160"/>
                  <a:gd name="connsiteY158" fmla="*/ 419102 h 468773"/>
                  <a:gd name="connsiteX159" fmla="*/ 403890 w 599160"/>
                  <a:gd name="connsiteY159" fmla="*/ 456355 h 468773"/>
                  <a:gd name="connsiteX160" fmla="*/ 420654 w 599160"/>
                  <a:gd name="connsiteY160" fmla="*/ 458218 h 468773"/>
                  <a:gd name="connsiteX161" fmla="*/ 434314 w 599160"/>
                  <a:gd name="connsiteY161" fmla="*/ 460391 h 468773"/>
                  <a:gd name="connsiteX162" fmla="*/ 447663 w 599160"/>
                  <a:gd name="connsiteY162" fmla="*/ 462564 h 468773"/>
                  <a:gd name="connsiteX163" fmla="*/ 458218 w 599160"/>
                  <a:gd name="connsiteY163" fmla="*/ 458218 h 468773"/>
                  <a:gd name="connsiteX164" fmla="*/ 467531 w 599160"/>
                  <a:gd name="connsiteY164" fmla="*/ 451078 h 468773"/>
                  <a:gd name="connsiteX165" fmla="*/ 479949 w 599160"/>
                  <a:gd name="connsiteY165" fmla="*/ 462564 h 468773"/>
                  <a:gd name="connsiteX166" fmla="*/ 491436 w 599160"/>
                  <a:gd name="connsiteY166" fmla="*/ 470946 h 468773"/>
                  <a:gd name="connsiteX167" fmla="*/ 499818 w 599160"/>
                  <a:gd name="connsiteY167" fmla="*/ 467842 h 468773"/>
                  <a:gd name="connsiteX168" fmla="*/ 513477 w 599160"/>
                  <a:gd name="connsiteY168" fmla="*/ 462564 h 468773"/>
                  <a:gd name="connsiteX169" fmla="*/ 525895 w 599160"/>
                  <a:gd name="connsiteY169" fmla="*/ 456355 h 468773"/>
                  <a:gd name="connsiteX170" fmla="*/ 536450 w 599160"/>
                  <a:gd name="connsiteY170" fmla="*/ 451078 h 468773"/>
                  <a:gd name="connsiteX171" fmla="*/ 545764 w 599160"/>
                  <a:gd name="connsiteY171" fmla="*/ 441454 h 468773"/>
                  <a:gd name="connsiteX172" fmla="*/ 551041 w 599160"/>
                  <a:gd name="connsiteY172" fmla="*/ 428726 h 468773"/>
                  <a:gd name="connsiteX173" fmla="*/ 555077 w 599160"/>
                  <a:gd name="connsiteY173" fmla="*/ 412893 h 468773"/>
                  <a:gd name="connsiteX174" fmla="*/ 560355 w 599160"/>
                  <a:gd name="connsiteY174" fmla="*/ 397991 h 468773"/>
                  <a:gd name="connsiteX175" fmla="*/ 563459 w 599160"/>
                  <a:gd name="connsiteY175" fmla="*/ 383090 h 468773"/>
                  <a:gd name="connsiteX176" fmla="*/ 574945 w 599160"/>
                  <a:gd name="connsiteY176" fmla="*/ 358875 h 468773"/>
                  <a:gd name="connsiteX177" fmla="*/ 584259 w 599160"/>
                  <a:gd name="connsiteY177" fmla="*/ 336523 h 468773"/>
                  <a:gd name="connsiteX178" fmla="*/ 592641 w 599160"/>
                  <a:gd name="connsiteY178" fmla="*/ 316655 h 468773"/>
                  <a:gd name="connsiteX179" fmla="*/ 598850 w 599160"/>
                  <a:gd name="connsiteY179" fmla="*/ 294303 h 468773"/>
                  <a:gd name="connsiteX180" fmla="*/ 599781 w 599160"/>
                  <a:gd name="connsiteY180" fmla="*/ 271950 h 468773"/>
                  <a:gd name="connsiteX181" fmla="*/ 596677 w 599160"/>
                  <a:gd name="connsiteY181" fmla="*/ 244631 h 468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</a:cxnLst>
                <a:rect l="l" t="t" r="r" b="b"/>
                <a:pathLst>
                  <a:path w="599160" h="468773">
                    <a:moveTo>
                      <a:pt x="587363" y="227557"/>
                    </a:moveTo>
                    <a:lnTo>
                      <a:pt x="578050" y="214828"/>
                    </a:lnTo>
                    <a:lnTo>
                      <a:pt x="567495" y="202100"/>
                    </a:lnTo>
                    <a:lnTo>
                      <a:pt x="560355" y="183163"/>
                    </a:lnTo>
                    <a:lnTo>
                      <a:pt x="540486" y="183163"/>
                    </a:lnTo>
                    <a:lnTo>
                      <a:pt x="536450" y="165157"/>
                    </a:lnTo>
                    <a:lnTo>
                      <a:pt x="526826" y="151498"/>
                    </a:lnTo>
                    <a:lnTo>
                      <a:pt x="523722" y="146220"/>
                    </a:lnTo>
                    <a:lnTo>
                      <a:pt x="520617" y="143115"/>
                    </a:lnTo>
                    <a:lnTo>
                      <a:pt x="514408" y="140942"/>
                    </a:lnTo>
                    <a:lnTo>
                      <a:pt x="509131" y="138769"/>
                    </a:lnTo>
                    <a:lnTo>
                      <a:pt x="499818" y="138769"/>
                    </a:lnTo>
                    <a:lnTo>
                      <a:pt x="496713" y="129145"/>
                    </a:lnTo>
                    <a:lnTo>
                      <a:pt x="492677" y="116417"/>
                    </a:lnTo>
                    <a:lnTo>
                      <a:pt x="487400" y="98411"/>
                    </a:lnTo>
                    <a:lnTo>
                      <a:pt x="484295" y="83820"/>
                    </a:lnTo>
                    <a:lnTo>
                      <a:pt x="479949" y="71092"/>
                    </a:lnTo>
                    <a:lnTo>
                      <a:pt x="479949" y="64573"/>
                    </a:lnTo>
                    <a:lnTo>
                      <a:pt x="476845" y="63641"/>
                    </a:lnTo>
                    <a:lnTo>
                      <a:pt x="472809" y="63641"/>
                    </a:lnTo>
                    <a:lnTo>
                      <a:pt x="467531" y="61468"/>
                    </a:lnTo>
                    <a:lnTo>
                      <a:pt x="463496" y="61468"/>
                    </a:lnTo>
                    <a:lnTo>
                      <a:pt x="458218" y="59295"/>
                    </a:lnTo>
                    <a:lnTo>
                      <a:pt x="456045" y="57122"/>
                    </a:lnTo>
                    <a:lnTo>
                      <a:pt x="452940" y="49982"/>
                    </a:lnTo>
                    <a:lnTo>
                      <a:pt x="448905" y="37253"/>
                    </a:lnTo>
                    <a:lnTo>
                      <a:pt x="443627" y="22352"/>
                    </a:lnTo>
                    <a:lnTo>
                      <a:pt x="441454" y="9624"/>
                    </a:lnTo>
                    <a:lnTo>
                      <a:pt x="440523" y="0"/>
                    </a:lnTo>
                    <a:lnTo>
                      <a:pt x="436487" y="0"/>
                    </a:lnTo>
                    <a:lnTo>
                      <a:pt x="431209" y="19247"/>
                    </a:lnTo>
                    <a:lnTo>
                      <a:pt x="426863" y="42531"/>
                    </a:lnTo>
                    <a:lnTo>
                      <a:pt x="425931" y="66746"/>
                    </a:lnTo>
                    <a:lnTo>
                      <a:pt x="420654" y="91271"/>
                    </a:lnTo>
                    <a:lnTo>
                      <a:pt x="411341" y="105862"/>
                    </a:lnTo>
                    <a:lnTo>
                      <a:pt x="398923" y="105862"/>
                    </a:lnTo>
                    <a:lnTo>
                      <a:pt x="382159" y="100584"/>
                    </a:lnTo>
                    <a:lnTo>
                      <a:pt x="365395" y="91271"/>
                    </a:lnTo>
                    <a:lnTo>
                      <a:pt x="348941" y="81647"/>
                    </a:lnTo>
                    <a:lnTo>
                      <a:pt x="336213" y="74196"/>
                    </a:lnTo>
                    <a:lnTo>
                      <a:pt x="343663" y="49982"/>
                    </a:lnTo>
                    <a:lnTo>
                      <a:pt x="356081" y="33838"/>
                    </a:lnTo>
                    <a:lnTo>
                      <a:pt x="356081" y="24525"/>
                    </a:lnTo>
                    <a:lnTo>
                      <a:pt x="338386" y="26698"/>
                    </a:lnTo>
                    <a:lnTo>
                      <a:pt x="321622" y="26698"/>
                    </a:lnTo>
                    <a:lnTo>
                      <a:pt x="306099" y="24525"/>
                    </a:lnTo>
                    <a:lnTo>
                      <a:pt x="291509" y="17075"/>
                    </a:lnTo>
                    <a:lnTo>
                      <a:pt x="276917" y="17075"/>
                    </a:lnTo>
                    <a:lnTo>
                      <a:pt x="277849" y="19247"/>
                    </a:lnTo>
                    <a:lnTo>
                      <a:pt x="280022" y="20179"/>
                    </a:lnTo>
                    <a:lnTo>
                      <a:pt x="280022" y="22352"/>
                    </a:lnTo>
                    <a:lnTo>
                      <a:pt x="284368" y="24525"/>
                    </a:lnTo>
                    <a:lnTo>
                      <a:pt x="274745" y="33838"/>
                    </a:lnTo>
                    <a:lnTo>
                      <a:pt x="265431" y="37253"/>
                    </a:lnTo>
                    <a:lnTo>
                      <a:pt x="256118" y="42531"/>
                    </a:lnTo>
                    <a:lnTo>
                      <a:pt x="248977" y="48740"/>
                    </a:lnTo>
                    <a:lnTo>
                      <a:pt x="243700" y="57122"/>
                    </a:lnTo>
                    <a:lnTo>
                      <a:pt x="240595" y="74196"/>
                    </a:lnTo>
                    <a:lnTo>
                      <a:pt x="234387" y="72023"/>
                    </a:lnTo>
                    <a:lnTo>
                      <a:pt x="230972" y="71092"/>
                    </a:lnTo>
                    <a:lnTo>
                      <a:pt x="226005" y="71092"/>
                    </a:lnTo>
                    <a:lnTo>
                      <a:pt x="220727" y="68919"/>
                    </a:lnTo>
                    <a:lnTo>
                      <a:pt x="218554" y="63641"/>
                    </a:lnTo>
                    <a:lnTo>
                      <a:pt x="218554" y="59295"/>
                    </a:lnTo>
                    <a:lnTo>
                      <a:pt x="218554" y="56191"/>
                    </a:lnTo>
                    <a:lnTo>
                      <a:pt x="216381" y="54017"/>
                    </a:lnTo>
                    <a:lnTo>
                      <a:pt x="209241" y="49982"/>
                    </a:lnTo>
                    <a:lnTo>
                      <a:pt x="198685" y="56191"/>
                    </a:lnTo>
                    <a:lnTo>
                      <a:pt x="187509" y="63641"/>
                    </a:lnTo>
                    <a:lnTo>
                      <a:pt x="176954" y="72023"/>
                    </a:lnTo>
                    <a:lnTo>
                      <a:pt x="167641" y="81647"/>
                    </a:lnTo>
                    <a:lnTo>
                      <a:pt x="160190" y="85683"/>
                    </a:lnTo>
                    <a:lnTo>
                      <a:pt x="160190" y="98411"/>
                    </a:lnTo>
                    <a:lnTo>
                      <a:pt x="145599" y="103689"/>
                    </a:lnTo>
                    <a:lnTo>
                      <a:pt x="134112" y="114554"/>
                    </a:lnTo>
                    <a:lnTo>
                      <a:pt x="126041" y="129145"/>
                    </a:lnTo>
                    <a:lnTo>
                      <a:pt x="120763" y="143115"/>
                    </a:lnTo>
                    <a:lnTo>
                      <a:pt x="106172" y="146220"/>
                    </a:lnTo>
                    <a:lnTo>
                      <a:pt x="89409" y="150256"/>
                    </a:lnTo>
                    <a:lnTo>
                      <a:pt x="70782" y="153671"/>
                    </a:lnTo>
                    <a:lnTo>
                      <a:pt x="56191" y="155533"/>
                    </a:lnTo>
                    <a:lnTo>
                      <a:pt x="47809" y="155533"/>
                    </a:lnTo>
                    <a:lnTo>
                      <a:pt x="34149" y="161121"/>
                    </a:lnTo>
                    <a:lnTo>
                      <a:pt x="23904" y="170435"/>
                    </a:lnTo>
                    <a:lnTo>
                      <a:pt x="16454" y="180990"/>
                    </a:lnTo>
                    <a:lnTo>
                      <a:pt x="9313" y="192787"/>
                    </a:lnTo>
                    <a:lnTo>
                      <a:pt x="0" y="203342"/>
                    </a:lnTo>
                    <a:lnTo>
                      <a:pt x="4036" y="216070"/>
                    </a:lnTo>
                    <a:lnTo>
                      <a:pt x="7140" y="227557"/>
                    </a:lnTo>
                    <a:lnTo>
                      <a:pt x="16454" y="237180"/>
                    </a:lnTo>
                    <a:lnTo>
                      <a:pt x="14591" y="240285"/>
                    </a:lnTo>
                    <a:lnTo>
                      <a:pt x="13349" y="242458"/>
                    </a:lnTo>
                    <a:lnTo>
                      <a:pt x="11176" y="244631"/>
                    </a:lnTo>
                    <a:lnTo>
                      <a:pt x="9313" y="242458"/>
                    </a:lnTo>
                    <a:lnTo>
                      <a:pt x="7140" y="242458"/>
                    </a:lnTo>
                    <a:lnTo>
                      <a:pt x="4036" y="240285"/>
                    </a:lnTo>
                    <a:lnTo>
                      <a:pt x="0" y="240285"/>
                    </a:lnTo>
                    <a:lnTo>
                      <a:pt x="4036" y="253013"/>
                    </a:lnTo>
                    <a:lnTo>
                      <a:pt x="9313" y="270088"/>
                    </a:lnTo>
                    <a:lnTo>
                      <a:pt x="18627" y="289025"/>
                    </a:lnTo>
                    <a:lnTo>
                      <a:pt x="25767" y="309204"/>
                    </a:lnTo>
                    <a:lnTo>
                      <a:pt x="33218" y="327210"/>
                    </a:lnTo>
                    <a:lnTo>
                      <a:pt x="34149" y="346147"/>
                    </a:lnTo>
                    <a:lnTo>
                      <a:pt x="33218" y="361980"/>
                    </a:lnTo>
                    <a:lnTo>
                      <a:pt x="23904" y="375639"/>
                    </a:lnTo>
                    <a:lnTo>
                      <a:pt x="27009" y="381227"/>
                    </a:lnTo>
                    <a:lnTo>
                      <a:pt x="33218" y="386505"/>
                    </a:lnTo>
                    <a:lnTo>
                      <a:pt x="36322" y="391782"/>
                    </a:lnTo>
                    <a:lnTo>
                      <a:pt x="40358" y="398923"/>
                    </a:lnTo>
                    <a:lnTo>
                      <a:pt x="54949" y="398923"/>
                    </a:lnTo>
                    <a:lnTo>
                      <a:pt x="67677" y="397991"/>
                    </a:lnTo>
                    <a:lnTo>
                      <a:pt x="77922" y="391782"/>
                    </a:lnTo>
                    <a:lnTo>
                      <a:pt x="91582" y="386505"/>
                    </a:lnTo>
                    <a:lnTo>
                      <a:pt x="103999" y="383090"/>
                    </a:lnTo>
                    <a:lnTo>
                      <a:pt x="121695" y="381227"/>
                    </a:lnTo>
                    <a:lnTo>
                      <a:pt x="138459" y="383090"/>
                    </a:lnTo>
                    <a:lnTo>
                      <a:pt x="156154" y="383090"/>
                    </a:lnTo>
                    <a:lnTo>
                      <a:pt x="163294" y="358875"/>
                    </a:lnTo>
                    <a:lnTo>
                      <a:pt x="176954" y="354529"/>
                    </a:lnTo>
                    <a:lnTo>
                      <a:pt x="194649" y="351425"/>
                    </a:lnTo>
                    <a:lnTo>
                      <a:pt x="214518" y="347078"/>
                    </a:lnTo>
                    <a:lnTo>
                      <a:pt x="234387" y="346147"/>
                    </a:lnTo>
                    <a:lnTo>
                      <a:pt x="255186" y="343974"/>
                    </a:lnTo>
                    <a:lnTo>
                      <a:pt x="269777" y="346147"/>
                    </a:lnTo>
                    <a:lnTo>
                      <a:pt x="280022" y="349252"/>
                    </a:lnTo>
                    <a:lnTo>
                      <a:pt x="296786" y="351425"/>
                    </a:lnTo>
                    <a:lnTo>
                      <a:pt x="309204" y="358875"/>
                    </a:lnTo>
                    <a:lnTo>
                      <a:pt x="318517" y="368499"/>
                    </a:lnTo>
                    <a:lnTo>
                      <a:pt x="325968" y="379054"/>
                    </a:lnTo>
                    <a:lnTo>
                      <a:pt x="331245" y="390541"/>
                    </a:lnTo>
                    <a:lnTo>
                      <a:pt x="345837" y="384332"/>
                    </a:lnTo>
                    <a:lnTo>
                      <a:pt x="355150" y="379054"/>
                    </a:lnTo>
                    <a:lnTo>
                      <a:pt x="363532" y="369431"/>
                    </a:lnTo>
                    <a:lnTo>
                      <a:pt x="363532" y="375639"/>
                    </a:lnTo>
                    <a:lnTo>
                      <a:pt x="367568" y="375639"/>
                    </a:lnTo>
                    <a:lnTo>
                      <a:pt x="363532" y="381227"/>
                    </a:lnTo>
                    <a:lnTo>
                      <a:pt x="358254" y="386505"/>
                    </a:lnTo>
                    <a:lnTo>
                      <a:pt x="350804" y="390541"/>
                    </a:lnTo>
                    <a:lnTo>
                      <a:pt x="350804" y="393645"/>
                    </a:lnTo>
                    <a:lnTo>
                      <a:pt x="356081" y="393645"/>
                    </a:lnTo>
                    <a:lnTo>
                      <a:pt x="356081" y="398923"/>
                    </a:lnTo>
                    <a:lnTo>
                      <a:pt x="358254" y="398923"/>
                    </a:lnTo>
                    <a:lnTo>
                      <a:pt x="360427" y="398923"/>
                    </a:lnTo>
                    <a:lnTo>
                      <a:pt x="362290" y="397991"/>
                    </a:lnTo>
                    <a:lnTo>
                      <a:pt x="362290" y="395818"/>
                    </a:lnTo>
                    <a:lnTo>
                      <a:pt x="363532" y="393645"/>
                    </a:lnTo>
                    <a:lnTo>
                      <a:pt x="369741" y="395818"/>
                    </a:lnTo>
                    <a:lnTo>
                      <a:pt x="370672" y="397991"/>
                    </a:lnTo>
                    <a:lnTo>
                      <a:pt x="372845" y="398923"/>
                    </a:lnTo>
                    <a:lnTo>
                      <a:pt x="372845" y="401096"/>
                    </a:lnTo>
                    <a:lnTo>
                      <a:pt x="372845" y="403269"/>
                    </a:lnTo>
                    <a:lnTo>
                      <a:pt x="370672" y="405442"/>
                    </a:lnTo>
                    <a:lnTo>
                      <a:pt x="370672" y="406373"/>
                    </a:lnTo>
                    <a:lnTo>
                      <a:pt x="372845" y="408547"/>
                    </a:lnTo>
                    <a:lnTo>
                      <a:pt x="376881" y="410720"/>
                    </a:lnTo>
                    <a:lnTo>
                      <a:pt x="379986" y="413824"/>
                    </a:lnTo>
                    <a:lnTo>
                      <a:pt x="385263" y="415997"/>
                    </a:lnTo>
                    <a:lnTo>
                      <a:pt x="391472" y="418170"/>
                    </a:lnTo>
                    <a:lnTo>
                      <a:pt x="396750" y="419102"/>
                    </a:lnTo>
                    <a:lnTo>
                      <a:pt x="403890" y="456355"/>
                    </a:lnTo>
                    <a:lnTo>
                      <a:pt x="420654" y="458218"/>
                    </a:lnTo>
                    <a:lnTo>
                      <a:pt x="434314" y="460391"/>
                    </a:lnTo>
                    <a:lnTo>
                      <a:pt x="447663" y="462564"/>
                    </a:lnTo>
                    <a:lnTo>
                      <a:pt x="458218" y="458218"/>
                    </a:lnTo>
                    <a:lnTo>
                      <a:pt x="467531" y="451078"/>
                    </a:lnTo>
                    <a:lnTo>
                      <a:pt x="479949" y="462564"/>
                    </a:lnTo>
                    <a:lnTo>
                      <a:pt x="491436" y="470946"/>
                    </a:lnTo>
                    <a:lnTo>
                      <a:pt x="499818" y="467842"/>
                    </a:lnTo>
                    <a:lnTo>
                      <a:pt x="513477" y="462564"/>
                    </a:lnTo>
                    <a:lnTo>
                      <a:pt x="525895" y="456355"/>
                    </a:lnTo>
                    <a:lnTo>
                      <a:pt x="536450" y="451078"/>
                    </a:lnTo>
                    <a:lnTo>
                      <a:pt x="545764" y="441454"/>
                    </a:lnTo>
                    <a:lnTo>
                      <a:pt x="551041" y="428726"/>
                    </a:lnTo>
                    <a:lnTo>
                      <a:pt x="555077" y="412893"/>
                    </a:lnTo>
                    <a:lnTo>
                      <a:pt x="560355" y="397991"/>
                    </a:lnTo>
                    <a:lnTo>
                      <a:pt x="563459" y="383090"/>
                    </a:lnTo>
                    <a:lnTo>
                      <a:pt x="574945" y="358875"/>
                    </a:lnTo>
                    <a:lnTo>
                      <a:pt x="584259" y="336523"/>
                    </a:lnTo>
                    <a:lnTo>
                      <a:pt x="592641" y="316655"/>
                    </a:lnTo>
                    <a:lnTo>
                      <a:pt x="598850" y="294303"/>
                    </a:lnTo>
                    <a:lnTo>
                      <a:pt x="599781" y="271950"/>
                    </a:lnTo>
                    <a:lnTo>
                      <a:pt x="596677" y="24463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" name="Freeform: Shape 75">
                <a:extLst>
                  <a:ext uri="{FF2B5EF4-FFF2-40B4-BE49-F238E27FC236}">
                    <a16:creationId xmlns:a16="http://schemas.microsoft.com/office/drawing/2014/main" id="{9CB89F00-2319-483A-85FE-F0B8513D998E}"/>
                  </a:ext>
                </a:extLst>
              </p:cNvPr>
              <p:cNvSpPr/>
              <p:nvPr/>
            </p:nvSpPr>
            <p:spPr>
              <a:xfrm>
                <a:off x="7376444" y="5893661"/>
                <a:ext cx="15522" cy="9313"/>
              </a:xfrm>
              <a:custGeom>
                <a:avLst/>
                <a:gdLst>
                  <a:gd name="connsiteX0" fmla="*/ 9313 w 15522"/>
                  <a:gd name="connsiteY0" fmla="*/ 5278 h 9313"/>
                  <a:gd name="connsiteX1" fmla="*/ 9313 w 15522"/>
                  <a:gd name="connsiteY1" fmla="*/ 3104 h 9313"/>
                  <a:gd name="connsiteX2" fmla="*/ 7140 w 15522"/>
                  <a:gd name="connsiteY2" fmla="*/ 2173 h 9313"/>
                  <a:gd name="connsiteX3" fmla="*/ 4967 w 15522"/>
                  <a:gd name="connsiteY3" fmla="*/ 2173 h 9313"/>
                  <a:gd name="connsiteX4" fmla="*/ 3104 w 15522"/>
                  <a:gd name="connsiteY4" fmla="*/ 0 h 9313"/>
                  <a:gd name="connsiteX5" fmla="*/ 0 w 15522"/>
                  <a:gd name="connsiteY5" fmla="*/ 0 h 9313"/>
                  <a:gd name="connsiteX6" fmla="*/ 3104 w 15522"/>
                  <a:gd name="connsiteY6" fmla="*/ 3104 h 9313"/>
                  <a:gd name="connsiteX7" fmla="*/ 4967 w 15522"/>
                  <a:gd name="connsiteY7" fmla="*/ 5278 h 9313"/>
                  <a:gd name="connsiteX8" fmla="*/ 7140 w 15522"/>
                  <a:gd name="connsiteY8" fmla="*/ 7451 h 9313"/>
                  <a:gd name="connsiteX9" fmla="*/ 10245 w 15522"/>
                  <a:gd name="connsiteY9" fmla="*/ 9624 h 9313"/>
                  <a:gd name="connsiteX10" fmla="*/ 16454 w 15522"/>
                  <a:gd name="connsiteY10" fmla="*/ 10555 h 9313"/>
                  <a:gd name="connsiteX11" fmla="*/ 16454 w 15522"/>
                  <a:gd name="connsiteY11" fmla="*/ 7451 h 9313"/>
                  <a:gd name="connsiteX12" fmla="*/ 12418 w 15522"/>
                  <a:gd name="connsiteY12" fmla="*/ 7451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22" h="9313">
                    <a:moveTo>
                      <a:pt x="9313" y="5278"/>
                    </a:moveTo>
                    <a:lnTo>
                      <a:pt x="9313" y="3104"/>
                    </a:lnTo>
                    <a:lnTo>
                      <a:pt x="7140" y="2173"/>
                    </a:lnTo>
                    <a:lnTo>
                      <a:pt x="4967" y="2173"/>
                    </a:lnTo>
                    <a:lnTo>
                      <a:pt x="3104" y="0"/>
                    </a:lnTo>
                    <a:lnTo>
                      <a:pt x="0" y="0"/>
                    </a:lnTo>
                    <a:lnTo>
                      <a:pt x="3104" y="3104"/>
                    </a:lnTo>
                    <a:lnTo>
                      <a:pt x="4967" y="5278"/>
                    </a:lnTo>
                    <a:lnTo>
                      <a:pt x="7140" y="7451"/>
                    </a:lnTo>
                    <a:lnTo>
                      <a:pt x="10245" y="9624"/>
                    </a:lnTo>
                    <a:lnTo>
                      <a:pt x="16454" y="10555"/>
                    </a:lnTo>
                    <a:lnTo>
                      <a:pt x="16454" y="7451"/>
                    </a:lnTo>
                    <a:lnTo>
                      <a:pt x="12418" y="745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" name="Freeform: Shape 76">
                <a:extLst>
                  <a:ext uri="{FF2B5EF4-FFF2-40B4-BE49-F238E27FC236}">
                    <a16:creationId xmlns:a16="http://schemas.microsoft.com/office/drawing/2014/main" id="{8BDBE738-D15B-486B-9710-4E3826820CFD}"/>
                  </a:ext>
                </a:extLst>
              </p:cNvPr>
              <p:cNvSpPr/>
              <p:nvPr/>
            </p:nvSpPr>
            <p:spPr>
              <a:xfrm>
                <a:off x="2900127" y="5457796"/>
                <a:ext cx="55880" cy="37253"/>
              </a:xfrm>
              <a:custGeom>
                <a:avLst/>
                <a:gdLst>
                  <a:gd name="connsiteX0" fmla="*/ 29182 w 55880"/>
                  <a:gd name="connsiteY0" fmla="*/ 5278 h 37253"/>
                  <a:gd name="connsiteX1" fmla="*/ 12418 w 55880"/>
                  <a:gd name="connsiteY1" fmla="*/ 0 h 37253"/>
                  <a:gd name="connsiteX2" fmla="*/ 10245 w 55880"/>
                  <a:gd name="connsiteY2" fmla="*/ 1863 h 37253"/>
                  <a:gd name="connsiteX3" fmla="*/ 8072 w 55880"/>
                  <a:gd name="connsiteY3" fmla="*/ 1863 h 37253"/>
                  <a:gd name="connsiteX4" fmla="*/ 8072 w 55880"/>
                  <a:gd name="connsiteY4" fmla="*/ 3104 h 37253"/>
                  <a:gd name="connsiteX5" fmla="*/ 7140 w 55880"/>
                  <a:gd name="connsiteY5" fmla="*/ 3104 h 37253"/>
                  <a:gd name="connsiteX6" fmla="*/ 3104 w 55880"/>
                  <a:gd name="connsiteY6" fmla="*/ 5278 h 37253"/>
                  <a:gd name="connsiteX7" fmla="*/ 3104 w 55880"/>
                  <a:gd name="connsiteY7" fmla="*/ 18006 h 37253"/>
                  <a:gd name="connsiteX8" fmla="*/ 3104 w 55880"/>
                  <a:gd name="connsiteY8" fmla="*/ 27319 h 37253"/>
                  <a:gd name="connsiteX9" fmla="*/ 0 w 55880"/>
                  <a:gd name="connsiteY9" fmla="*/ 36943 h 37253"/>
                  <a:gd name="connsiteX10" fmla="*/ 3104 w 55880"/>
                  <a:gd name="connsiteY10" fmla="*/ 36943 h 37253"/>
                  <a:gd name="connsiteX11" fmla="*/ 3104 w 55880"/>
                  <a:gd name="connsiteY11" fmla="*/ 40047 h 37253"/>
                  <a:gd name="connsiteX12" fmla="*/ 15522 w 55880"/>
                  <a:gd name="connsiteY12" fmla="*/ 36943 h 37253"/>
                  <a:gd name="connsiteX13" fmla="*/ 27009 w 55880"/>
                  <a:gd name="connsiteY13" fmla="*/ 34770 h 37253"/>
                  <a:gd name="connsiteX14" fmla="*/ 39427 w 55880"/>
                  <a:gd name="connsiteY14" fmla="*/ 32597 h 37253"/>
                  <a:gd name="connsiteX15" fmla="*/ 51844 w 55880"/>
                  <a:gd name="connsiteY15" fmla="*/ 24215 h 37253"/>
                  <a:gd name="connsiteX16" fmla="*/ 56191 w 55880"/>
                  <a:gd name="connsiteY16" fmla="*/ 24215 h 37253"/>
                  <a:gd name="connsiteX17" fmla="*/ 56191 w 55880"/>
                  <a:gd name="connsiteY17" fmla="*/ 19868 h 37253"/>
                  <a:gd name="connsiteX18" fmla="*/ 41600 w 55880"/>
                  <a:gd name="connsiteY18" fmla="*/ 12418 h 3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880" h="37253">
                    <a:moveTo>
                      <a:pt x="29182" y="5278"/>
                    </a:moveTo>
                    <a:lnTo>
                      <a:pt x="12418" y="0"/>
                    </a:lnTo>
                    <a:lnTo>
                      <a:pt x="10245" y="1863"/>
                    </a:lnTo>
                    <a:lnTo>
                      <a:pt x="8072" y="1863"/>
                    </a:lnTo>
                    <a:lnTo>
                      <a:pt x="8072" y="3104"/>
                    </a:lnTo>
                    <a:lnTo>
                      <a:pt x="7140" y="3104"/>
                    </a:lnTo>
                    <a:lnTo>
                      <a:pt x="3104" y="5278"/>
                    </a:lnTo>
                    <a:lnTo>
                      <a:pt x="3104" y="18006"/>
                    </a:lnTo>
                    <a:lnTo>
                      <a:pt x="3104" y="27319"/>
                    </a:lnTo>
                    <a:lnTo>
                      <a:pt x="0" y="36943"/>
                    </a:lnTo>
                    <a:lnTo>
                      <a:pt x="3104" y="36943"/>
                    </a:lnTo>
                    <a:lnTo>
                      <a:pt x="3104" y="40047"/>
                    </a:lnTo>
                    <a:lnTo>
                      <a:pt x="15522" y="36943"/>
                    </a:lnTo>
                    <a:lnTo>
                      <a:pt x="27009" y="34770"/>
                    </a:lnTo>
                    <a:lnTo>
                      <a:pt x="39427" y="32597"/>
                    </a:lnTo>
                    <a:lnTo>
                      <a:pt x="51844" y="24215"/>
                    </a:lnTo>
                    <a:lnTo>
                      <a:pt x="56191" y="24215"/>
                    </a:lnTo>
                    <a:lnTo>
                      <a:pt x="56191" y="19868"/>
                    </a:lnTo>
                    <a:lnTo>
                      <a:pt x="41600" y="1241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" name="Freeform: Shape 77">
                <a:extLst>
                  <a:ext uri="{FF2B5EF4-FFF2-40B4-BE49-F238E27FC236}">
                    <a16:creationId xmlns:a16="http://schemas.microsoft.com/office/drawing/2014/main" id="{E1C32176-138B-48FB-A5DA-C16C076576A0}"/>
                  </a:ext>
                </a:extLst>
              </p:cNvPr>
              <p:cNvSpPr/>
              <p:nvPr/>
            </p:nvSpPr>
            <p:spPr>
              <a:xfrm>
                <a:off x="6488880" y="5710498"/>
                <a:ext cx="301132" cy="207999"/>
              </a:xfrm>
              <a:custGeom>
                <a:avLst/>
                <a:gdLst>
                  <a:gd name="connsiteX0" fmla="*/ 284368 w 301132"/>
                  <a:gd name="connsiteY0" fmla="*/ 210793 h 207998"/>
                  <a:gd name="connsiteX1" fmla="*/ 294613 w 301132"/>
                  <a:gd name="connsiteY1" fmla="*/ 207378 h 207998"/>
                  <a:gd name="connsiteX2" fmla="*/ 297718 w 301132"/>
                  <a:gd name="connsiteY2" fmla="*/ 205515 h 207998"/>
                  <a:gd name="connsiteX3" fmla="*/ 299891 w 301132"/>
                  <a:gd name="connsiteY3" fmla="*/ 205515 h 207998"/>
                  <a:gd name="connsiteX4" fmla="*/ 302064 w 301132"/>
                  <a:gd name="connsiteY4" fmla="*/ 203342 h 207998"/>
                  <a:gd name="connsiteX5" fmla="*/ 303926 w 301132"/>
                  <a:gd name="connsiteY5" fmla="*/ 203342 h 207998"/>
                  <a:gd name="connsiteX6" fmla="*/ 287473 w 301132"/>
                  <a:gd name="connsiteY6" fmla="*/ 195891 h 207998"/>
                  <a:gd name="connsiteX7" fmla="*/ 269777 w 301132"/>
                  <a:gd name="connsiteY7" fmla="*/ 186267 h 207998"/>
                  <a:gd name="connsiteX8" fmla="*/ 250840 w 301132"/>
                  <a:gd name="connsiteY8" fmla="*/ 178817 h 207998"/>
                  <a:gd name="connsiteX9" fmla="*/ 234387 w 301132"/>
                  <a:gd name="connsiteY9" fmla="*/ 173539 h 207998"/>
                  <a:gd name="connsiteX10" fmla="*/ 226936 w 301132"/>
                  <a:gd name="connsiteY10" fmla="*/ 175712 h 207998"/>
                  <a:gd name="connsiteX11" fmla="*/ 219796 w 301132"/>
                  <a:gd name="connsiteY11" fmla="*/ 178817 h 207998"/>
                  <a:gd name="connsiteX12" fmla="*/ 211413 w 301132"/>
                  <a:gd name="connsiteY12" fmla="*/ 183163 h 207998"/>
                  <a:gd name="connsiteX13" fmla="*/ 199927 w 301132"/>
                  <a:gd name="connsiteY13" fmla="*/ 183163 h 207998"/>
                  <a:gd name="connsiteX14" fmla="*/ 190614 w 301132"/>
                  <a:gd name="connsiteY14" fmla="*/ 177886 h 207998"/>
                  <a:gd name="connsiteX15" fmla="*/ 184094 w 301132"/>
                  <a:gd name="connsiteY15" fmla="*/ 171366 h 207998"/>
                  <a:gd name="connsiteX16" fmla="*/ 174781 w 301132"/>
                  <a:gd name="connsiteY16" fmla="*/ 168262 h 207998"/>
                  <a:gd name="connsiteX17" fmla="*/ 160190 w 301132"/>
                  <a:gd name="connsiteY17" fmla="*/ 166089 h 207998"/>
                  <a:gd name="connsiteX18" fmla="*/ 160190 w 301132"/>
                  <a:gd name="connsiteY18" fmla="*/ 144047 h 207998"/>
                  <a:gd name="connsiteX19" fmla="*/ 163294 w 301132"/>
                  <a:gd name="connsiteY19" fmla="*/ 126041 h 207998"/>
                  <a:gd name="connsiteX20" fmla="*/ 145599 w 301132"/>
                  <a:gd name="connsiteY20" fmla="*/ 111140 h 207998"/>
                  <a:gd name="connsiteX21" fmla="*/ 133181 w 301132"/>
                  <a:gd name="connsiteY21" fmla="*/ 92202 h 207998"/>
                  <a:gd name="connsiteX22" fmla="*/ 121695 w 301132"/>
                  <a:gd name="connsiteY22" fmla="*/ 76370 h 207998"/>
                  <a:gd name="connsiteX23" fmla="*/ 109277 w 301132"/>
                  <a:gd name="connsiteY23" fmla="*/ 61468 h 207998"/>
                  <a:gd name="connsiteX24" fmla="*/ 101826 w 301132"/>
                  <a:gd name="connsiteY24" fmla="*/ 54018 h 207998"/>
                  <a:gd name="connsiteX25" fmla="*/ 99964 w 301132"/>
                  <a:gd name="connsiteY25" fmla="*/ 54018 h 207998"/>
                  <a:gd name="connsiteX26" fmla="*/ 99964 w 301132"/>
                  <a:gd name="connsiteY26" fmla="*/ 51844 h 207998"/>
                  <a:gd name="connsiteX27" fmla="*/ 94686 w 301132"/>
                  <a:gd name="connsiteY27" fmla="*/ 47809 h 207998"/>
                  <a:gd name="connsiteX28" fmla="*/ 76991 w 301132"/>
                  <a:gd name="connsiteY28" fmla="*/ 39116 h 207998"/>
                  <a:gd name="connsiteX29" fmla="*/ 62400 w 301132"/>
                  <a:gd name="connsiteY29" fmla="*/ 29803 h 207998"/>
                  <a:gd name="connsiteX30" fmla="*/ 47809 w 301132"/>
                  <a:gd name="connsiteY30" fmla="*/ 20179 h 207998"/>
                  <a:gd name="connsiteX31" fmla="*/ 34149 w 301132"/>
                  <a:gd name="connsiteY31" fmla="*/ 4346 h 207998"/>
                  <a:gd name="connsiteX32" fmla="*/ 0 w 301132"/>
                  <a:gd name="connsiteY32" fmla="*/ 0 h 207998"/>
                  <a:gd name="connsiteX33" fmla="*/ 4967 w 301132"/>
                  <a:gd name="connsiteY33" fmla="*/ 17075 h 207998"/>
                  <a:gd name="connsiteX34" fmla="*/ 16454 w 301132"/>
                  <a:gd name="connsiteY34" fmla="*/ 27630 h 207998"/>
                  <a:gd name="connsiteX35" fmla="*/ 29182 w 301132"/>
                  <a:gd name="connsiteY35" fmla="*/ 39116 h 207998"/>
                  <a:gd name="connsiteX36" fmla="*/ 40358 w 301132"/>
                  <a:gd name="connsiteY36" fmla="*/ 47809 h 207998"/>
                  <a:gd name="connsiteX37" fmla="*/ 50913 w 301132"/>
                  <a:gd name="connsiteY37" fmla="*/ 61468 h 207998"/>
                  <a:gd name="connsiteX38" fmla="*/ 62400 w 301132"/>
                  <a:gd name="connsiteY38" fmla="*/ 77301 h 207998"/>
                  <a:gd name="connsiteX39" fmla="*/ 72644 w 301132"/>
                  <a:gd name="connsiteY39" fmla="*/ 98411 h 207998"/>
                  <a:gd name="connsiteX40" fmla="*/ 85373 w 301132"/>
                  <a:gd name="connsiteY40" fmla="*/ 118590 h 207998"/>
                  <a:gd name="connsiteX41" fmla="*/ 97790 w 301132"/>
                  <a:gd name="connsiteY41" fmla="*/ 136596 h 207998"/>
                  <a:gd name="connsiteX42" fmla="*/ 114555 w 301132"/>
                  <a:gd name="connsiteY42" fmla="*/ 153671 h 207998"/>
                  <a:gd name="connsiteX43" fmla="*/ 133181 w 301132"/>
                  <a:gd name="connsiteY43" fmla="*/ 164226 h 207998"/>
                  <a:gd name="connsiteX44" fmla="*/ 155223 w 301132"/>
                  <a:gd name="connsiteY44" fmla="*/ 170435 h 207998"/>
                  <a:gd name="connsiteX45" fmla="*/ 153050 w 301132"/>
                  <a:gd name="connsiteY45" fmla="*/ 173539 h 207998"/>
                  <a:gd name="connsiteX46" fmla="*/ 150877 w 301132"/>
                  <a:gd name="connsiteY46" fmla="*/ 175712 h 207998"/>
                  <a:gd name="connsiteX47" fmla="*/ 147772 w 301132"/>
                  <a:gd name="connsiteY47" fmla="*/ 178817 h 207998"/>
                  <a:gd name="connsiteX48" fmla="*/ 155223 w 301132"/>
                  <a:gd name="connsiteY48" fmla="*/ 183163 h 207998"/>
                  <a:gd name="connsiteX49" fmla="*/ 170745 w 301132"/>
                  <a:gd name="connsiteY49" fmla="*/ 190614 h 207998"/>
                  <a:gd name="connsiteX50" fmla="*/ 190614 w 301132"/>
                  <a:gd name="connsiteY50" fmla="*/ 195891 h 207998"/>
                  <a:gd name="connsiteX51" fmla="*/ 216691 w 301132"/>
                  <a:gd name="connsiteY51" fmla="*/ 201169 h 207998"/>
                  <a:gd name="connsiteX52" fmla="*/ 240595 w 301132"/>
                  <a:gd name="connsiteY52" fmla="*/ 207378 h 207998"/>
                  <a:gd name="connsiteX53" fmla="*/ 263569 w 301132"/>
                  <a:gd name="connsiteY53" fmla="*/ 210793 h 20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301132" h="207998">
                    <a:moveTo>
                      <a:pt x="284368" y="210793"/>
                    </a:moveTo>
                    <a:lnTo>
                      <a:pt x="294613" y="207378"/>
                    </a:lnTo>
                    <a:lnTo>
                      <a:pt x="297718" y="205515"/>
                    </a:lnTo>
                    <a:lnTo>
                      <a:pt x="299891" y="205515"/>
                    </a:lnTo>
                    <a:lnTo>
                      <a:pt x="302064" y="203342"/>
                    </a:lnTo>
                    <a:lnTo>
                      <a:pt x="303926" y="203342"/>
                    </a:lnTo>
                    <a:lnTo>
                      <a:pt x="287473" y="195891"/>
                    </a:lnTo>
                    <a:lnTo>
                      <a:pt x="269777" y="186267"/>
                    </a:lnTo>
                    <a:lnTo>
                      <a:pt x="250840" y="178817"/>
                    </a:lnTo>
                    <a:lnTo>
                      <a:pt x="234387" y="173539"/>
                    </a:lnTo>
                    <a:lnTo>
                      <a:pt x="226936" y="175712"/>
                    </a:lnTo>
                    <a:lnTo>
                      <a:pt x="219796" y="178817"/>
                    </a:lnTo>
                    <a:lnTo>
                      <a:pt x="211413" y="183163"/>
                    </a:lnTo>
                    <a:lnTo>
                      <a:pt x="199927" y="183163"/>
                    </a:lnTo>
                    <a:lnTo>
                      <a:pt x="190614" y="177886"/>
                    </a:lnTo>
                    <a:lnTo>
                      <a:pt x="184094" y="171366"/>
                    </a:lnTo>
                    <a:lnTo>
                      <a:pt x="174781" y="168262"/>
                    </a:lnTo>
                    <a:lnTo>
                      <a:pt x="160190" y="166089"/>
                    </a:lnTo>
                    <a:lnTo>
                      <a:pt x="160190" y="144047"/>
                    </a:lnTo>
                    <a:lnTo>
                      <a:pt x="163294" y="126041"/>
                    </a:lnTo>
                    <a:lnTo>
                      <a:pt x="145599" y="111140"/>
                    </a:lnTo>
                    <a:lnTo>
                      <a:pt x="133181" y="92202"/>
                    </a:lnTo>
                    <a:lnTo>
                      <a:pt x="121695" y="76370"/>
                    </a:lnTo>
                    <a:lnTo>
                      <a:pt x="109277" y="61468"/>
                    </a:lnTo>
                    <a:lnTo>
                      <a:pt x="101826" y="54018"/>
                    </a:lnTo>
                    <a:lnTo>
                      <a:pt x="99964" y="54018"/>
                    </a:lnTo>
                    <a:lnTo>
                      <a:pt x="99964" y="51844"/>
                    </a:lnTo>
                    <a:lnTo>
                      <a:pt x="94686" y="47809"/>
                    </a:lnTo>
                    <a:lnTo>
                      <a:pt x="76991" y="39116"/>
                    </a:lnTo>
                    <a:lnTo>
                      <a:pt x="62400" y="29803"/>
                    </a:lnTo>
                    <a:lnTo>
                      <a:pt x="47809" y="20179"/>
                    </a:lnTo>
                    <a:lnTo>
                      <a:pt x="34149" y="4346"/>
                    </a:lnTo>
                    <a:lnTo>
                      <a:pt x="0" y="0"/>
                    </a:lnTo>
                    <a:lnTo>
                      <a:pt x="4967" y="17075"/>
                    </a:lnTo>
                    <a:lnTo>
                      <a:pt x="16454" y="27630"/>
                    </a:lnTo>
                    <a:lnTo>
                      <a:pt x="29182" y="39116"/>
                    </a:lnTo>
                    <a:lnTo>
                      <a:pt x="40358" y="47809"/>
                    </a:lnTo>
                    <a:lnTo>
                      <a:pt x="50913" y="61468"/>
                    </a:lnTo>
                    <a:lnTo>
                      <a:pt x="62400" y="77301"/>
                    </a:lnTo>
                    <a:lnTo>
                      <a:pt x="72644" y="98411"/>
                    </a:lnTo>
                    <a:lnTo>
                      <a:pt x="85373" y="118590"/>
                    </a:lnTo>
                    <a:lnTo>
                      <a:pt x="97790" y="136596"/>
                    </a:lnTo>
                    <a:lnTo>
                      <a:pt x="114555" y="153671"/>
                    </a:lnTo>
                    <a:lnTo>
                      <a:pt x="133181" y="164226"/>
                    </a:lnTo>
                    <a:lnTo>
                      <a:pt x="155223" y="170435"/>
                    </a:lnTo>
                    <a:lnTo>
                      <a:pt x="153050" y="173539"/>
                    </a:lnTo>
                    <a:lnTo>
                      <a:pt x="150877" y="175712"/>
                    </a:lnTo>
                    <a:lnTo>
                      <a:pt x="147772" y="178817"/>
                    </a:lnTo>
                    <a:lnTo>
                      <a:pt x="155223" y="183163"/>
                    </a:lnTo>
                    <a:lnTo>
                      <a:pt x="170745" y="190614"/>
                    </a:lnTo>
                    <a:lnTo>
                      <a:pt x="190614" y="195891"/>
                    </a:lnTo>
                    <a:lnTo>
                      <a:pt x="216691" y="201169"/>
                    </a:lnTo>
                    <a:lnTo>
                      <a:pt x="240595" y="207378"/>
                    </a:lnTo>
                    <a:lnTo>
                      <a:pt x="263569" y="21079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" name="Freeform: Shape 78">
                <a:extLst>
                  <a:ext uri="{FF2B5EF4-FFF2-40B4-BE49-F238E27FC236}">
                    <a16:creationId xmlns:a16="http://schemas.microsoft.com/office/drawing/2014/main" id="{A08EA88A-8756-4609-BDC0-966C82F42CC4}"/>
                  </a:ext>
                </a:extLst>
              </p:cNvPr>
              <p:cNvSpPr/>
              <p:nvPr/>
            </p:nvSpPr>
            <p:spPr>
              <a:xfrm>
                <a:off x="7403453" y="5901112"/>
                <a:ext cx="24836" cy="21731"/>
              </a:xfrm>
              <a:custGeom>
                <a:avLst/>
                <a:gdLst>
                  <a:gd name="connsiteX0" fmla="*/ 26078 w 24835"/>
                  <a:gd name="connsiteY0" fmla="*/ 24215 h 21731"/>
                  <a:gd name="connsiteX1" fmla="*/ 21731 w 24835"/>
                  <a:gd name="connsiteY1" fmla="*/ 18006 h 21731"/>
                  <a:gd name="connsiteX2" fmla="*/ 19869 w 24835"/>
                  <a:gd name="connsiteY2" fmla="*/ 12728 h 21731"/>
                  <a:gd name="connsiteX3" fmla="*/ 16454 w 24835"/>
                  <a:gd name="connsiteY3" fmla="*/ 9624 h 21731"/>
                  <a:gd name="connsiteX4" fmla="*/ 11487 w 24835"/>
                  <a:gd name="connsiteY4" fmla="*/ 5278 h 21731"/>
                  <a:gd name="connsiteX5" fmla="*/ 7140 w 24835"/>
                  <a:gd name="connsiteY5" fmla="*/ 3104 h 21731"/>
                  <a:gd name="connsiteX6" fmla="*/ 0 w 24835"/>
                  <a:gd name="connsiteY6" fmla="*/ 0 h 21731"/>
                  <a:gd name="connsiteX7" fmla="*/ 4036 w 24835"/>
                  <a:gd name="connsiteY7" fmla="*/ 7451 h 21731"/>
                  <a:gd name="connsiteX8" fmla="*/ 7140 w 24835"/>
                  <a:gd name="connsiteY8" fmla="*/ 12728 h 21731"/>
                  <a:gd name="connsiteX9" fmla="*/ 11487 w 24835"/>
                  <a:gd name="connsiteY9" fmla="*/ 16764 h 21731"/>
                  <a:gd name="connsiteX10" fmla="*/ 16454 w 24835"/>
                  <a:gd name="connsiteY10" fmla="*/ 20179 h 21731"/>
                  <a:gd name="connsiteX11" fmla="*/ 19869 w 24835"/>
                  <a:gd name="connsiteY11" fmla="*/ 24215 h 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835" h="21731">
                    <a:moveTo>
                      <a:pt x="26078" y="24215"/>
                    </a:moveTo>
                    <a:lnTo>
                      <a:pt x="21731" y="18006"/>
                    </a:lnTo>
                    <a:lnTo>
                      <a:pt x="19869" y="12728"/>
                    </a:lnTo>
                    <a:lnTo>
                      <a:pt x="16454" y="9624"/>
                    </a:lnTo>
                    <a:lnTo>
                      <a:pt x="11487" y="5278"/>
                    </a:lnTo>
                    <a:lnTo>
                      <a:pt x="7140" y="3104"/>
                    </a:lnTo>
                    <a:lnTo>
                      <a:pt x="0" y="0"/>
                    </a:lnTo>
                    <a:lnTo>
                      <a:pt x="4036" y="7451"/>
                    </a:lnTo>
                    <a:lnTo>
                      <a:pt x="7140" y="12728"/>
                    </a:lnTo>
                    <a:lnTo>
                      <a:pt x="11487" y="16764"/>
                    </a:lnTo>
                    <a:lnTo>
                      <a:pt x="16454" y="20179"/>
                    </a:lnTo>
                    <a:lnTo>
                      <a:pt x="19869" y="24215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" name="Freeform: Shape 79">
                <a:extLst>
                  <a:ext uri="{FF2B5EF4-FFF2-40B4-BE49-F238E27FC236}">
                    <a16:creationId xmlns:a16="http://schemas.microsoft.com/office/drawing/2014/main" id="{510247B8-FE4A-45E6-AF02-173E9AE40B75}"/>
                  </a:ext>
                </a:extLst>
              </p:cNvPr>
              <p:cNvSpPr/>
              <p:nvPr/>
            </p:nvSpPr>
            <p:spPr>
              <a:xfrm>
                <a:off x="7568921" y="6290411"/>
                <a:ext cx="93134" cy="145910"/>
              </a:xfrm>
              <a:custGeom>
                <a:avLst/>
                <a:gdLst>
                  <a:gd name="connsiteX0" fmla="*/ 89719 w 93133"/>
                  <a:gd name="connsiteY0" fmla="*/ 63641 h 145909"/>
                  <a:gd name="connsiteX1" fmla="*/ 87546 w 93133"/>
                  <a:gd name="connsiteY1" fmla="*/ 66746 h 145909"/>
                  <a:gd name="connsiteX2" fmla="*/ 83510 w 93133"/>
                  <a:gd name="connsiteY2" fmla="*/ 69850 h 145909"/>
                  <a:gd name="connsiteX3" fmla="*/ 80406 w 93133"/>
                  <a:gd name="connsiteY3" fmla="*/ 69850 h 145909"/>
                  <a:gd name="connsiteX4" fmla="*/ 78232 w 93133"/>
                  <a:gd name="connsiteY4" fmla="*/ 69850 h 145909"/>
                  <a:gd name="connsiteX5" fmla="*/ 75128 w 93133"/>
                  <a:gd name="connsiteY5" fmla="*/ 69850 h 145909"/>
                  <a:gd name="connsiteX6" fmla="*/ 68919 w 93133"/>
                  <a:gd name="connsiteY6" fmla="*/ 69850 h 145909"/>
                  <a:gd name="connsiteX7" fmla="*/ 63641 w 93133"/>
                  <a:gd name="connsiteY7" fmla="*/ 69850 h 145909"/>
                  <a:gd name="connsiteX8" fmla="*/ 53086 w 93133"/>
                  <a:gd name="connsiteY8" fmla="*/ 48740 h 145909"/>
                  <a:gd name="connsiteX9" fmla="*/ 38495 w 93133"/>
                  <a:gd name="connsiteY9" fmla="*/ 31976 h 145909"/>
                  <a:gd name="connsiteX10" fmla="*/ 23904 w 93133"/>
                  <a:gd name="connsiteY10" fmla="*/ 17075 h 145909"/>
                  <a:gd name="connsiteX11" fmla="*/ 7451 w 93133"/>
                  <a:gd name="connsiteY11" fmla="*/ 0 h 145909"/>
                  <a:gd name="connsiteX12" fmla="*/ 0 w 93133"/>
                  <a:gd name="connsiteY12" fmla="*/ 0 h 145909"/>
                  <a:gd name="connsiteX13" fmla="*/ 4346 w 93133"/>
                  <a:gd name="connsiteY13" fmla="*/ 11797 h 145909"/>
                  <a:gd name="connsiteX14" fmla="*/ 9313 w 93133"/>
                  <a:gd name="connsiteY14" fmla="*/ 26388 h 145909"/>
                  <a:gd name="connsiteX15" fmla="*/ 17695 w 93133"/>
                  <a:gd name="connsiteY15" fmla="*/ 42531 h 145909"/>
                  <a:gd name="connsiteX16" fmla="*/ 29182 w 93133"/>
                  <a:gd name="connsiteY16" fmla="*/ 61468 h 145909"/>
                  <a:gd name="connsiteX17" fmla="*/ 36633 w 93133"/>
                  <a:gd name="connsiteY17" fmla="*/ 74196 h 145909"/>
                  <a:gd name="connsiteX18" fmla="*/ 43773 w 93133"/>
                  <a:gd name="connsiteY18" fmla="*/ 81647 h 145909"/>
                  <a:gd name="connsiteX19" fmla="*/ 38495 w 93133"/>
                  <a:gd name="connsiteY19" fmla="*/ 86925 h 145909"/>
                  <a:gd name="connsiteX20" fmla="*/ 32286 w 93133"/>
                  <a:gd name="connsiteY20" fmla="*/ 92202 h 145909"/>
                  <a:gd name="connsiteX21" fmla="*/ 27319 w 93133"/>
                  <a:gd name="connsiteY21" fmla="*/ 96238 h 145909"/>
                  <a:gd name="connsiteX22" fmla="*/ 23904 w 93133"/>
                  <a:gd name="connsiteY22" fmla="*/ 101826 h 145909"/>
                  <a:gd name="connsiteX23" fmla="*/ 22042 w 93133"/>
                  <a:gd name="connsiteY23" fmla="*/ 103689 h 145909"/>
                  <a:gd name="connsiteX24" fmla="*/ 22042 w 93133"/>
                  <a:gd name="connsiteY24" fmla="*/ 105862 h 145909"/>
                  <a:gd name="connsiteX25" fmla="*/ 23904 w 93133"/>
                  <a:gd name="connsiteY25" fmla="*/ 107104 h 145909"/>
                  <a:gd name="connsiteX26" fmla="*/ 27319 w 93133"/>
                  <a:gd name="connsiteY26" fmla="*/ 108966 h 145909"/>
                  <a:gd name="connsiteX27" fmla="*/ 31355 w 93133"/>
                  <a:gd name="connsiteY27" fmla="*/ 111140 h 145909"/>
                  <a:gd name="connsiteX28" fmla="*/ 34459 w 93133"/>
                  <a:gd name="connsiteY28" fmla="*/ 113313 h 145909"/>
                  <a:gd name="connsiteX29" fmla="*/ 38495 w 93133"/>
                  <a:gd name="connsiteY29" fmla="*/ 114244 h 145909"/>
                  <a:gd name="connsiteX30" fmla="*/ 41910 w 93133"/>
                  <a:gd name="connsiteY30" fmla="*/ 116417 h 145909"/>
                  <a:gd name="connsiteX31" fmla="*/ 43773 w 93133"/>
                  <a:gd name="connsiteY31" fmla="*/ 118590 h 145909"/>
                  <a:gd name="connsiteX32" fmla="*/ 43773 w 93133"/>
                  <a:gd name="connsiteY32" fmla="*/ 121695 h 145909"/>
                  <a:gd name="connsiteX33" fmla="*/ 43773 w 93133"/>
                  <a:gd name="connsiteY33" fmla="*/ 126041 h 145909"/>
                  <a:gd name="connsiteX34" fmla="*/ 41910 w 93133"/>
                  <a:gd name="connsiteY34" fmla="*/ 129145 h 145909"/>
                  <a:gd name="connsiteX35" fmla="*/ 41910 w 93133"/>
                  <a:gd name="connsiteY35" fmla="*/ 135665 h 145909"/>
                  <a:gd name="connsiteX36" fmla="*/ 41910 w 93133"/>
                  <a:gd name="connsiteY36" fmla="*/ 138769 h 145909"/>
                  <a:gd name="connsiteX37" fmla="*/ 43773 w 93133"/>
                  <a:gd name="connsiteY37" fmla="*/ 142805 h 145909"/>
                  <a:gd name="connsiteX38" fmla="*/ 43773 w 93133"/>
                  <a:gd name="connsiteY38" fmla="*/ 148083 h 145909"/>
                  <a:gd name="connsiteX39" fmla="*/ 54328 w 93133"/>
                  <a:gd name="connsiteY39" fmla="*/ 136596 h 145909"/>
                  <a:gd name="connsiteX40" fmla="*/ 63641 w 93133"/>
                  <a:gd name="connsiteY40" fmla="*/ 126041 h 145909"/>
                  <a:gd name="connsiteX41" fmla="*/ 75128 w 93133"/>
                  <a:gd name="connsiteY41" fmla="*/ 114244 h 145909"/>
                  <a:gd name="connsiteX42" fmla="*/ 75128 w 93133"/>
                  <a:gd name="connsiteY42" fmla="*/ 101826 h 145909"/>
                  <a:gd name="connsiteX43" fmla="*/ 87546 w 93133"/>
                  <a:gd name="connsiteY43" fmla="*/ 101826 h 145909"/>
                  <a:gd name="connsiteX44" fmla="*/ 89719 w 93133"/>
                  <a:gd name="connsiteY44" fmla="*/ 98411 h 145909"/>
                  <a:gd name="connsiteX45" fmla="*/ 90650 w 93133"/>
                  <a:gd name="connsiteY45" fmla="*/ 92202 h 145909"/>
                  <a:gd name="connsiteX46" fmla="*/ 92823 w 93133"/>
                  <a:gd name="connsiteY46" fmla="*/ 86925 h 145909"/>
                  <a:gd name="connsiteX47" fmla="*/ 94996 w 93133"/>
                  <a:gd name="connsiteY47" fmla="*/ 81647 h 145909"/>
                  <a:gd name="connsiteX48" fmla="*/ 94996 w 93133"/>
                  <a:gd name="connsiteY48" fmla="*/ 57122 h 145909"/>
                  <a:gd name="connsiteX49" fmla="*/ 90650 w 93133"/>
                  <a:gd name="connsiteY49" fmla="*/ 57122 h 145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93133" h="145909">
                    <a:moveTo>
                      <a:pt x="89719" y="63641"/>
                    </a:moveTo>
                    <a:lnTo>
                      <a:pt x="87546" y="66746"/>
                    </a:lnTo>
                    <a:lnTo>
                      <a:pt x="83510" y="69850"/>
                    </a:lnTo>
                    <a:lnTo>
                      <a:pt x="80406" y="69850"/>
                    </a:lnTo>
                    <a:lnTo>
                      <a:pt x="78232" y="69850"/>
                    </a:lnTo>
                    <a:lnTo>
                      <a:pt x="75128" y="69850"/>
                    </a:lnTo>
                    <a:lnTo>
                      <a:pt x="68919" y="69850"/>
                    </a:lnTo>
                    <a:lnTo>
                      <a:pt x="63641" y="69850"/>
                    </a:lnTo>
                    <a:lnTo>
                      <a:pt x="53086" y="48740"/>
                    </a:lnTo>
                    <a:lnTo>
                      <a:pt x="38495" y="31976"/>
                    </a:lnTo>
                    <a:lnTo>
                      <a:pt x="23904" y="17075"/>
                    </a:lnTo>
                    <a:lnTo>
                      <a:pt x="7451" y="0"/>
                    </a:lnTo>
                    <a:lnTo>
                      <a:pt x="0" y="0"/>
                    </a:lnTo>
                    <a:lnTo>
                      <a:pt x="4346" y="11797"/>
                    </a:lnTo>
                    <a:lnTo>
                      <a:pt x="9313" y="26388"/>
                    </a:lnTo>
                    <a:lnTo>
                      <a:pt x="17695" y="42531"/>
                    </a:lnTo>
                    <a:lnTo>
                      <a:pt x="29182" y="61468"/>
                    </a:lnTo>
                    <a:lnTo>
                      <a:pt x="36633" y="74196"/>
                    </a:lnTo>
                    <a:lnTo>
                      <a:pt x="43773" y="81647"/>
                    </a:lnTo>
                    <a:lnTo>
                      <a:pt x="38495" y="86925"/>
                    </a:lnTo>
                    <a:lnTo>
                      <a:pt x="32286" y="92202"/>
                    </a:lnTo>
                    <a:lnTo>
                      <a:pt x="27319" y="96238"/>
                    </a:lnTo>
                    <a:lnTo>
                      <a:pt x="23904" y="101826"/>
                    </a:lnTo>
                    <a:lnTo>
                      <a:pt x="22042" y="103689"/>
                    </a:lnTo>
                    <a:lnTo>
                      <a:pt x="22042" y="105862"/>
                    </a:lnTo>
                    <a:lnTo>
                      <a:pt x="23904" y="107104"/>
                    </a:lnTo>
                    <a:lnTo>
                      <a:pt x="27319" y="108966"/>
                    </a:lnTo>
                    <a:lnTo>
                      <a:pt x="31355" y="111140"/>
                    </a:lnTo>
                    <a:lnTo>
                      <a:pt x="34459" y="113313"/>
                    </a:lnTo>
                    <a:lnTo>
                      <a:pt x="38495" y="114244"/>
                    </a:lnTo>
                    <a:lnTo>
                      <a:pt x="41910" y="116417"/>
                    </a:lnTo>
                    <a:lnTo>
                      <a:pt x="43773" y="118590"/>
                    </a:lnTo>
                    <a:lnTo>
                      <a:pt x="43773" y="121695"/>
                    </a:lnTo>
                    <a:lnTo>
                      <a:pt x="43773" y="126041"/>
                    </a:lnTo>
                    <a:lnTo>
                      <a:pt x="41910" y="129145"/>
                    </a:lnTo>
                    <a:lnTo>
                      <a:pt x="41910" y="135665"/>
                    </a:lnTo>
                    <a:lnTo>
                      <a:pt x="41910" y="138769"/>
                    </a:lnTo>
                    <a:lnTo>
                      <a:pt x="43773" y="142805"/>
                    </a:lnTo>
                    <a:lnTo>
                      <a:pt x="43773" y="148083"/>
                    </a:lnTo>
                    <a:lnTo>
                      <a:pt x="54328" y="136596"/>
                    </a:lnTo>
                    <a:lnTo>
                      <a:pt x="63641" y="126041"/>
                    </a:lnTo>
                    <a:lnTo>
                      <a:pt x="75128" y="114244"/>
                    </a:lnTo>
                    <a:lnTo>
                      <a:pt x="75128" y="101826"/>
                    </a:lnTo>
                    <a:lnTo>
                      <a:pt x="87546" y="101826"/>
                    </a:lnTo>
                    <a:lnTo>
                      <a:pt x="89719" y="98411"/>
                    </a:lnTo>
                    <a:lnTo>
                      <a:pt x="90650" y="92202"/>
                    </a:lnTo>
                    <a:lnTo>
                      <a:pt x="92823" y="86925"/>
                    </a:lnTo>
                    <a:lnTo>
                      <a:pt x="94996" y="81647"/>
                    </a:lnTo>
                    <a:lnTo>
                      <a:pt x="94996" y="57122"/>
                    </a:lnTo>
                    <a:lnTo>
                      <a:pt x="90650" y="57122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" name="Freeform: Shape 80">
                <a:extLst>
                  <a:ext uri="{FF2B5EF4-FFF2-40B4-BE49-F238E27FC236}">
                    <a16:creationId xmlns:a16="http://schemas.microsoft.com/office/drawing/2014/main" id="{D6C48001-FEDA-4BB6-86A1-4C426683FDE2}"/>
                  </a:ext>
                </a:extLst>
              </p:cNvPr>
              <p:cNvSpPr/>
              <p:nvPr/>
            </p:nvSpPr>
            <p:spPr>
              <a:xfrm>
                <a:off x="7483548" y="6426076"/>
                <a:ext cx="117969" cy="136596"/>
              </a:xfrm>
              <a:custGeom>
                <a:avLst/>
                <a:gdLst>
                  <a:gd name="connsiteX0" fmla="*/ 116728 w 117969"/>
                  <a:gd name="connsiteY0" fmla="*/ 7140 h 136596"/>
                  <a:gd name="connsiteX1" fmla="*/ 116728 w 117969"/>
                  <a:gd name="connsiteY1" fmla="*/ 3104 h 136596"/>
                  <a:gd name="connsiteX2" fmla="*/ 114555 w 117969"/>
                  <a:gd name="connsiteY2" fmla="*/ 3104 h 136596"/>
                  <a:gd name="connsiteX3" fmla="*/ 112692 w 117969"/>
                  <a:gd name="connsiteY3" fmla="*/ 3104 h 136596"/>
                  <a:gd name="connsiteX4" fmla="*/ 112692 w 117969"/>
                  <a:gd name="connsiteY4" fmla="*/ 5278 h 136596"/>
                  <a:gd name="connsiteX5" fmla="*/ 110519 w 117969"/>
                  <a:gd name="connsiteY5" fmla="*/ 8382 h 136596"/>
                  <a:gd name="connsiteX6" fmla="*/ 109277 w 117969"/>
                  <a:gd name="connsiteY6" fmla="*/ 10555 h 136596"/>
                  <a:gd name="connsiteX7" fmla="*/ 109277 w 117969"/>
                  <a:gd name="connsiteY7" fmla="*/ 12418 h 136596"/>
                  <a:gd name="connsiteX8" fmla="*/ 105241 w 117969"/>
                  <a:gd name="connsiteY8" fmla="*/ 8382 h 136596"/>
                  <a:gd name="connsiteX9" fmla="*/ 103068 w 117969"/>
                  <a:gd name="connsiteY9" fmla="*/ 7140 h 136596"/>
                  <a:gd name="connsiteX10" fmla="*/ 102137 w 117969"/>
                  <a:gd name="connsiteY10" fmla="*/ 5278 h 136596"/>
                  <a:gd name="connsiteX11" fmla="*/ 99963 w 117969"/>
                  <a:gd name="connsiteY11" fmla="*/ 3104 h 136596"/>
                  <a:gd name="connsiteX12" fmla="*/ 95928 w 117969"/>
                  <a:gd name="connsiteY12" fmla="*/ 931 h 136596"/>
                  <a:gd name="connsiteX13" fmla="*/ 92823 w 117969"/>
                  <a:gd name="connsiteY13" fmla="*/ 0 h 136596"/>
                  <a:gd name="connsiteX14" fmla="*/ 87546 w 117969"/>
                  <a:gd name="connsiteY14" fmla="*/ 8382 h 136596"/>
                  <a:gd name="connsiteX15" fmla="*/ 80406 w 117969"/>
                  <a:gd name="connsiteY15" fmla="*/ 23283 h 136596"/>
                  <a:gd name="connsiteX16" fmla="*/ 70782 w 117969"/>
                  <a:gd name="connsiteY16" fmla="*/ 37874 h 136596"/>
                  <a:gd name="connsiteX17" fmla="*/ 63641 w 117969"/>
                  <a:gd name="connsiteY17" fmla="*/ 52776 h 136596"/>
                  <a:gd name="connsiteX18" fmla="*/ 54328 w 117969"/>
                  <a:gd name="connsiteY18" fmla="*/ 65504 h 136596"/>
                  <a:gd name="connsiteX19" fmla="*/ 49051 w 117969"/>
                  <a:gd name="connsiteY19" fmla="*/ 71713 h 136596"/>
                  <a:gd name="connsiteX20" fmla="*/ 38495 w 117969"/>
                  <a:gd name="connsiteY20" fmla="*/ 75128 h 136596"/>
                  <a:gd name="connsiteX21" fmla="*/ 27009 w 117969"/>
                  <a:gd name="connsiteY21" fmla="*/ 76991 h 136596"/>
                  <a:gd name="connsiteX22" fmla="*/ 16764 w 117969"/>
                  <a:gd name="connsiteY22" fmla="*/ 80406 h 136596"/>
                  <a:gd name="connsiteX23" fmla="*/ 12418 w 117969"/>
                  <a:gd name="connsiteY23" fmla="*/ 84441 h 136596"/>
                  <a:gd name="connsiteX24" fmla="*/ 10555 w 117969"/>
                  <a:gd name="connsiteY24" fmla="*/ 89719 h 136596"/>
                  <a:gd name="connsiteX25" fmla="*/ 9313 w 117969"/>
                  <a:gd name="connsiteY25" fmla="*/ 94997 h 136596"/>
                  <a:gd name="connsiteX26" fmla="*/ 7451 w 117969"/>
                  <a:gd name="connsiteY26" fmla="*/ 99343 h 136596"/>
                  <a:gd name="connsiteX27" fmla="*/ 5277 w 117969"/>
                  <a:gd name="connsiteY27" fmla="*/ 104620 h 136596"/>
                  <a:gd name="connsiteX28" fmla="*/ 0 w 117969"/>
                  <a:gd name="connsiteY28" fmla="*/ 108967 h 136596"/>
                  <a:gd name="connsiteX29" fmla="*/ 7451 w 117969"/>
                  <a:gd name="connsiteY29" fmla="*/ 119522 h 136596"/>
                  <a:gd name="connsiteX30" fmla="*/ 14591 w 117969"/>
                  <a:gd name="connsiteY30" fmla="*/ 124799 h 136596"/>
                  <a:gd name="connsiteX31" fmla="*/ 23904 w 117969"/>
                  <a:gd name="connsiteY31" fmla="*/ 131008 h 136596"/>
                  <a:gd name="connsiteX32" fmla="*/ 32286 w 117969"/>
                  <a:gd name="connsiteY32" fmla="*/ 137528 h 136596"/>
                  <a:gd name="connsiteX33" fmla="*/ 39737 w 117969"/>
                  <a:gd name="connsiteY33" fmla="*/ 137528 h 136596"/>
                  <a:gd name="connsiteX34" fmla="*/ 45946 w 117969"/>
                  <a:gd name="connsiteY34" fmla="*/ 132250 h 136596"/>
                  <a:gd name="connsiteX35" fmla="*/ 51224 w 117969"/>
                  <a:gd name="connsiteY35" fmla="*/ 128835 h 136596"/>
                  <a:gd name="connsiteX36" fmla="*/ 56191 w 117969"/>
                  <a:gd name="connsiteY36" fmla="*/ 124799 h 136596"/>
                  <a:gd name="connsiteX37" fmla="*/ 61468 w 117969"/>
                  <a:gd name="connsiteY37" fmla="*/ 121695 h 136596"/>
                  <a:gd name="connsiteX38" fmla="*/ 65814 w 117969"/>
                  <a:gd name="connsiteY38" fmla="*/ 117349 h 136596"/>
                  <a:gd name="connsiteX39" fmla="*/ 67677 w 117969"/>
                  <a:gd name="connsiteY39" fmla="*/ 109898 h 136596"/>
                  <a:gd name="connsiteX40" fmla="*/ 67677 w 117969"/>
                  <a:gd name="connsiteY40" fmla="*/ 104620 h 136596"/>
                  <a:gd name="connsiteX41" fmla="*/ 68919 w 117969"/>
                  <a:gd name="connsiteY41" fmla="*/ 99343 h 136596"/>
                  <a:gd name="connsiteX42" fmla="*/ 68919 w 117969"/>
                  <a:gd name="connsiteY42" fmla="*/ 94065 h 136596"/>
                  <a:gd name="connsiteX43" fmla="*/ 72955 w 117969"/>
                  <a:gd name="connsiteY43" fmla="*/ 87856 h 136596"/>
                  <a:gd name="connsiteX44" fmla="*/ 76059 w 117969"/>
                  <a:gd name="connsiteY44" fmla="*/ 86614 h 136596"/>
                  <a:gd name="connsiteX45" fmla="*/ 82268 w 117969"/>
                  <a:gd name="connsiteY45" fmla="*/ 82268 h 136596"/>
                  <a:gd name="connsiteX46" fmla="*/ 87546 w 117969"/>
                  <a:gd name="connsiteY46" fmla="*/ 80406 h 136596"/>
                  <a:gd name="connsiteX47" fmla="*/ 92823 w 117969"/>
                  <a:gd name="connsiteY47" fmla="*/ 79164 h 136596"/>
                  <a:gd name="connsiteX48" fmla="*/ 98101 w 117969"/>
                  <a:gd name="connsiteY48" fmla="*/ 75128 h 136596"/>
                  <a:gd name="connsiteX49" fmla="*/ 99963 w 117969"/>
                  <a:gd name="connsiteY49" fmla="*/ 71713 h 136596"/>
                  <a:gd name="connsiteX50" fmla="*/ 95928 w 117969"/>
                  <a:gd name="connsiteY50" fmla="*/ 60227 h 136596"/>
                  <a:gd name="connsiteX51" fmla="*/ 107414 w 117969"/>
                  <a:gd name="connsiteY51" fmla="*/ 42221 h 136596"/>
                  <a:gd name="connsiteX52" fmla="*/ 119832 w 117969"/>
                  <a:gd name="connsiteY52" fmla="*/ 27319 h 136596"/>
                  <a:gd name="connsiteX53" fmla="*/ 119832 w 117969"/>
                  <a:gd name="connsiteY53" fmla="*/ 22042 h 136596"/>
                  <a:gd name="connsiteX54" fmla="*/ 119832 w 117969"/>
                  <a:gd name="connsiteY54" fmla="*/ 15833 h 136596"/>
                  <a:gd name="connsiteX55" fmla="*/ 117659 w 117969"/>
                  <a:gd name="connsiteY55" fmla="*/ 10555 h 13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7969" h="136596">
                    <a:moveTo>
                      <a:pt x="116728" y="7140"/>
                    </a:moveTo>
                    <a:lnTo>
                      <a:pt x="116728" y="3104"/>
                    </a:lnTo>
                    <a:lnTo>
                      <a:pt x="114555" y="3104"/>
                    </a:lnTo>
                    <a:lnTo>
                      <a:pt x="112692" y="3104"/>
                    </a:lnTo>
                    <a:lnTo>
                      <a:pt x="112692" y="5278"/>
                    </a:lnTo>
                    <a:lnTo>
                      <a:pt x="110519" y="8382"/>
                    </a:lnTo>
                    <a:lnTo>
                      <a:pt x="109277" y="10555"/>
                    </a:lnTo>
                    <a:lnTo>
                      <a:pt x="109277" y="12418"/>
                    </a:lnTo>
                    <a:lnTo>
                      <a:pt x="105241" y="8382"/>
                    </a:lnTo>
                    <a:lnTo>
                      <a:pt x="103068" y="7140"/>
                    </a:lnTo>
                    <a:lnTo>
                      <a:pt x="102137" y="5278"/>
                    </a:lnTo>
                    <a:lnTo>
                      <a:pt x="99963" y="3104"/>
                    </a:lnTo>
                    <a:lnTo>
                      <a:pt x="95928" y="931"/>
                    </a:lnTo>
                    <a:lnTo>
                      <a:pt x="92823" y="0"/>
                    </a:lnTo>
                    <a:lnTo>
                      <a:pt x="87546" y="8382"/>
                    </a:lnTo>
                    <a:lnTo>
                      <a:pt x="80406" y="23283"/>
                    </a:lnTo>
                    <a:lnTo>
                      <a:pt x="70782" y="37874"/>
                    </a:lnTo>
                    <a:lnTo>
                      <a:pt x="63641" y="52776"/>
                    </a:lnTo>
                    <a:lnTo>
                      <a:pt x="54328" y="65504"/>
                    </a:lnTo>
                    <a:lnTo>
                      <a:pt x="49051" y="71713"/>
                    </a:lnTo>
                    <a:lnTo>
                      <a:pt x="38495" y="75128"/>
                    </a:lnTo>
                    <a:lnTo>
                      <a:pt x="27009" y="76991"/>
                    </a:lnTo>
                    <a:lnTo>
                      <a:pt x="16764" y="80406"/>
                    </a:lnTo>
                    <a:lnTo>
                      <a:pt x="12418" y="84441"/>
                    </a:lnTo>
                    <a:lnTo>
                      <a:pt x="10555" y="89719"/>
                    </a:lnTo>
                    <a:lnTo>
                      <a:pt x="9313" y="94997"/>
                    </a:lnTo>
                    <a:lnTo>
                      <a:pt x="7451" y="99343"/>
                    </a:lnTo>
                    <a:lnTo>
                      <a:pt x="5277" y="104620"/>
                    </a:lnTo>
                    <a:lnTo>
                      <a:pt x="0" y="108967"/>
                    </a:lnTo>
                    <a:lnTo>
                      <a:pt x="7451" y="119522"/>
                    </a:lnTo>
                    <a:lnTo>
                      <a:pt x="14591" y="124799"/>
                    </a:lnTo>
                    <a:lnTo>
                      <a:pt x="23904" y="131008"/>
                    </a:lnTo>
                    <a:lnTo>
                      <a:pt x="32286" y="137528"/>
                    </a:lnTo>
                    <a:lnTo>
                      <a:pt x="39737" y="137528"/>
                    </a:lnTo>
                    <a:lnTo>
                      <a:pt x="45946" y="132250"/>
                    </a:lnTo>
                    <a:lnTo>
                      <a:pt x="51224" y="128835"/>
                    </a:lnTo>
                    <a:lnTo>
                      <a:pt x="56191" y="124799"/>
                    </a:lnTo>
                    <a:lnTo>
                      <a:pt x="61468" y="121695"/>
                    </a:lnTo>
                    <a:lnTo>
                      <a:pt x="65814" y="117349"/>
                    </a:lnTo>
                    <a:lnTo>
                      <a:pt x="67677" y="109898"/>
                    </a:lnTo>
                    <a:lnTo>
                      <a:pt x="67677" y="104620"/>
                    </a:lnTo>
                    <a:lnTo>
                      <a:pt x="68919" y="99343"/>
                    </a:lnTo>
                    <a:lnTo>
                      <a:pt x="68919" y="94065"/>
                    </a:lnTo>
                    <a:lnTo>
                      <a:pt x="72955" y="87856"/>
                    </a:lnTo>
                    <a:lnTo>
                      <a:pt x="76059" y="86614"/>
                    </a:lnTo>
                    <a:lnTo>
                      <a:pt x="82268" y="82268"/>
                    </a:lnTo>
                    <a:lnTo>
                      <a:pt x="87546" y="80406"/>
                    </a:lnTo>
                    <a:lnTo>
                      <a:pt x="92823" y="79164"/>
                    </a:lnTo>
                    <a:lnTo>
                      <a:pt x="98101" y="75128"/>
                    </a:lnTo>
                    <a:lnTo>
                      <a:pt x="99963" y="71713"/>
                    </a:lnTo>
                    <a:lnTo>
                      <a:pt x="95928" y="60227"/>
                    </a:lnTo>
                    <a:lnTo>
                      <a:pt x="107414" y="42221"/>
                    </a:lnTo>
                    <a:lnTo>
                      <a:pt x="119832" y="27319"/>
                    </a:lnTo>
                    <a:lnTo>
                      <a:pt x="119832" y="22042"/>
                    </a:lnTo>
                    <a:lnTo>
                      <a:pt x="119832" y="15833"/>
                    </a:lnTo>
                    <a:lnTo>
                      <a:pt x="117659" y="10555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" name="Freeform: Shape 81">
                <a:extLst>
                  <a:ext uri="{FF2B5EF4-FFF2-40B4-BE49-F238E27FC236}">
                    <a16:creationId xmlns:a16="http://schemas.microsoft.com/office/drawing/2014/main" id="{4C48E2BF-B803-44CF-8669-6D5383CCC206}"/>
                  </a:ext>
                </a:extLst>
              </p:cNvPr>
              <p:cNvSpPr/>
              <p:nvPr/>
            </p:nvSpPr>
            <p:spPr>
              <a:xfrm>
                <a:off x="7696203" y="6032431"/>
                <a:ext cx="18627" cy="27940"/>
              </a:xfrm>
              <a:custGeom>
                <a:avLst/>
                <a:gdLst>
                  <a:gd name="connsiteX0" fmla="*/ 19558 w 18626"/>
                  <a:gd name="connsiteY0" fmla="*/ 30424 h 27940"/>
                  <a:gd name="connsiteX1" fmla="*/ 18627 w 18626"/>
                  <a:gd name="connsiteY1" fmla="*/ 23283 h 27940"/>
                  <a:gd name="connsiteX2" fmla="*/ 16454 w 18626"/>
                  <a:gd name="connsiteY2" fmla="*/ 16764 h 27940"/>
                  <a:gd name="connsiteX3" fmla="*/ 12418 w 18626"/>
                  <a:gd name="connsiteY3" fmla="*/ 10555 h 27940"/>
                  <a:gd name="connsiteX4" fmla="*/ 11486 w 18626"/>
                  <a:gd name="connsiteY4" fmla="*/ 7140 h 27940"/>
                  <a:gd name="connsiteX5" fmla="*/ 9313 w 18626"/>
                  <a:gd name="connsiteY5" fmla="*/ 5278 h 27940"/>
                  <a:gd name="connsiteX6" fmla="*/ 9313 w 18626"/>
                  <a:gd name="connsiteY6" fmla="*/ 3104 h 27940"/>
                  <a:gd name="connsiteX7" fmla="*/ 7140 w 18626"/>
                  <a:gd name="connsiteY7" fmla="*/ 1863 h 27940"/>
                  <a:gd name="connsiteX8" fmla="*/ 4036 w 18626"/>
                  <a:gd name="connsiteY8" fmla="*/ 0 h 27940"/>
                  <a:gd name="connsiteX9" fmla="*/ 0 w 18626"/>
                  <a:gd name="connsiteY9" fmla="*/ 0 h 27940"/>
                  <a:gd name="connsiteX10" fmla="*/ 1863 w 18626"/>
                  <a:gd name="connsiteY10" fmla="*/ 5278 h 27940"/>
                  <a:gd name="connsiteX11" fmla="*/ 4036 w 18626"/>
                  <a:gd name="connsiteY11" fmla="*/ 10555 h 27940"/>
                  <a:gd name="connsiteX12" fmla="*/ 4967 w 18626"/>
                  <a:gd name="connsiteY12" fmla="*/ 14591 h 27940"/>
                  <a:gd name="connsiteX13" fmla="*/ 7140 w 18626"/>
                  <a:gd name="connsiteY13" fmla="*/ 19869 h 27940"/>
                  <a:gd name="connsiteX14" fmla="*/ 12418 w 18626"/>
                  <a:gd name="connsiteY14" fmla="*/ 23283 h 27940"/>
                  <a:gd name="connsiteX15" fmla="*/ 12418 w 18626"/>
                  <a:gd name="connsiteY15" fmla="*/ 30424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626" h="27940">
                    <a:moveTo>
                      <a:pt x="19558" y="30424"/>
                    </a:moveTo>
                    <a:lnTo>
                      <a:pt x="18627" y="23283"/>
                    </a:lnTo>
                    <a:lnTo>
                      <a:pt x="16454" y="16764"/>
                    </a:lnTo>
                    <a:lnTo>
                      <a:pt x="12418" y="10555"/>
                    </a:lnTo>
                    <a:lnTo>
                      <a:pt x="11486" y="7140"/>
                    </a:lnTo>
                    <a:lnTo>
                      <a:pt x="9313" y="5278"/>
                    </a:lnTo>
                    <a:lnTo>
                      <a:pt x="9313" y="3104"/>
                    </a:lnTo>
                    <a:lnTo>
                      <a:pt x="7140" y="1863"/>
                    </a:lnTo>
                    <a:lnTo>
                      <a:pt x="4036" y="0"/>
                    </a:lnTo>
                    <a:lnTo>
                      <a:pt x="0" y="0"/>
                    </a:lnTo>
                    <a:lnTo>
                      <a:pt x="1863" y="5278"/>
                    </a:lnTo>
                    <a:lnTo>
                      <a:pt x="4036" y="10555"/>
                    </a:lnTo>
                    <a:lnTo>
                      <a:pt x="4967" y="14591"/>
                    </a:lnTo>
                    <a:lnTo>
                      <a:pt x="7140" y="19869"/>
                    </a:lnTo>
                    <a:lnTo>
                      <a:pt x="12418" y="23283"/>
                    </a:lnTo>
                    <a:lnTo>
                      <a:pt x="12418" y="30424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" name="Freeform: Shape 82">
                <a:extLst>
                  <a:ext uri="{FF2B5EF4-FFF2-40B4-BE49-F238E27FC236}">
                    <a16:creationId xmlns:a16="http://schemas.microsoft.com/office/drawing/2014/main" id="{325E10F9-2417-4B72-87E9-A179B5CAE11E}"/>
                  </a:ext>
                </a:extLst>
              </p:cNvPr>
              <p:cNvSpPr/>
              <p:nvPr/>
            </p:nvSpPr>
            <p:spPr>
              <a:xfrm>
                <a:off x="7436671" y="5917876"/>
                <a:ext cx="18627" cy="21731"/>
              </a:xfrm>
              <a:custGeom>
                <a:avLst/>
                <a:gdLst>
                  <a:gd name="connsiteX0" fmla="*/ 12418 w 18626"/>
                  <a:gd name="connsiteY0" fmla="*/ 23283 h 21731"/>
                  <a:gd name="connsiteX1" fmla="*/ 19869 w 18626"/>
                  <a:gd name="connsiteY1" fmla="*/ 23283 h 21731"/>
                  <a:gd name="connsiteX2" fmla="*/ 12418 w 18626"/>
                  <a:gd name="connsiteY2" fmla="*/ 0 h 21731"/>
                  <a:gd name="connsiteX3" fmla="*/ 0 w 18626"/>
                  <a:gd name="connsiteY3" fmla="*/ 0 h 21731"/>
                  <a:gd name="connsiteX4" fmla="*/ 931 w 18626"/>
                  <a:gd name="connsiteY4" fmla="*/ 5277 h 21731"/>
                  <a:gd name="connsiteX5" fmla="*/ 3104 w 18626"/>
                  <a:gd name="connsiteY5" fmla="*/ 8692 h 21731"/>
                  <a:gd name="connsiteX6" fmla="*/ 5277 w 18626"/>
                  <a:gd name="connsiteY6" fmla="*/ 12728 h 21731"/>
                  <a:gd name="connsiteX7" fmla="*/ 7451 w 18626"/>
                  <a:gd name="connsiteY7" fmla="*/ 16143 h 21731"/>
                  <a:gd name="connsiteX8" fmla="*/ 12418 w 18626"/>
                  <a:gd name="connsiteY8" fmla="*/ 20179 h 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26" h="21731">
                    <a:moveTo>
                      <a:pt x="12418" y="23283"/>
                    </a:moveTo>
                    <a:lnTo>
                      <a:pt x="19869" y="23283"/>
                    </a:lnTo>
                    <a:lnTo>
                      <a:pt x="12418" y="0"/>
                    </a:lnTo>
                    <a:lnTo>
                      <a:pt x="0" y="0"/>
                    </a:lnTo>
                    <a:lnTo>
                      <a:pt x="931" y="5277"/>
                    </a:lnTo>
                    <a:lnTo>
                      <a:pt x="3104" y="8692"/>
                    </a:lnTo>
                    <a:lnTo>
                      <a:pt x="5277" y="12728"/>
                    </a:lnTo>
                    <a:lnTo>
                      <a:pt x="7451" y="16143"/>
                    </a:lnTo>
                    <a:lnTo>
                      <a:pt x="12418" y="20179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" name="Freeform: Shape 83">
                <a:extLst>
                  <a:ext uri="{FF2B5EF4-FFF2-40B4-BE49-F238E27FC236}">
                    <a16:creationId xmlns:a16="http://schemas.microsoft.com/office/drawing/2014/main" id="{7248ED65-0A4D-452F-99CD-DF97029027AD}"/>
                  </a:ext>
                </a:extLst>
              </p:cNvPr>
              <p:cNvSpPr/>
              <p:nvPr/>
            </p:nvSpPr>
            <p:spPr>
              <a:xfrm>
                <a:off x="7423321" y="5928431"/>
                <a:ext cx="18627" cy="15522"/>
              </a:xfrm>
              <a:custGeom>
                <a:avLst/>
                <a:gdLst>
                  <a:gd name="connsiteX0" fmla="*/ 13349 w 18626"/>
                  <a:gd name="connsiteY0" fmla="*/ 4346 h 15522"/>
                  <a:gd name="connsiteX1" fmla="*/ 9313 w 18626"/>
                  <a:gd name="connsiteY1" fmla="*/ 0 h 15522"/>
                  <a:gd name="connsiteX2" fmla="*/ 6209 w 18626"/>
                  <a:gd name="connsiteY2" fmla="*/ 4346 h 15522"/>
                  <a:gd name="connsiteX3" fmla="*/ 4036 w 18626"/>
                  <a:gd name="connsiteY3" fmla="*/ 4346 h 15522"/>
                  <a:gd name="connsiteX4" fmla="*/ 1863 w 18626"/>
                  <a:gd name="connsiteY4" fmla="*/ 4346 h 15522"/>
                  <a:gd name="connsiteX5" fmla="*/ 1863 w 18626"/>
                  <a:gd name="connsiteY5" fmla="*/ 5588 h 15522"/>
                  <a:gd name="connsiteX6" fmla="*/ 1863 w 18626"/>
                  <a:gd name="connsiteY6" fmla="*/ 9624 h 15522"/>
                  <a:gd name="connsiteX7" fmla="*/ 0 w 18626"/>
                  <a:gd name="connsiteY7" fmla="*/ 12728 h 15522"/>
                  <a:gd name="connsiteX8" fmla="*/ 6209 w 18626"/>
                  <a:gd name="connsiteY8" fmla="*/ 14901 h 15522"/>
                  <a:gd name="connsiteX9" fmla="*/ 7140 w 18626"/>
                  <a:gd name="connsiteY9" fmla="*/ 14901 h 15522"/>
                  <a:gd name="connsiteX10" fmla="*/ 9313 w 18626"/>
                  <a:gd name="connsiteY10" fmla="*/ 14901 h 15522"/>
                  <a:gd name="connsiteX11" fmla="*/ 11176 w 18626"/>
                  <a:gd name="connsiteY11" fmla="*/ 17075 h 15522"/>
                  <a:gd name="connsiteX12" fmla="*/ 13349 w 18626"/>
                  <a:gd name="connsiteY12" fmla="*/ 17075 h 15522"/>
                  <a:gd name="connsiteX13" fmla="*/ 20800 w 18626"/>
                  <a:gd name="connsiteY13" fmla="*/ 17075 h 15522"/>
                  <a:gd name="connsiteX14" fmla="*/ 20800 w 18626"/>
                  <a:gd name="connsiteY14" fmla="*/ 9624 h 15522"/>
                  <a:gd name="connsiteX15" fmla="*/ 16454 w 18626"/>
                  <a:gd name="connsiteY15" fmla="*/ 7451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626" h="15522">
                    <a:moveTo>
                      <a:pt x="13349" y="4346"/>
                    </a:moveTo>
                    <a:lnTo>
                      <a:pt x="9313" y="0"/>
                    </a:lnTo>
                    <a:lnTo>
                      <a:pt x="6209" y="4346"/>
                    </a:lnTo>
                    <a:lnTo>
                      <a:pt x="4036" y="4346"/>
                    </a:lnTo>
                    <a:lnTo>
                      <a:pt x="1863" y="4346"/>
                    </a:lnTo>
                    <a:lnTo>
                      <a:pt x="1863" y="5588"/>
                    </a:lnTo>
                    <a:lnTo>
                      <a:pt x="1863" y="9624"/>
                    </a:lnTo>
                    <a:lnTo>
                      <a:pt x="0" y="12728"/>
                    </a:lnTo>
                    <a:lnTo>
                      <a:pt x="6209" y="14901"/>
                    </a:lnTo>
                    <a:lnTo>
                      <a:pt x="7140" y="14901"/>
                    </a:lnTo>
                    <a:lnTo>
                      <a:pt x="9313" y="14901"/>
                    </a:lnTo>
                    <a:lnTo>
                      <a:pt x="11176" y="17075"/>
                    </a:lnTo>
                    <a:lnTo>
                      <a:pt x="13349" y="17075"/>
                    </a:lnTo>
                    <a:lnTo>
                      <a:pt x="20800" y="17075"/>
                    </a:lnTo>
                    <a:lnTo>
                      <a:pt x="20800" y="9624"/>
                    </a:lnTo>
                    <a:lnTo>
                      <a:pt x="16454" y="745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" name="Freeform: Shape 84">
                <a:extLst>
                  <a:ext uri="{FF2B5EF4-FFF2-40B4-BE49-F238E27FC236}">
                    <a16:creationId xmlns:a16="http://schemas.microsoft.com/office/drawing/2014/main" id="{EDAD0668-F5FA-4DAF-82DD-FFF95A228067}"/>
                  </a:ext>
                </a:extLst>
              </p:cNvPr>
              <p:cNvSpPr/>
              <p:nvPr/>
            </p:nvSpPr>
            <p:spPr>
              <a:xfrm>
                <a:off x="7449089" y="5945506"/>
                <a:ext cx="12418" cy="12418"/>
              </a:xfrm>
              <a:custGeom>
                <a:avLst/>
                <a:gdLst>
                  <a:gd name="connsiteX0" fmla="*/ 0 w 12417"/>
                  <a:gd name="connsiteY0" fmla="*/ 3104 h 12417"/>
                  <a:gd name="connsiteX1" fmla="*/ 0 w 12417"/>
                  <a:gd name="connsiteY1" fmla="*/ 5278 h 12417"/>
                  <a:gd name="connsiteX2" fmla="*/ 2173 w 12417"/>
                  <a:gd name="connsiteY2" fmla="*/ 5278 h 12417"/>
                  <a:gd name="connsiteX3" fmla="*/ 2173 w 12417"/>
                  <a:gd name="connsiteY3" fmla="*/ 7451 h 12417"/>
                  <a:gd name="connsiteX4" fmla="*/ 3104 w 12417"/>
                  <a:gd name="connsiteY4" fmla="*/ 8382 h 12417"/>
                  <a:gd name="connsiteX5" fmla="*/ 3104 w 12417"/>
                  <a:gd name="connsiteY5" fmla="*/ 12728 h 12417"/>
                  <a:gd name="connsiteX6" fmla="*/ 14591 w 12417"/>
                  <a:gd name="connsiteY6" fmla="*/ 12728 h 12417"/>
                  <a:gd name="connsiteX7" fmla="*/ 14591 w 12417"/>
                  <a:gd name="connsiteY7" fmla="*/ 5278 h 12417"/>
                  <a:gd name="connsiteX8" fmla="*/ 0 w 12417"/>
                  <a:gd name="connsiteY8" fmla="*/ 0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17" h="12417">
                    <a:moveTo>
                      <a:pt x="0" y="3104"/>
                    </a:moveTo>
                    <a:lnTo>
                      <a:pt x="0" y="5278"/>
                    </a:lnTo>
                    <a:lnTo>
                      <a:pt x="2173" y="5278"/>
                    </a:lnTo>
                    <a:lnTo>
                      <a:pt x="2173" y="7451"/>
                    </a:lnTo>
                    <a:lnTo>
                      <a:pt x="3104" y="8382"/>
                    </a:lnTo>
                    <a:lnTo>
                      <a:pt x="3104" y="12728"/>
                    </a:lnTo>
                    <a:lnTo>
                      <a:pt x="14591" y="12728"/>
                    </a:lnTo>
                    <a:lnTo>
                      <a:pt x="14591" y="52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" name="Freeform: Shape 85">
                <a:extLst>
                  <a:ext uri="{FF2B5EF4-FFF2-40B4-BE49-F238E27FC236}">
                    <a16:creationId xmlns:a16="http://schemas.microsoft.com/office/drawing/2014/main" id="{FDDD5604-C1A7-4905-884D-4F61CE06232A}"/>
                  </a:ext>
                </a:extLst>
              </p:cNvPr>
              <p:cNvSpPr/>
              <p:nvPr/>
            </p:nvSpPr>
            <p:spPr>
              <a:xfrm>
                <a:off x="7229293" y="6429180"/>
                <a:ext cx="52776" cy="68298"/>
              </a:xfrm>
              <a:custGeom>
                <a:avLst/>
                <a:gdLst>
                  <a:gd name="connsiteX0" fmla="*/ 46877 w 52775"/>
                  <a:gd name="connsiteY0" fmla="*/ 0 h 68298"/>
                  <a:gd name="connsiteX1" fmla="*/ 37564 w 52775"/>
                  <a:gd name="connsiteY1" fmla="*/ 9313 h 68298"/>
                  <a:gd name="connsiteX2" fmla="*/ 27319 w 52775"/>
                  <a:gd name="connsiteY2" fmla="*/ 11487 h 68298"/>
                  <a:gd name="connsiteX3" fmla="*/ 14591 w 52775"/>
                  <a:gd name="connsiteY3" fmla="*/ 4036 h 68298"/>
                  <a:gd name="connsiteX4" fmla="*/ 0 w 52775"/>
                  <a:gd name="connsiteY4" fmla="*/ 4036 h 68298"/>
                  <a:gd name="connsiteX5" fmla="*/ 7451 w 52775"/>
                  <a:gd name="connsiteY5" fmla="*/ 24215 h 68298"/>
                  <a:gd name="connsiteX6" fmla="*/ 14591 w 52775"/>
                  <a:gd name="connsiteY6" fmla="*/ 46567 h 68298"/>
                  <a:gd name="connsiteX7" fmla="*/ 19869 w 52775"/>
                  <a:gd name="connsiteY7" fmla="*/ 68609 h 68298"/>
                  <a:gd name="connsiteX8" fmla="*/ 32286 w 52775"/>
                  <a:gd name="connsiteY8" fmla="*/ 62400 h 68298"/>
                  <a:gd name="connsiteX9" fmla="*/ 41910 w 52775"/>
                  <a:gd name="connsiteY9" fmla="*/ 57122 h 68298"/>
                  <a:gd name="connsiteX10" fmla="*/ 49982 w 52775"/>
                  <a:gd name="connsiteY10" fmla="*/ 47498 h 68298"/>
                  <a:gd name="connsiteX11" fmla="*/ 54328 w 52775"/>
                  <a:gd name="connsiteY11" fmla="*/ 31666 h 68298"/>
                  <a:gd name="connsiteX12" fmla="*/ 52155 w 52775"/>
                  <a:gd name="connsiteY12" fmla="*/ 14902 h 68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775" h="68298">
                    <a:moveTo>
                      <a:pt x="46877" y="0"/>
                    </a:moveTo>
                    <a:lnTo>
                      <a:pt x="37564" y="9313"/>
                    </a:lnTo>
                    <a:lnTo>
                      <a:pt x="27319" y="11487"/>
                    </a:lnTo>
                    <a:lnTo>
                      <a:pt x="14591" y="4036"/>
                    </a:lnTo>
                    <a:lnTo>
                      <a:pt x="0" y="4036"/>
                    </a:lnTo>
                    <a:lnTo>
                      <a:pt x="7451" y="24215"/>
                    </a:lnTo>
                    <a:lnTo>
                      <a:pt x="14591" y="46567"/>
                    </a:lnTo>
                    <a:lnTo>
                      <a:pt x="19869" y="68609"/>
                    </a:lnTo>
                    <a:lnTo>
                      <a:pt x="32286" y="62400"/>
                    </a:lnTo>
                    <a:lnTo>
                      <a:pt x="41910" y="57122"/>
                    </a:lnTo>
                    <a:lnTo>
                      <a:pt x="49982" y="47498"/>
                    </a:lnTo>
                    <a:lnTo>
                      <a:pt x="54328" y="31666"/>
                    </a:lnTo>
                    <a:lnTo>
                      <a:pt x="52155" y="14902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" name="Freeform: Shape 86">
                <a:extLst>
                  <a:ext uri="{FF2B5EF4-FFF2-40B4-BE49-F238E27FC236}">
                    <a16:creationId xmlns:a16="http://schemas.microsoft.com/office/drawing/2014/main" id="{67CAC3B9-1A9B-4C5C-BBDC-783BD5755139}"/>
                  </a:ext>
                </a:extLst>
              </p:cNvPr>
              <p:cNvSpPr/>
              <p:nvPr/>
            </p:nvSpPr>
            <p:spPr>
              <a:xfrm>
                <a:off x="4103104" y="5644063"/>
                <a:ext cx="9313" cy="12418"/>
              </a:xfrm>
              <a:custGeom>
                <a:avLst/>
                <a:gdLst>
                  <a:gd name="connsiteX0" fmla="*/ 2173 w 9313"/>
                  <a:gd name="connsiteY0" fmla="*/ 5278 h 12417"/>
                  <a:gd name="connsiteX1" fmla="*/ 2173 w 9313"/>
                  <a:gd name="connsiteY1" fmla="*/ 7140 h 12417"/>
                  <a:gd name="connsiteX2" fmla="*/ 2173 w 9313"/>
                  <a:gd name="connsiteY2" fmla="*/ 9313 h 12417"/>
                  <a:gd name="connsiteX3" fmla="*/ 4346 w 9313"/>
                  <a:gd name="connsiteY3" fmla="*/ 11487 h 12417"/>
                  <a:gd name="connsiteX4" fmla="*/ 5278 w 9313"/>
                  <a:gd name="connsiteY4" fmla="*/ 11487 h 12417"/>
                  <a:gd name="connsiteX5" fmla="*/ 9624 w 9313"/>
                  <a:gd name="connsiteY5" fmla="*/ 12418 h 12417"/>
                  <a:gd name="connsiteX6" fmla="*/ 9624 w 9313"/>
                  <a:gd name="connsiteY6" fmla="*/ 5278 h 12417"/>
                  <a:gd name="connsiteX7" fmla="*/ 0 w 9313"/>
                  <a:gd name="connsiteY7" fmla="*/ 0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13" h="12417">
                    <a:moveTo>
                      <a:pt x="2173" y="5278"/>
                    </a:moveTo>
                    <a:lnTo>
                      <a:pt x="2173" y="7140"/>
                    </a:lnTo>
                    <a:lnTo>
                      <a:pt x="2173" y="9313"/>
                    </a:lnTo>
                    <a:lnTo>
                      <a:pt x="4346" y="11487"/>
                    </a:lnTo>
                    <a:lnTo>
                      <a:pt x="5278" y="11487"/>
                    </a:lnTo>
                    <a:lnTo>
                      <a:pt x="9624" y="12418"/>
                    </a:lnTo>
                    <a:lnTo>
                      <a:pt x="9624" y="52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" name="Freeform: Shape 87">
                <a:extLst>
                  <a:ext uri="{FF2B5EF4-FFF2-40B4-BE49-F238E27FC236}">
                    <a16:creationId xmlns:a16="http://schemas.microsoft.com/office/drawing/2014/main" id="{57930FEE-91F0-4347-B3ED-CD339A391F55}"/>
                  </a:ext>
                </a:extLst>
              </p:cNvPr>
              <p:cNvSpPr/>
              <p:nvPr/>
            </p:nvSpPr>
            <p:spPr>
              <a:xfrm>
                <a:off x="4008418" y="5514917"/>
                <a:ext cx="34149" cy="18627"/>
              </a:xfrm>
              <a:custGeom>
                <a:avLst/>
                <a:gdLst>
                  <a:gd name="connsiteX0" fmla="*/ 21731 w 34149"/>
                  <a:gd name="connsiteY0" fmla="*/ 5278 h 18626"/>
                  <a:gd name="connsiteX1" fmla="*/ 16764 w 34149"/>
                  <a:gd name="connsiteY1" fmla="*/ 1863 h 18626"/>
                  <a:gd name="connsiteX2" fmla="*/ 7140 w 34149"/>
                  <a:gd name="connsiteY2" fmla="*/ 0 h 18626"/>
                  <a:gd name="connsiteX3" fmla="*/ 6209 w 34149"/>
                  <a:gd name="connsiteY3" fmla="*/ 1863 h 18626"/>
                  <a:gd name="connsiteX4" fmla="*/ 4036 w 34149"/>
                  <a:gd name="connsiteY4" fmla="*/ 1863 h 18626"/>
                  <a:gd name="connsiteX5" fmla="*/ 2173 w 34149"/>
                  <a:gd name="connsiteY5" fmla="*/ 4036 h 18626"/>
                  <a:gd name="connsiteX6" fmla="*/ 0 w 34149"/>
                  <a:gd name="connsiteY6" fmla="*/ 4036 h 18626"/>
                  <a:gd name="connsiteX7" fmla="*/ 0 w 34149"/>
                  <a:gd name="connsiteY7" fmla="*/ 16764 h 18626"/>
                  <a:gd name="connsiteX8" fmla="*/ 6209 w 34149"/>
                  <a:gd name="connsiteY8" fmla="*/ 18937 h 18626"/>
                  <a:gd name="connsiteX9" fmla="*/ 13660 w 34149"/>
                  <a:gd name="connsiteY9" fmla="*/ 18937 h 18626"/>
                  <a:gd name="connsiteX10" fmla="*/ 16764 w 34149"/>
                  <a:gd name="connsiteY10" fmla="*/ 19869 h 18626"/>
                  <a:gd name="connsiteX11" fmla="*/ 21731 w 34149"/>
                  <a:gd name="connsiteY11" fmla="*/ 18937 h 18626"/>
                  <a:gd name="connsiteX12" fmla="*/ 28251 w 34149"/>
                  <a:gd name="connsiteY12" fmla="*/ 16764 h 18626"/>
                  <a:gd name="connsiteX13" fmla="*/ 35391 w 34149"/>
                  <a:gd name="connsiteY13" fmla="*/ 16764 h 18626"/>
                  <a:gd name="connsiteX14" fmla="*/ 35391 w 34149"/>
                  <a:gd name="connsiteY14" fmla="*/ 12728 h 18626"/>
                  <a:gd name="connsiteX15" fmla="*/ 29182 w 34149"/>
                  <a:gd name="connsiteY15" fmla="*/ 9313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149" h="18626">
                    <a:moveTo>
                      <a:pt x="21731" y="5278"/>
                    </a:moveTo>
                    <a:lnTo>
                      <a:pt x="16764" y="1863"/>
                    </a:lnTo>
                    <a:lnTo>
                      <a:pt x="7140" y="0"/>
                    </a:lnTo>
                    <a:lnTo>
                      <a:pt x="6209" y="1863"/>
                    </a:lnTo>
                    <a:lnTo>
                      <a:pt x="4036" y="1863"/>
                    </a:lnTo>
                    <a:lnTo>
                      <a:pt x="2173" y="4036"/>
                    </a:lnTo>
                    <a:lnTo>
                      <a:pt x="0" y="4036"/>
                    </a:lnTo>
                    <a:lnTo>
                      <a:pt x="0" y="16764"/>
                    </a:lnTo>
                    <a:lnTo>
                      <a:pt x="6209" y="18937"/>
                    </a:lnTo>
                    <a:lnTo>
                      <a:pt x="13660" y="18937"/>
                    </a:lnTo>
                    <a:lnTo>
                      <a:pt x="16764" y="19869"/>
                    </a:lnTo>
                    <a:lnTo>
                      <a:pt x="21731" y="18937"/>
                    </a:lnTo>
                    <a:lnTo>
                      <a:pt x="28251" y="16764"/>
                    </a:lnTo>
                    <a:lnTo>
                      <a:pt x="35391" y="16764"/>
                    </a:lnTo>
                    <a:lnTo>
                      <a:pt x="35391" y="12728"/>
                    </a:lnTo>
                    <a:lnTo>
                      <a:pt x="29182" y="931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" name="Freeform: Shape 88">
                <a:extLst>
                  <a:ext uri="{FF2B5EF4-FFF2-40B4-BE49-F238E27FC236}">
                    <a16:creationId xmlns:a16="http://schemas.microsoft.com/office/drawing/2014/main" id="{F93337D4-5F0B-4622-990F-ADCA3DCFC8E0}"/>
                  </a:ext>
                </a:extLst>
              </p:cNvPr>
              <p:cNvSpPr/>
              <p:nvPr/>
            </p:nvSpPr>
            <p:spPr>
              <a:xfrm>
                <a:off x="3912490" y="5445999"/>
                <a:ext cx="155223" cy="58985"/>
              </a:xfrm>
              <a:custGeom>
                <a:avLst/>
                <a:gdLst>
                  <a:gd name="connsiteX0" fmla="*/ 156465 w 155222"/>
                  <a:gd name="connsiteY0" fmla="*/ 44394 h 58984"/>
                  <a:gd name="connsiteX1" fmla="*/ 134423 w 155222"/>
                  <a:gd name="connsiteY1" fmla="*/ 33838 h 58984"/>
                  <a:gd name="connsiteX2" fmla="*/ 114554 w 155222"/>
                  <a:gd name="connsiteY2" fmla="*/ 24215 h 58984"/>
                  <a:gd name="connsiteX3" fmla="*/ 94996 w 155222"/>
                  <a:gd name="connsiteY3" fmla="*/ 14901 h 58984"/>
                  <a:gd name="connsiteX4" fmla="*/ 68919 w 155222"/>
                  <a:gd name="connsiteY4" fmla="*/ 6519 h 58984"/>
                  <a:gd name="connsiteX5" fmla="*/ 39737 w 155222"/>
                  <a:gd name="connsiteY5" fmla="*/ 0 h 58984"/>
                  <a:gd name="connsiteX6" fmla="*/ 36633 w 155222"/>
                  <a:gd name="connsiteY6" fmla="*/ 2173 h 58984"/>
                  <a:gd name="connsiteX7" fmla="*/ 32286 w 155222"/>
                  <a:gd name="connsiteY7" fmla="*/ 2173 h 58984"/>
                  <a:gd name="connsiteX8" fmla="*/ 29182 w 155222"/>
                  <a:gd name="connsiteY8" fmla="*/ 4346 h 58984"/>
                  <a:gd name="connsiteX9" fmla="*/ 23904 w 155222"/>
                  <a:gd name="connsiteY9" fmla="*/ 4346 h 58984"/>
                  <a:gd name="connsiteX10" fmla="*/ 17695 w 155222"/>
                  <a:gd name="connsiteY10" fmla="*/ 9624 h 58984"/>
                  <a:gd name="connsiteX11" fmla="*/ 12418 w 155222"/>
                  <a:gd name="connsiteY11" fmla="*/ 13660 h 58984"/>
                  <a:gd name="connsiteX12" fmla="*/ 7451 w 155222"/>
                  <a:gd name="connsiteY12" fmla="*/ 21110 h 58984"/>
                  <a:gd name="connsiteX13" fmla="*/ 0 w 155222"/>
                  <a:gd name="connsiteY13" fmla="*/ 21110 h 58984"/>
                  <a:gd name="connsiteX14" fmla="*/ 3104 w 155222"/>
                  <a:gd name="connsiteY14" fmla="*/ 22352 h 58984"/>
                  <a:gd name="connsiteX15" fmla="*/ 10555 w 155222"/>
                  <a:gd name="connsiteY15" fmla="*/ 26388 h 58984"/>
                  <a:gd name="connsiteX16" fmla="*/ 16764 w 155222"/>
                  <a:gd name="connsiteY16" fmla="*/ 28561 h 58984"/>
                  <a:gd name="connsiteX17" fmla="*/ 22042 w 155222"/>
                  <a:gd name="connsiteY17" fmla="*/ 22352 h 58984"/>
                  <a:gd name="connsiteX18" fmla="*/ 25146 w 155222"/>
                  <a:gd name="connsiteY18" fmla="*/ 17075 h 58984"/>
                  <a:gd name="connsiteX19" fmla="*/ 31355 w 155222"/>
                  <a:gd name="connsiteY19" fmla="*/ 11797 h 58984"/>
                  <a:gd name="connsiteX20" fmla="*/ 58364 w 155222"/>
                  <a:gd name="connsiteY20" fmla="*/ 24215 h 58984"/>
                  <a:gd name="connsiteX21" fmla="*/ 83510 w 155222"/>
                  <a:gd name="connsiteY21" fmla="*/ 36943 h 58984"/>
                  <a:gd name="connsiteX22" fmla="*/ 110519 w 155222"/>
                  <a:gd name="connsiteY22" fmla="*/ 44394 h 58984"/>
                  <a:gd name="connsiteX23" fmla="*/ 112692 w 155222"/>
                  <a:gd name="connsiteY23" fmla="*/ 48740 h 58984"/>
                  <a:gd name="connsiteX24" fmla="*/ 112692 w 155222"/>
                  <a:gd name="connsiteY24" fmla="*/ 50913 h 58984"/>
                  <a:gd name="connsiteX25" fmla="*/ 112692 w 155222"/>
                  <a:gd name="connsiteY25" fmla="*/ 51844 h 58984"/>
                  <a:gd name="connsiteX26" fmla="*/ 112692 w 155222"/>
                  <a:gd name="connsiteY26" fmla="*/ 54017 h 58984"/>
                  <a:gd name="connsiteX27" fmla="*/ 112692 w 155222"/>
                  <a:gd name="connsiteY27" fmla="*/ 58364 h 58984"/>
                  <a:gd name="connsiteX28" fmla="*/ 110519 w 155222"/>
                  <a:gd name="connsiteY28" fmla="*/ 61468 h 58984"/>
                  <a:gd name="connsiteX29" fmla="*/ 124178 w 155222"/>
                  <a:gd name="connsiteY29" fmla="*/ 59295 h 58984"/>
                  <a:gd name="connsiteX30" fmla="*/ 136596 w 155222"/>
                  <a:gd name="connsiteY30" fmla="*/ 56191 h 58984"/>
                  <a:gd name="connsiteX31" fmla="*/ 146841 w 155222"/>
                  <a:gd name="connsiteY31" fmla="*/ 51844 h 58984"/>
                  <a:gd name="connsiteX32" fmla="*/ 156465 w 155222"/>
                  <a:gd name="connsiteY32" fmla="*/ 51844 h 5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5222" h="58984">
                    <a:moveTo>
                      <a:pt x="156465" y="44394"/>
                    </a:moveTo>
                    <a:lnTo>
                      <a:pt x="134423" y="33838"/>
                    </a:lnTo>
                    <a:lnTo>
                      <a:pt x="114554" y="24215"/>
                    </a:lnTo>
                    <a:lnTo>
                      <a:pt x="94996" y="14901"/>
                    </a:lnTo>
                    <a:lnTo>
                      <a:pt x="68919" y="6519"/>
                    </a:lnTo>
                    <a:lnTo>
                      <a:pt x="39737" y="0"/>
                    </a:lnTo>
                    <a:lnTo>
                      <a:pt x="36633" y="2173"/>
                    </a:lnTo>
                    <a:lnTo>
                      <a:pt x="32286" y="2173"/>
                    </a:lnTo>
                    <a:lnTo>
                      <a:pt x="29182" y="4346"/>
                    </a:lnTo>
                    <a:lnTo>
                      <a:pt x="23904" y="4346"/>
                    </a:lnTo>
                    <a:lnTo>
                      <a:pt x="17695" y="9624"/>
                    </a:lnTo>
                    <a:lnTo>
                      <a:pt x="12418" y="13660"/>
                    </a:lnTo>
                    <a:lnTo>
                      <a:pt x="7451" y="21110"/>
                    </a:lnTo>
                    <a:lnTo>
                      <a:pt x="0" y="21110"/>
                    </a:lnTo>
                    <a:lnTo>
                      <a:pt x="3104" y="22352"/>
                    </a:lnTo>
                    <a:lnTo>
                      <a:pt x="10555" y="26388"/>
                    </a:lnTo>
                    <a:lnTo>
                      <a:pt x="16764" y="28561"/>
                    </a:lnTo>
                    <a:lnTo>
                      <a:pt x="22042" y="22352"/>
                    </a:lnTo>
                    <a:lnTo>
                      <a:pt x="25146" y="17075"/>
                    </a:lnTo>
                    <a:lnTo>
                      <a:pt x="31355" y="11797"/>
                    </a:lnTo>
                    <a:lnTo>
                      <a:pt x="58364" y="24215"/>
                    </a:lnTo>
                    <a:lnTo>
                      <a:pt x="83510" y="36943"/>
                    </a:lnTo>
                    <a:lnTo>
                      <a:pt x="110519" y="44394"/>
                    </a:lnTo>
                    <a:lnTo>
                      <a:pt x="112692" y="48740"/>
                    </a:lnTo>
                    <a:lnTo>
                      <a:pt x="112692" y="50913"/>
                    </a:lnTo>
                    <a:lnTo>
                      <a:pt x="112692" y="51844"/>
                    </a:lnTo>
                    <a:lnTo>
                      <a:pt x="112692" y="54017"/>
                    </a:lnTo>
                    <a:lnTo>
                      <a:pt x="112692" y="58364"/>
                    </a:lnTo>
                    <a:lnTo>
                      <a:pt x="110519" y="61468"/>
                    </a:lnTo>
                    <a:lnTo>
                      <a:pt x="124178" y="59295"/>
                    </a:lnTo>
                    <a:lnTo>
                      <a:pt x="136596" y="56191"/>
                    </a:lnTo>
                    <a:lnTo>
                      <a:pt x="146841" y="51844"/>
                    </a:lnTo>
                    <a:lnTo>
                      <a:pt x="156465" y="51844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" name="Freeform: Shape 89">
                <a:extLst>
                  <a:ext uri="{FF2B5EF4-FFF2-40B4-BE49-F238E27FC236}">
                    <a16:creationId xmlns:a16="http://schemas.microsoft.com/office/drawing/2014/main" id="{87FEC343-DF6C-4A11-B6CE-E118B79F42F5}"/>
                  </a:ext>
                </a:extLst>
              </p:cNvPr>
              <p:cNvSpPr/>
              <p:nvPr/>
            </p:nvSpPr>
            <p:spPr>
              <a:xfrm>
                <a:off x="4008418" y="5417438"/>
                <a:ext cx="12418" cy="24836"/>
              </a:xfrm>
              <a:custGeom>
                <a:avLst/>
                <a:gdLst>
                  <a:gd name="connsiteX0" fmla="*/ 6209 w 12417"/>
                  <a:gd name="connsiteY0" fmla="*/ 3104 h 24835"/>
                  <a:gd name="connsiteX1" fmla="*/ 0 w 12417"/>
                  <a:gd name="connsiteY1" fmla="*/ 0 h 24835"/>
                  <a:gd name="connsiteX2" fmla="*/ 0 w 12417"/>
                  <a:gd name="connsiteY2" fmla="*/ 7451 h 24835"/>
                  <a:gd name="connsiteX3" fmla="*/ 0 w 12417"/>
                  <a:gd name="connsiteY3" fmla="*/ 10555 h 24835"/>
                  <a:gd name="connsiteX4" fmla="*/ 2173 w 12417"/>
                  <a:gd name="connsiteY4" fmla="*/ 14901 h 24835"/>
                  <a:gd name="connsiteX5" fmla="*/ 4036 w 12417"/>
                  <a:gd name="connsiteY5" fmla="*/ 18006 h 24835"/>
                  <a:gd name="connsiteX6" fmla="*/ 6209 w 12417"/>
                  <a:gd name="connsiteY6" fmla="*/ 20179 h 24835"/>
                  <a:gd name="connsiteX7" fmla="*/ 7140 w 12417"/>
                  <a:gd name="connsiteY7" fmla="*/ 25457 h 24835"/>
                  <a:gd name="connsiteX8" fmla="*/ 14591 w 12417"/>
                  <a:gd name="connsiteY8" fmla="*/ 25457 h 24835"/>
                  <a:gd name="connsiteX9" fmla="*/ 14591 w 12417"/>
                  <a:gd name="connsiteY9" fmla="*/ 15833 h 24835"/>
                  <a:gd name="connsiteX10" fmla="*/ 13660 w 12417"/>
                  <a:gd name="connsiteY10" fmla="*/ 10555 h 24835"/>
                  <a:gd name="connsiteX11" fmla="*/ 9313 w 12417"/>
                  <a:gd name="connsiteY11" fmla="*/ 7451 h 2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17" h="24835">
                    <a:moveTo>
                      <a:pt x="6209" y="3104"/>
                    </a:moveTo>
                    <a:lnTo>
                      <a:pt x="0" y="0"/>
                    </a:lnTo>
                    <a:lnTo>
                      <a:pt x="0" y="7451"/>
                    </a:lnTo>
                    <a:lnTo>
                      <a:pt x="0" y="10555"/>
                    </a:lnTo>
                    <a:lnTo>
                      <a:pt x="2173" y="14901"/>
                    </a:lnTo>
                    <a:lnTo>
                      <a:pt x="4036" y="18006"/>
                    </a:lnTo>
                    <a:lnTo>
                      <a:pt x="6209" y="20179"/>
                    </a:lnTo>
                    <a:lnTo>
                      <a:pt x="7140" y="25457"/>
                    </a:lnTo>
                    <a:lnTo>
                      <a:pt x="14591" y="25457"/>
                    </a:lnTo>
                    <a:lnTo>
                      <a:pt x="14591" y="15833"/>
                    </a:lnTo>
                    <a:lnTo>
                      <a:pt x="13660" y="10555"/>
                    </a:lnTo>
                    <a:lnTo>
                      <a:pt x="9313" y="745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" name="Freeform: Shape 90">
                <a:extLst>
                  <a:ext uri="{FF2B5EF4-FFF2-40B4-BE49-F238E27FC236}">
                    <a16:creationId xmlns:a16="http://schemas.microsoft.com/office/drawing/2014/main" id="{F81ED62D-D288-4CD9-BAA2-A0725BC69863}"/>
                  </a:ext>
                </a:extLst>
              </p:cNvPr>
              <p:cNvSpPr/>
              <p:nvPr/>
            </p:nvSpPr>
            <p:spPr>
              <a:xfrm>
                <a:off x="4000036" y="5393223"/>
                <a:ext cx="27940" cy="15522"/>
              </a:xfrm>
              <a:custGeom>
                <a:avLst/>
                <a:gdLst>
                  <a:gd name="connsiteX0" fmla="*/ 29182 w 27940"/>
                  <a:gd name="connsiteY0" fmla="*/ 16764 h 15522"/>
                  <a:gd name="connsiteX1" fmla="*/ 29182 w 27940"/>
                  <a:gd name="connsiteY1" fmla="*/ 12728 h 15522"/>
                  <a:gd name="connsiteX2" fmla="*/ 30113 w 27940"/>
                  <a:gd name="connsiteY2" fmla="*/ 10555 h 15522"/>
                  <a:gd name="connsiteX3" fmla="*/ 30113 w 27940"/>
                  <a:gd name="connsiteY3" fmla="*/ 9313 h 15522"/>
                  <a:gd name="connsiteX4" fmla="*/ 29182 w 27940"/>
                  <a:gd name="connsiteY4" fmla="*/ 7451 h 15522"/>
                  <a:gd name="connsiteX5" fmla="*/ 29182 w 27940"/>
                  <a:gd name="connsiteY5" fmla="*/ 5277 h 15522"/>
                  <a:gd name="connsiteX6" fmla="*/ 25146 w 27940"/>
                  <a:gd name="connsiteY6" fmla="*/ 3104 h 15522"/>
                  <a:gd name="connsiteX7" fmla="*/ 22973 w 27940"/>
                  <a:gd name="connsiteY7" fmla="*/ 0 h 15522"/>
                  <a:gd name="connsiteX8" fmla="*/ 0 w 27940"/>
                  <a:gd name="connsiteY8" fmla="*/ 0 h 15522"/>
                  <a:gd name="connsiteX9" fmla="*/ 0 w 27940"/>
                  <a:gd name="connsiteY9" fmla="*/ 3104 h 15522"/>
                  <a:gd name="connsiteX10" fmla="*/ 931 w 27940"/>
                  <a:gd name="connsiteY10" fmla="*/ 7451 h 15522"/>
                  <a:gd name="connsiteX11" fmla="*/ 5278 w 27940"/>
                  <a:gd name="connsiteY11" fmla="*/ 9313 h 15522"/>
                  <a:gd name="connsiteX12" fmla="*/ 8382 w 27940"/>
                  <a:gd name="connsiteY12" fmla="*/ 9313 h 15522"/>
                  <a:gd name="connsiteX13" fmla="*/ 12418 w 27940"/>
                  <a:gd name="connsiteY13" fmla="*/ 10555 h 15522"/>
                  <a:gd name="connsiteX14" fmla="*/ 17695 w 27940"/>
                  <a:gd name="connsiteY14" fmla="*/ 10555 h 15522"/>
                  <a:gd name="connsiteX15" fmla="*/ 22973 w 27940"/>
                  <a:gd name="connsiteY15" fmla="*/ 12728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940" h="15522">
                    <a:moveTo>
                      <a:pt x="29182" y="16764"/>
                    </a:moveTo>
                    <a:lnTo>
                      <a:pt x="29182" y="12728"/>
                    </a:lnTo>
                    <a:lnTo>
                      <a:pt x="30113" y="10555"/>
                    </a:lnTo>
                    <a:lnTo>
                      <a:pt x="30113" y="9313"/>
                    </a:lnTo>
                    <a:lnTo>
                      <a:pt x="29182" y="7451"/>
                    </a:lnTo>
                    <a:lnTo>
                      <a:pt x="29182" y="5277"/>
                    </a:lnTo>
                    <a:lnTo>
                      <a:pt x="25146" y="3104"/>
                    </a:lnTo>
                    <a:lnTo>
                      <a:pt x="22973" y="0"/>
                    </a:lnTo>
                    <a:lnTo>
                      <a:pt x="0" y="0"/>
                    </a:lnTo>
                    <a:lnTo>
                      <a:pt x="0" y="3104"/>
                    </a:lnTo>
                    <a:lnTo>
                      <a:pt x="931" y="7451"/>
                    </a:lnTo>
                    <a:lnTo>
                      <a:pt x="5278" y="9313"/>
                    </a:lnTo>
                    <a:lnTo>
                      <a:pt x="8382" y="9313"/>
                    </a:lnTo>
                    <a:lnTo>
                      <a:pt x="12418" y="10555"/>
                    </a:lnTo>
                    <a:lnTo>
                      <a:pt x="17695" y="10555"/>
                    </a:lnTo>
                    <a:lnTo>
                      <a:pt x="22973" y="1272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" name="Freeform: Shape 91">
                <a:extLst>
                  <a:ext uri="{FF2B5EF4-FFF2-40B4-BE49-F238E27FC236}">
                    <a16:creationId xmlns:a16="http://schemas.microsoft.com/office/drawing/2014/main" id="{C5994502-C742-4141-A41D-88B71237BD1E}"/>
                  </a:ext>
                </a:extLst>
              </p:cNvPr>
              <p:cNvSpPr/>
              <p:nvPr/>
            </p:nvSpPr>
            <p:spPr>
              <a:xfrm>
                <a:off x="5743810" y="6002628"/>
                <a:ext cx="99343" cy="207999"/>
              </a:xfrm>
              <a:custGeom>
                <a:avLst/>
                <a:gdLst>
                  <a:gd name="connsiteX0" fmla="*/ 92823 w 99342"/>
                  <a:gd name="connsiteY0" fmla="*/ 0 h 207998"/>
                  <a:gd name="connsiteX1" fmla="*/ 83510 w 99342"/>
                  <a:gd name="connsiteY1" fmla="*/ 5278 h 207998"/>
                  <a:gd name="connsiteX2" fmla="*/ 72023 w 99342"/>
                  <a:gd name="connsiteY2" fmla="*/ 14901 h 207998"/>
                  <a:gd name="connsiteX3" fmla="*/ 59606 w 99342"/>
                  <a:gd name="connsiteY3" fmla="*/ 27630 h 207998"/>
                  <a:gd name="connsiteX4" fmla="*/ 49051 w 99342"/>
                  <a:gd name="connsiteY4" fmla="*/ 40358 h 207998"/>
                  <a:gd name="connsiteX5" fmla="*/ 37564 w 99342"/>
                  <a:gd name="connsiteY5" fmla="*/ 51844 h 207998"/>
                  <a:gd name="connsiteX6" fmla="*/ 32286 w 99342"/>
                  <a:gd name="connsiteY6" fmla="*/ 60226 h 207998"/>
                  <a:gd name="connsiteX7" fmla="*/ 12728 w 99342"/>
                  <a:gd name="connsiteY7" fmla="*/ 60226 h 207998"/>
                  <a:gd name="connsiteX8" fmla="*/ 12728 w 99342"/>
                  <a:gd name="connsiteY8" fmla="*/ 75128 h 207998"/>
                  <a:gd name="connsiteX9" fmla="*/ 14591 w 99342"/>
                  <a:gd name="connsiteY9" fmla="*/ 90029 h 207998"/>
                  <a:gd name="connsiteX10" fmla="*/ 15833 w 99342"/>
                  <a:gd name="connsiteY10" fmla="*/ 104931 h 207998"/>
                  <a:gd name="connsiteX11" fmla="*/ 15833 w 99342"/>
                  <a:gd name="connsiteY11" fmla="*/ 114244 h 207998"/>
                  <a:gd name="connsiteX12" fmla="*/ 10555 w 99342"/>
                  <a:gd name="connsiteY12" fmla="*/ 129145 h 207998"/>
                  <a:gd name="connsiteX13" fmla="*/ 5278 w 99342"/>
                  <a:gd name="connsiteY13" fmla="*/ 144047 h 207998"/>
                  <a:gd name="connsiteX14" fmla="*/ 0 w 99342"/>
                  <a:gd name="connsiteY14" fmla="*/ 156775 h 207998"/>
                  <a:gd name="connsiteX15" fmla="*/ 1242 w 99342"/>
                  <a:gd name="connsiteY15" fmla="*/ 171366 h 207998"/>
                  <a:gd name="connsiteX16" fmla="*/ 8382 w 99342"/>
                  <a:gd name="connsiteY16" fmla="*/ 186267 h 207998"/>
                  <a:gd name="connsiteX17" fmla="*/ 10555 w 99342"/>
                  <a:gd name="connsiteY17" fmla="*/ 193718 h 207998"/>
                  <a:gd name="connsiteX18" fmla="*/ 14591 w 99342"/>
                  <a:gd name="connsiteY18" fmla="*/ 198996 h 207998"/>
                  <a:gd name="connsiteX19" fmla="*/ 19869 w 99342"/>
                  <a:gd name="connsiteY19" fmla="*/ 203342 h 207998"/>
                  <a:gd name="connsiteX20" fmla="*/ 25146 w 99342"/>
                  <a:gd name="connsiteY20" fmla="*/ 205205 h 207998"/>
                  <a:gd name="connsiteX21" fmla="*/ 32286 w 99342"/>
                  <a:gd name="connsiteY21" fmla="*/ 206446 h 207998"/>
                  <a:gd name="connsiteX22" fmla="*/ 32286 w 99342"/>
                  <a:gd name="connsiteY22" fmla="*/ 210482 h 207998"/>
                  <a:gd name="connsiteX23" fmla="*/ 45015 w 99342"/>
                  <a:gd name="connsiteY23" fmla="*/ 201169 h 207998"/>
                  <a:gd name="connsiteX24" fmla="*/ 52155 w 99342"/>
                  <a:gd name="connsiteY24" fmla="*/ 190614 h 207998"/>
                  <a:gd name="connsiteX25" fmla="*/ 54328 w 99342"/>
                  <a:gd name="connsiteY25" fmla="*/ 176644 h 207998"/>
                  <a:gd name="connsiteX26" fmla="*/ 56501 w 99342"/>
                  <a:gd name="connsiteY26" fmla="*/ 160811 h 207998"/>
                  <a:gd name="connsiteX27" fmla="*/ 59606 w 99342"/>
                  <a:gd name="connsiteY27" fmla="*/ 141874 h 207998"/>
                  <a:gd name="connsiteX28" fmla="*/ 66746 w 99342"/>
                  <a:gd name="connsiteY28" fmla="*/ 126972 h 207998"/>
                  <a:gd name="connsiteX29" fmla="*/ 76059 w 99342"/>
                  <a:gd name="connsiteY29" fmla="*/ 108966 h 207998"/>
                  <a:gd name="connsiteX30" fmla="*/ 86614 w 99342"/>
                  <a:gd name="connsiteY30" fmla="*/ 90029 h 207998"/>
                  <a:gd name="connsiteX31" fmla="*/ 95928 w 99342"/>
                  <a:gd name="connsiteY31" fmla="*/ 69850 h 207998"/>
                  <a:gd name="connsiteX32" fmla="*/ 101205 w 99342"/>
                  <a:gd name="connsiteY32" fmla="*/ 49671 h 207998"/>
                  <a:gd name="connsiteX33" fmla="*/ 101205 w 99342"/>
                  <a:gd name="connsiteY33" fmla="*/ 27630 h 207998"/>
                  <a:gd name="connsiteX34" fmla="*/ 92823 w 99342"/>
                  <a:gd name="connsiteY34" fmla="*/ 7451 h 20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9342" h="207998">
                    <a:moveTo>
                      <a:pt x="92823" y="0"/>
                    </a:moveTo>
                    <a:lnTo>
                      <a:pt x="83510" y="5278"/>
                    </a:lnTo>
                    <a:lnTo>
                      <a:pt x="72023" y="14901"/>
                    </a:lnTo>
                    <a:lnTo>
                      <a:pt x="59606" y="27630"/>
                    </a:lnTo>
                    <a:lnTo>
                      <a:pt x="49051" y="40358"/>
                    </a:lnTo>
                    <a:lnTo>
                      <a:pt x="37564" y="51844"/>
                    </a:lnTo>
                    <a:lnTo>
                      <a:pt x="32286" y="60226"/>
                    </a:lnTo>
                    <a:lnTo>
                      <a:pt x="12728" y="60226"/>
                    </a:lnTo>
                    <a:lnTo>
                      <a:pt x="12728" y="75128"/>
                    </a:lnTo>
                    <a:lnTo>
                      <a:pt x="14591" y="90029"/>
                    </a:lnTo>
                    <a:lnTo>
                      <a:pt x="15833" y="104931"/>
                    </a:lnTo>
                    <a:lnTo>
                      <a:pt x="15833" y="114244"/>
                    </a:lnTo>
                    <a:lnTo>
                      <a:pt x="10555" y="129145"/>
                    </a:lnTo>
                    <a:lnTo>
                      <a:pt x="5278" y="144047"/>
                    </a:lnTo>
                    <a:lnTo>
                      <a:pt x="0" y="156775"/>
                    </a:lnTo>
                    <a:lnTo>
                      <a:pt x="1242" y="171366"/>
                    </a:lnTo>
                    <a:lnTo>
                      <a:pt x="8382" y="186267"/>
                    </a:lnTo>
                    <a:lnTo>
                      <a:pt x="10555" y="193718"/>
                    </a:lnTo>
                    <a:lnTo>
                      <a:pt x="14591" y="198996"/>
                    </a:lnTo>
                    <a:lnTo>
                      <a:pt x="19869" y="203342"/>
                    </a:lnTo>
                    <a:lnTo>
                      <a:pt x="25146" y="205205"/>
                    </a:lnTo>
                    <a:lnTo>
                      <a:pt x="32286" y="206446"/>
                    </a:lnTo>
                    <a:lnTo>
                      <a:pt x="32286" y="210482"/>
                    </a:lnTo>
                    <a:lnTo>
                      <a:pt x="45015" y="201169"/>
                    </a:lnTo>
                    <a:lnTo>
                      <a:pt x="52155" y="190614"/>
                    </a:lnTo>
                    <a:lnTo>
                      <a:pt x="54328" y="176644"/>
                    </a:lnTo>
                    <a:lnTo>
                      <a:pt x="56501" y="160811"/>
                    </a:lnTo>
                    <a:lnTo>
                      <a:pt x="59606" y="141874"/>
                    </a:lnTo>
                    <a:lnTo>
                      <a:pt x="66746" y="126972"/>
                    </a:lnTo>
                    <a:lnTo>
                      <a:pt x="76059" y="108966"/>
                    </a:lnTo>
                    <a:lnTo>
                      <a:pt x="86614" y="90029"/>
                    </a:lnTo>
                    <a:lnTo>
                      <a:pt x="95928" y="69850"/>
                    </a:lnTo>
                    <a:lnTo>
                      <a:pt x="101205" y="49671"/>
                    </a:lnTo>
                    <a:lnTo>
                      <a:pt x="101205" y="27630"/>
                    </a:lnTo>
                    <a:lnTo>
                      <a:pt x="92823" y="745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" name="Freeform: Shape 92">
                <a:extLst>
                  <a:ext uri="{FF2B5EF4-FFF2-40B4-BE49-F238E27FC236}">
                    <a16:creationId xmlns:a16="http://schemas.microsoft.com/office/drawing/2014/main" id="{E7B9E1B9-179B-4D17-B047-414B6F99D83D}"/>
                  </a:ext>
                </a:extLst>
              </p:cNvPr>
              <p:cNvSpPr/>
              <p:nvPr/>
            </p:nvSpPr>
            <p:spPr>
              <a:xfrm>
                <a:off x="4236596" y="6662015"/>
                <a:ext cx="74507" cy="31045"/>
              </a:xfrm>
              <a:custGeom>
                <a:avLst/>
                <a:gdLst>
                  <a:gd name="connsiteX0" fmla="*/ 46877 w 74506"/>
                  <a:gd name="connsiteY0" fmla="*/ 3104 h 31044"/>
                  <a:gd name="connsiteX1" fmla="*/ 32286 w 74506"/>
                  <a:gd name="connsiteY1" fmla="*/ 0 h 31044"/>
                  <a:gd name="connsiteX2" fmla="*/ 21731 w 74506"/>
                  <a:gd name="connsiteY2" fmla="*/ 5278 h 31044"/>
                  <a:gd name="connsiteX3" fmla="*/ 10245 w 74506"/>
                  <a:gd name="connsiteY3" fmla="*/ 10555 h 31044"/>
                  <a:gd name="connsiteX4" fmla="*/ 0 w 74506"/>
                  <a:gd name="connsiteY4" fmla="*/ 14591 h 31044"/>
                  <a:gd name="connsiteX5" fmla="*/ 0 w 74506"/>
                  <a:gd name="connsiteY5" fmla="*/ 31666 h 31044"/>
                  <a:gd name="connsiteX6" fmla="*/ 12418 w 74506"/>
                  <a:gd name="connsiteY6" fmla="*/ 27319 h 31044"/>
                  <a:gd name="connsiteX7" fmla="*/ 21731 w 74506"/>
                  <a:gd name="connsiteY7" fmla="*/ 25457 h 31044"/>
                  <a:gd name="connsiteX8" fmla="*/ 30113 w 74506"/>
                  <a:gd name="connsiteY8" fmla="*/ 20179 h 31044"/>
                  <a:gd name="connsiteX9" fmla="*/ 39427 w 74506"/>
                  <a:gd name="connsiteY9" fmla="*/ 10555 h 31044"/>
                  <a:gd name="connsiteX10" fmla="*/ 42531 w 74506"/>
                  <a:gd name="connsiteY10" fmla="*/ 10555 h 31044"/>
                  <a:gd name="connsiteX11" fmla="*/ 41600 w 74506"/>
                  <a:gd name="connsiteY11" fmla="*/ 14591 h 31044"/>
                  <a:gd name="connsiteX12" fmla="*/ 39427 w 74506"/>
                  <a:gd name="connsiteY12" fmla="*/ 16764 h 31044"/>
                  <a:gd name="connsiteX13" fmla="*/ 39427 w 74506"/>
                  <a:gd name="connsiteY13" fmla="*/ 18006 h 31044"/>
                  <a:gd name="connsiteX14" fmla="*/ 37564 w 74506"/>
                  <a:gd name="connsiteY14" fmla="*/ 20179 h 31044"/>
                  <a:gd name="connsiteX15" fmla="*/ 34460 w 74506"/>
                  <a:gd name="connsiteY15" fmla="*/ 22042 h 31044"/>
                  <a:gd name="connsiteX16" fmla="*/ 32286 w 74506"/>
                  <a:gd name="connsiteY16" fmla="*/ 24215 h 31044"/>
                  <a:gd name="connsiteX17" fmla="*/ 32286 w 74506"/>
                  <a:gd name="connsiteY17" fmla="*/ 31666 h 31044"/>
                  <a:gd name="connsiteX18" fmla="*/ 46877 w 74506"/>
                  <a:gd name="connsiteY18" fmla="*/ 27319 h 31044"/>
                  <a:gd name="connsiteX19" fmla="*/ 59295 w 74506"/>
                  <a:gd name="connsiteY19" fmla="*/ 22042 h 31044"/>
                  <a:gd name="connsiteX20" fmla="*/ 71713 w 74506"/>
                  <a:gd name="connsiteY20" fmla="*/ 14591 h 31044"/>
                  <a:gd name="connsiteX21" fmla="*/ 76059 w 74506"/>
                  <a:gd name="connsiteY21" fmla="*/ 14591 h 31044"/>
                  <a:gd name="connsiteX22" fmla="*/ 63641 w 74506"/>
                  <a:gd name="connsiteY22" fmla="*/ 9313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4506" h="31044">
                    <a:moveTo>
                      <a:pt x="46877" y="3104"/>
                    </a:moveTo>
                    <a:lnTo>
                      <a:pt x="32286" y="0"/>
                    </a:lnTo>
                    <a:lnTo>
                      <a:pt x="21731" y="5278"/>
                    </a:lnTo>
                    <a:lnTo>
                      <a:pt x="10245" y="10555"/>
                    </a:lnTo>
                    <a:lnTo>
                      <a:pt x="0" y="14591"/>
                    </a:lnTo>
                    <a:lnTo>
                      <a:pt x="0" y="31666"/>
                    </a:lnTo>
                    <a:lnTo>
                      <a:pt x="12418" y="27319"/>
                    </a:lnTo>
                    <a:lnTo>
                      <a:pt x="21731" y="25457"/>
                    </a:lnTo>
                    <a:lnTo>
                      <a:pt x="30113" y="20179"/>
                    </a:lnTo>
                    <a:lnTo>
                      <a:pt x="39427" y="10555"/>
                    </a:lnTo>
                    <a:lnTo>
                      <a:pt x="42531" y="10555"/>
                    </a:lnTo>
                    <a:lnTo>
                      <a:pt x="41600" y="14591"/>
                    </a:lnTo>
                    <a:lnTo>
                      <a:pt x="39427" y="16764"/>
                    </a:lnTo>
                    <a:lnTo>
                      <a:pt x="39427" y="18006"/>
                    </a:lnTo>
                    <a:lnTo>
                      <a:pt x="37564" y="20179"/>
                    </a:lnTo>
                    <a:lnTo>
                      <a:pt x="34460" y="22042"/>
                    </a:lnTo>
                    <a:lnTo>
                      <a:pt x="32286" y="24215"/>
                    </a:lnTo>
                    <a:lnTo>
                      <a:pt x="32286" y="31666"/>
                    </a:lnTo>
                    <a:lnTo>
                      <a:pt x="46877" y="27319"/>
                    </a:lnTo>
                    <a:lnTo>
                      <a:pt x="59295" y="22042"/>
                    </a:lnTo>
                    <a:lnTo>
                      <a:pt x="71713" y="14591"/>
                    </a:lnTo>
                    <a:lnTo>
                      <a:pt x="76059" y="14591"/>
                    </a:lnTo>
                    <a:lnTo>
                      <a:pt x="63641" y="931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" name="Freeform: Shape 93">
                <a:extLst>
                  <a:ext uri="{FF2B5EF4-FFF2-40B4-BE49-F238E27FC236}">
                    <a16:creationId xmlns:a16="http://schemas.microsoft.com/office/drawing/2014/main" id="{A48350A3-E73E-474F-9499-7A9E11645A83}"/>
                  </a:ext>
                </a:extLst>
              </p:cNvPr>
              <p:cNvSpPr/>
              <p:nvPr/>
            </p:nvSpPr>
            <p:spPr>
              <a:xfrm>
                <a:off x="4403305" y="5779417"/>
                <a:ext cx="34149" cy="31045"/>
              </a:xfrm>
              <a:custGeom>
                <a:avLst/>
                <a:gdLst>
                  <a:gd name="connsiteX0" fmla="*/ 27009 w 34149"/>
                  <a:gd name="connsiteY0" fmla="*/ 23283 h 31044"/>
                  <a:gd name="connsiteX1" fmla="*/ 26078 w 34149"/>
                  <a:gd name="connsiteY1" fmla="*/ 22042 h 31044"/>
                  <a:gd name="connsiteX2" fmla="*/ 23904 w 34149"/>
                  <a:gd name="connsiteY2" fmla="*/ 22042 h 31044"/>
                  <a:gd name="connsiteX3" fmla="*/ 19558 w 34149"/>
                  <a:gd name="connsiteY3" fmla="*/ 22042 h 31044"/>
                  <a:gd name="connsiteX4" fmla="*/ 16454 w 34149"/>
                  <a:gd name="connsiteY4" fmla="*/ 20179 h 31044"/>
                  <a:gd name="connsiteX5" fmla="*/ 16454 w 34149"/>
                  <a:gd name="connsiteY5" fmla="*/ 0 h 31044"/>
                  <a:gd name="connsiteX6" fmla="*/ 12418 w 34149"/>
                  <a:gd name="connsiteY6" fmla="*/ 0 h 31044"/>
                  <a:gd name="connsiteX7" fmla="*/ 4967 w 34149"/>
                  <a:gd name="connsiteY7" fmla="*/ 12728 h 31044"/>
                  <a:gd name="connsiteX8" fmla="*/ 0 w 34149"/>
                  <a:gd name="connsiteY8" fmla="*/ 12728 h 31044"/>
                  <a:gd name="connsiteX9" fmla="*/ 0 w 34149"/>
                  <a:gd name="connsiteY9" fmla="*/ 15833 h 31044"/>
                  <a:gd name="connsiteX10" fmla="*/ 11487 w 34149"/>
                  <a:gd name="connsiteY10" fmla="*/ 20179 h 31044"/>
                  <a:gd name="connsiteX11" fmla="*/ 21731 w 34149"/>
                  <a:gd name="connsiteY11" fmla="*/ 25457 h 31044"/>
                  <a:gd name="connsiteX12" fmla="*/ 29182 w 34149"/>
                  <a:gd name="connsiteY12" fmla="*/ 30734 h 31044"/>
                  <a:gd name="connsiteX13" fmla="*/ 33218 w 34149"/>
                  <a:gd name="connsiteY13" fmla="*/ 32907 h 31044"/>
                  <a:gd name="connsiteX14" fmla="*/ 34149 w 34149"/>
                  <a:gd name="connsiteY14" fmla="*/ 30734 h 31044"/>
                  <a:gd name="connsiteX15" fmla="*/ 34149 w 34149"/>
                  <a:gd name="connsiteY15" fmla="*/ 29492 h 31044"/>
                  <a:gd name="connsiteX16" fmla="*/ 36322 w 34149"/>
                  <a:gd name="connsiteY16" fmla="*/ 27319 h 31044"/>
                  <a:gd name="connsiteX17" fmla="*/ 36322 w 34149"/>
                  <a:gd name="connsiteY17" fmla="*/ 23283 h 31044"/>
                  <a:gd name="connsiteX18" fmla="*/ 29182 w 34149"/>
                  <a:gd name="connsiteY18" fmla="*/ 23283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149" h="31044">
                    <a:moveTo>
                      <a:pt x="27009" y="23283"/>
                    </a:moveTo>
                    <a:lnTo>
                      <a:pt x="26078" y="22042"/>
                    </a:lnTo>
                    <a:lnTo>
                      <a:pt x="23904" y="22042"/>
                    </a:lnTo>
                    <a:lnTo>
                      <a:pt x="19558" y="22042"/>
                    </a:lnTo>
                    <a:lnTo>
                      <a:pt x="16454" y="20179"/>
                    </a:lnTo>
                    <a:lnTo>
                      <a:pt x="16454" y="0"/>
                    </a:lnTo>
                    <a:lnTo>
                      <a:pt x="12418" y="0"/>
                    </a:lnTo>
                    <a:lnTo>
                      <a:pt x="4967" y="12728"/>
                    </a:lnTo>
                    <a:lnTo>
                      <a:pt x="0" y="12728"/>
                    </a:lnTo>
                    <a:lnTo>
                      <a:pt x="0" y="15833"/>
                    </a:lnTo>
                    <a:lnTo>
                      <a:pt x="11487" y="20179"/>
                    </a:lnTo>
                    <a:lnTo>
                      <a:pt x="21731" y="25457"/>
                    </a:lnTo>
                    <a:lnTo>
                      <a:pt x="29182" y="30734"/>
                    </a:lnTo>
                    <a:lnTo>
                      <a:pt x="33218" y="32907"/>
                    </a:lnTo>
                    <a:lnTo>
                      <a:pt x="34149" y="30734"/>
                    </a:lnTo>
                    <a:lnTo>
                      <a:pt x="34149" y="29492"/>
                    </a:lnTo>
                    <a:lnTo>
                      <a:pt x="36322" y="27319"/>
                    </a:lnTo>
                    <a:lnTo>
                      <a:pt x="36322" y="23283"/>
                    </a:lnTo>
                    <a:lnTo>
                      <a:pt x="29182" y="2328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" name="Freeform: Shape 94">
                <a:extLst>
                  <a:ext uri="{FF2B5EF4-FFF2-40B4-BE49-F238E27FC236}">
                    <a16:creationId xmlns:a16="http://schemas.microsoft.com/office/drawing/2014/main" id="{85287D34-8214-4017-9520-5061D5201D13}"/>
                  </a:ext>
                </a:extLst>
              </p:cNvPr>
              <p:cNvSpPr/>
              <p:nvPr/>
            </p:nvSpPr>
            <p:spPr>
              <a:xfrm>
                <a:off x="4237527" y="6453395"/>
                <a:ext cx="12418" cy="18627"/>
              </a:xfrm>
              <a:custGeom>
                <a:avLst/>
                <a:gdLst>
                  <a:gd name="connsiteX0" fmla="*/ 4346 w 12417"/>
                  <a:gd name="connsiteY0" fmla="*/ 15833 h 18626"/>
                  <a:gd name="connsiteX1" fmla="*/ 6209 w 12417"/>
                  <a:gd name="connsiteY1" fmla="*/ 20179 h 18626"/>
                  <a:gd name="connsiteX2" fmla="*/ 14591 w 12417"/>
                  <a:gd name="connsiteY2" fmla="*/ 20179 h 18626"/>
                  <a:gd name="connsiteX3" fmla="*/ 13660 w 12417"/>
                  <a:gd name="connsiteY3" fmla="*/ 14901 h 18626"/>
                  <a:gd name="connsiteX4" fmla="*/ 13660 w 12417"/>
                  <a:gd name="connsiteY4" fmla="*/ 10555 h 18626"/>
                  <a:gd name="connsiteX5" fmla="*/ 11487 w 12417"/>
                  <a:gd name="connsiteY5" fmla="*/ 7451 h 18626"/>
                  <a:gd name="connsiteX6" fmla="*/ 9313 w 12417"/>
                  <a:gd name="connsiteY6" fmla="*/ 5277 h 18626"/>
                  <a:gd name="connsiteX7" fmla="*/ 6209 w 12417"/>
                  <a:gd name="connsiteY7" fmla="*/ 3104 h 18626"/>
                  <a:gd name="connsiteX8" fmla="*/ 2173 w 12417"/>
                  <a:gd name="connsiteY8" fmla="*/ 0 h 18626"/>
                  <a:gd name="connsiteX9" fmla="*/ 2173 w 12417"/>
                  <a:gd name="connsiteY9" fmla="*/ 5277 h 18626"/>
                  <a:gd name="connsiteX10" fmla="*/ 0 w 12417"/>
                  <a:gd name="connsiteY10" fmla="*/ 8382 h 18626"/>
                  <a:gd name="connsiteX11" fmla="*/ 2173 w 12417"/>
                  <a:gd name="connsiteY11" fmla="*/ 10555 h 18626"/>
                  <a:gd name="connsiteX12" fmla="*/ 2173 w 12417"/>
                  <a:gd name="connsiteY12" fmla="*/ 12728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7" h="18626">
                    <a:moveTo>
                      <a:pt x="4346" y="15833"/>
                    </a:moveTo>
                    <a:lnTo>
                      <a:pt x="6209" y="20179"/>
                    </a:lnTo>
                    <a:lnTo>
                      <a:pt x="14591" y="20179"/>
                    </a:lnTo>
                    <a:lnTo>
                      <a:pt x="13660" y="14901"/>
                    </a:lnTo>
                    <a:lnTo>
                      <a:pt x="13660" y="10555"/>
                    </a:lnTo>
                    <a:lnTo>
                      <a:pt x="11487" y="7451"/>
                    </a:lnTo>
                    <a:lnTo>
                      <a:pt x="9313" y="5277"/>
                    </a:lnTo>
                    <a:lnTo>
                      <a:pt x="6209" y="3104"/>
                    </a:lnTo>
                    <a:lnTo>
                      <a:pt x="2173" y="0"/>
                    </a:lnTo>
                    <a:lnTo>
                      <a:pt x="2173" y="5277"/>
                    </a:lnTo>
                    <a:lnTo>
                      <a:pt x="0" y="8382"/>
                    </a:lnTo>
                    <a:lnTo>
                      <a:pt x="2173" y="10555"/>
                    </a:lnTo>
                    <a:lnTo>
                      <a:pt x="2173" y="1272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" name="Freeform: Shape 95">
                <a:extLst>
                  <a:ext uri="{FF2B5EF4-FFF2-40B4-BE49-F238E27FC236}">
                    <a16:creationId xmlns:a16="http://schemas.microsoft.com/office/drawing/2014/main" id="{AA4E9C43-6630-492C-BC97-FE6369697EE5}"/>
                  </a:ext>
                </a:extLst>
              </p:cNvPr>
              <p:cNvSpPr/>
              <p:nvPr/>
            </p:nvSpPr>
            <p:spPr>
              <a:xfrm>
                <a:off x="4152155" y="6693680"/>
                <a:ext cx="58985" cy="52776"/>
              </a:xfrm>
              <a:custGeom>
                <a:avLst/>
                <a:gdLst>
                  <a:gd name="connsiteX0" fmla="*/ 29182 w 58984"/>
                  <a:gd name="connsiteY0" fmla="*/ 22352 h 52775"/>
                  <a:gd name="connsiteX1" fmla="*/ 14591 w 58984"/>
                  <a:gd name="connsiteY1" fmla="*/ 8382 h 52775"/>
                  <a:gd name="connsiteX2" fmla="*/ 0 w 58984"/>
                  <a:gd name="connsiteY2" fmla="*/ 0 h 52775"/>
                  <a:gd name="connsiteX3" fmla="*/ 0 w 58984"/>
                  <a:gd name="connsiteY3" fmla="*/ 15833 h 52775"/>
                  <a:gd name="connsiteX4" fmla="*/ 4036 w 58984"/>
                  <a:gd name="connsiteY4" fmla="*/ 34770 h 52775"/>
                  <a:gd name="connsiteX5" fmla="*/ 7451 w 58984"/>
                  <a:gd name="connsiteY5" fmla="*/ 49671 h 52775"/>
                  <a:gd name="connsiteX6" fmla="*/ 14591 w 58984"/>
                  <a:gd name="connsiteY6" fmla="*/ 51844 h 52775"/>
                  <a:gd name="connsiteX7" fmla="*/ 27009 w 58984"/>
                  <a:gd name="connsiteY7" fmla="*/ 54949 h 52775"/>
                  <a:gd name="connsiteX8" fmla="*/ 41600 w 58984"/>
                  <a:gd name="connsiteY8" fmla="*/ 54949 h 52775"/>
                  <a:gd name="connsiteX9" fmla="*/ 50913 w 58984"/>
                  <a:gd name="connsiteY9" fmla="*/ 52776 h 52775"/>
                  <a:gd name="connsiteX10" fmla="*/ 60537 w 58984"/>
                  <a:gd name="connsiteY10" fmla="*/ 52776 h 52775"/>
                  <a:gd name="connsiteX11" fmla="*/ 60537 w 58984"/>
                  <a:gd name="connsiteY11" fmla="*/ 44394 h 52775"/>
                  <a:gd name="connsiteX12" fmla="*/ 43773 w 58984"/>
                  <a:gd name="connsiteY12" fmla="*/ 34770 h 5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984" h="52775">
                    <a:moveTo>
                      <a:pt x="29182" y="22352"/>
                    </a:moveTo>
                    <a:lnTo>
                      <a:pt x="14591" y="8382"/>
                    </a:lnTo>
                    <a:lnTo>
                      <a:pt x="0" y="0"/>
                    </a:lnTo>
                    <a:lnTo>
                      <a:pt x="0" y="15833"/>
                    </a:lnTo>
                    <a:lnTo>
                      <a:pt x="4036" y="34770"/>
                    </a:lnTo>
                    <a:lnTo>
                      <a:pt x="7451" y="49671"/>
                    </a:lnTo>
                    <a:lnTo>
                      <a:pt x="14591" y="51844"/>
                    </a:lnTo>
                    <a:lnTo>
                      <a:pt x="27009" y="54949"/>
                    </a:lnTo>
                    <a:lnTo>
                      <a:pt x="41600" y="54949"/>
                    </a:lnTo>
                    <a:lnTo>
                      <a:pt x="50913" y="52776"/>
                    </a:lnTo>
                    <a:lnTo>
                      <a:pt x="60537" y="52776"/>
                    </a:lnTo>
                    <a:lnTo>
                      <a:pt x="60537" y="44394"/>
                    </a:lnTo>
                    <a:lnTo>
                      <a:pt x="43773" y="3477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" name="Freeform: Shape 96">
                <a:extLst>
                  <a:ext uri="{FF2B5EF4-FFF2-40B4-BE49-F238E27FC236}">
                    <a16:creationId xmlns:a16="http://schemas.microsoft.com/office/drawing/2014/main" id="{36F7AD5D-76B8-4152-8093-B8B02DFF9B87}"/>
                  </a:ext>
                </a:extLst>
              </p:cNvPr>
              <p:cNvSpPr/>
              <p:nvPr/>
            </p:nvSpPr>
            <p:spPr>
              <a:xfrm>
                <a:off x="4063677" y="5497843"/>
                <a:ext cx="86925" cy="34149"/>
              </a:xfrm>
              <a:custGeom>
                <a:avLst/>
                <a:gdLst>
                  <a:gd name="connsiteX0" fmla="*/ 88477 w 86924"/>
                  <a:gd name="connsiteY0" fmla="*/ 17075 h 34149"/>
                  <a:gd name="connsiteX1" fmla="*/ 70782 w 86924"/>
                  <a:gd name="connsiteY1" fmla="*/ 11797 h 34149"/>
                  <a:gd name="connsiteX2" fmla="*/ 56191 w 86924"/>
                  <a:gd name="connsiteY2" fmla="*/ 6519 h 34149"/>
                  <a:gd name="connsiteX3" fmla="*/ 37564 w 86924"/>
                  <a:gd name="connsiteY3" fmla="*/ 2173 h 34149"/>
                  <a:gd name="connsiteX4" fmla="*/ 15522 w 86924"/>
                  <a:gd name="connsiteY4" fmla="*/ 0 h 34149"/>
                  <a:gd name="connsiteX5" fmla="*/ 17695 w 86924"/>
                  <a:gd name="connsiteY5" fmla="*/ 6519 h 34149"/>
                  <a:gd name="connsiteX6" fmla="*/ 19869 w 86924"/>
                  <a:gd name="connsiteY6" fmla="*/ 9624 h 34149"/>
                  <a:gd name="connsiteX7" fmla="*/ 21731 w 86924"/>
                  <a:gd name="connsiteY7" fmla="*/ 11797 h 34149"/>
                  <a:gd name="connsiteX8" fmla="*/ 24836 w 86924"/>
                  <a:gd name="connsiteY8" fmla="*/ 14902 h 34149"/>
                  <a:gd name="connsiteX9" fmla="*/ 29182 w 86924"/>
                  <a:gd name="connsiteY9" fmla="*/ 17075 h 34149"/>
                  <a:gd name="connsiteX10" fmla="*/ 22973 w 86924"/>
                  <a:gd name="connsiteY10" fmla="*/ 18937 h 34149"/>
                  <a:gd name="connsiteX11" fmla="*/ 15522 w 86924"/>
                  <a:gd name="connsiteY11" fmla="*/ 21110 h 34149"/>
                  <a:gd name="connsiteX12" fmla="*/ 9313 w 86924"/>
                  <a:gd name="connsiteY12" fmla="*/ 21110 h 34149"/>
                  <a:gd name="connsiteX13" fmla="*/ 0 w 86924"/>
                  <a:gd name="connsiteY13" fmla="*/ 21110 h 34149"/>
                  <a:gd name="connsiteX14" fmla="*/ 5278 w 86924"/>
                  <a:gd name="connsiteY14" fmla="*/ 33839 h 34149"/>
                  <a:gd name="connsiteX15" fmla="*/ 15522 w 86924"/>
                  <a:gd name="connsiteY15" fmla="*/ 33839 h 34149"/>
                  <a:gd name="connsiteX16" fmla="*/ 30113 w 86924"/>
                  <a:gd name="connsiteY16" fmla="*/ 36012 h 34149"/>
                  <a:gd name="connsiteX17" fmla="*/ 43773 w 86924"/>
                  <a:gd name="connsiteY17" fmla="*/ 36943 h 34149"/>
                  <a:gd name="connsiteX18" fmla="*/ 49050 w 86924"/>
                  <a:gd name="connsiteY18" fmla="*/ 36943 h 34149"/>
                  <a:gd name="connsiteX19" fmla="*/ 52155 w 86924"/>
                  <a:gd name="connsiteY19" fmla="*/ 26388 h 34149"/>
                  <a:gd name="connsiteX20" fmla="*/ 54018 w 86924"/>
                  <a:gd name="connsiteY20" fmla="*/ 24525 h 34149"/>
                  <a:gd name="connsiteX21" fmla="*/ 56191 w 86924"/>
                  <a:gd name="connsiteY21" fmla="*/ 26388 h 34149"/>
                  <a:gd name="connsiteX22" fmla="*/ 58364 w 86924"/>
                  <a:gd name="connsiteY22" fmla="*/ 28561 h 34149"/>
                  <a:gd name="connsiteX23" fmla="*/ 59295 w 86924"/>
                  <a:gd name="connsiteY23" fmla="*/ 29803 h 34149"/>
                  <a:gd name="connsiteX24" fmla="*/ 59295 w 86924"/>
                  <a:gd name="connsiteY24" fmla="*/ 31666 h 34149"/>
                  <a:gd name="connsiteX25" fmla="*/ 59295 w 86924"/>
                  <a:gd name="connsiteY25" fmla="*/ 33839 h 34149"/>
                  <a:gd name="connsiteX26" fmla="*/ 65504 w 86924"/>
                  <a:gd name="connsiteY26" fmla="*/ 33839 h 34149"/>
                  <a:gd name="connsiteX27" fmla="*/ 68609 w 86924"/>
                  <a:gd name="connsiteY27" fmla="*/ 31666 h 34149"/>
                  <a:gd name="connsiteX28" fmla="*/ 72955 w 86924"/>
                  <a:gd name="connsiteY28" fmla="*/ 29803 h 34149"/>
                  <a:gd name="connsiteX29" fmla="*/ 77922 w 86924"/>
                  <a:gd name="connsiteY29" fmla="*/ 28561 h 34149"/>
                  <a:gd name="connsiteX30" fmla="*/ 81337 w 86924"/>
                  <a:gd name="connsiteY30" fmla="*/ 26388 h 34149"/>
                  <a:gd name="connsiteX31" fmla="*/ 88477 w 86924"/>
                  <a:gd name="connsiteY31" fmla="*/ 26388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6924" h="34149">
                    <a:moveTo>
                      <a:pt x="88477" y="17075"/>
                    </a:moveTo>
                    <a:lnTo>
                      <a:pt x="70782" y="11797"/>
                    </a:lnTo>
                    <a:lnTo>
                      <a:pt x="56191" y="6519"/>
                    </a:lnTo>
                    <a:lnTo>
                      <a:pt x="37564" y="2173"/>
                    </a:lnTo>
                    <a:lnTo>
                      <a:pt x="15522" y="0"/>
                    </a:lnTo>
                    <a:lnTo>
                      <a:pt x="17695" y="6519"/>
                    </a:lnTo>
                    <a:lnTo>
                      <a:pt x="19869" y="9624"/>
                    </a:lnTo>
                    <a:lnTo>
                      <a:pt x="21731" y="11797"/>
                    </a:lnTo>
                    <a:lnTo>
                      <a:pt x="24836" y="14902"/>
                    </a:lnTo>
                    <a:lnTo>
                      <a:pt x="29182" y="17075"/>
                    </a:lnTo>
                    <a:lnTo>
                      <a:pt x="22973" y="18937"/>
                    </a:lnTo>
                    <a:lnTo>
                      <a:pt x="15522" y="21110"/>
                    </a:lnTo>
                    <a:lnTo>
                      <a:pt x="9313" y="21110"/>
                    </a:lnTo>
                    <a:lnTo>
                      <a:pt x="0" y="21110"/>
                    </a:lnTo>
                    <a:lnTo>
                      <a:pt x="5278" y="33839"/>
                    </a:lnTo>
                    <a:lnTo>
                      <a:pt x="15522" y="33839"/>
                    </a:lnTo>
                    <a:lnTo>
                      <a:pt x="30113" y="36012"/>
                    </a:lnTo>
                    <a:lnTo>
                      <a:pt x="43773" y="36943"/>
                    </a:lnTo>
                    <a:lnTo>
                      <a:pt x="49050" y="36943"/>
                    </a:lnTo>
                    <a:lnTo>
                      <a:pt x="52155" y="26388"/>
                    </a:lnTo>
                    <a:lnTo>
                      <a:pt x="54018" y="24525"/>
                    </a:lnTo>
                    <a:lnTo>
                      <a:pt x="56191" y="26388"/>
                    </a:lnTo>
                    <a:lnTo>
                      <a:pt x="58364" y="28561"/>
                    </a:lnTo>
                    <a:lnTo>
                      <a:pt x="59295" y="29803"/>
                    </a:lnTo>
                    <a:lnTo>
                      <a:pt x="59295" y="31666"/>
                    </a:lnTo>
                    <a:lnTo>
                      <a:pt x="59295" y="33839"/>
                    </a:lnTo>
                    <a:lnTo>
                      <a:pt x="65504" y="33839"/>
                    </a:lnTo>
                    <a:lnTo>
                      <a:pt x="68609" y="31666"/>
                    </a:lnTo>
                    <a:lnTo>
                      <a:pt x="72955" y="29803"/>
                    </a:lnTo>
                    <a:lnTo>
                      <a:pt x="77922" y="28561"/>
                    </a:lnTo>
                    <a:lnTo>
                      <a:pt x="81337" y="26388"/>
                    </a:lnTo>
                    <a:lnTo>
                      <a:pt x="88477" y="2638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" name="Freeform: Shape 97">
                <a:extLst>
                  <a:ext uri="{FF2B5EF4-FFF2-40B4-BE49-F238E27FC236}">
                    <a16:creationId xmlns:a16="http://schemas.microsoft.com/office/drawing/2014/main" id="{82870207-AF29-47C6-9642-64E5C9AD6E03}"/>
                  </a:ext>
                </a:extLst>
              </p:cNvPr>
              <p:cNvSpPr/>
              <p:nvPr/>
            </p:nvSpPr>
            <p:spPr>
              <a:xfrm>
                <a:off x="4215796" y="5526404"/>
                <a:ext cx="34149" cy="12418"/>
              </a:xfrm>
              <a:custGeom>
                <a:avLst/>
                <a:gdLst>
                  <a:gd name="connsiteX0" fmla="*/ 27940 w 34149"/>
                  <a:gd name="connsiteY0" fmla="*/ 12728 h 12417"/>
                  <a:gd name="connsiteX1" fmla="*/ 31045 w 34149"/>
                  <a:gd name="connsiteY1" fmla="*/ 10555 h 12417"/>
                  <a:gd name="connsiteX2" fmla="*/ 33218 w 34149"/>
                  <a:gd name="connsiteY2" fmla="*/ 7451 h 12417"/>
                  <a:gd name="connsiteX3" fmla="*/ 36322 w 34149"/>
                  <a:gd name="connsiteY3" fmla="*/ 5278 h 12417"/>
                  <a:gd name="connsiteX4" fmla="*/ 27940 w 34149"/>
                  <a:gd name="connsiteY4" fmla="*/ 1242 h 12417"/>
                  <a:gd name="connsiteX5" fmla="*/ 20800 w 34149"/>
                  <a:gd name="connsiteY5" fmla="*/ 0 h 12417"/>
                  <a:gd name="connsiteX6" fmla="*/ 13349 w 34149"/>
                  <a:gd name="connsiteY6" fmla="*/ 0 h 12417"/>
                  <a:gd name="connsiteX7" fmla="*/ 0 w 34149"/>
                  <a:gd name="connsiteY7" fmla="*/ 1242 h 12417"/>
                  <a:gd name="connsiteX8" fmla="*/ 0 w 34149"/>
                  <a:gd name="connsiteY8" fmla="*/ 12728 h 12417"/>
                  <a:gd name="connsiteX9" fmla="*/ 6209 w 34149"/>
                  <a:gd name="connsiteY9" fmla="*/ 10555 h 12417"/>
                  <a:gd name="connsiteX10" fmla="*/ 11487 w 34149"/>
                  <a:gd name="connsiteY10" fmla="*/ 10555 h 12417"/>
                  <a:gd name="connsiteX11" fmla="*/ 16454 w 34149"/>
                  <a:gd name="connsiteY11" fmla="*/ 10555 h 12417"/>
                  <a:gd name="connsiteX12" fmla="*/ 21731 w 34149"/>
                  <a:gd name="connsiteY12" fmla="*/ 12728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149" h="12417">
                    <a:moveTo>
                      <a:pt x="27940" y="12728"/>
                    </a:moveTo>
                    <a:lnTo>
                      <a:pt x="31045" y="10555"/>
                    </a:lnTo>
                    <a:lnTo>
                      <a:pt x="33218" y="7451"/>
                    </a:lnTo>
                    <a:lnTo>
                      <a:pt x="36322" y="5278"/>
                    </a:lnTo>
                    <a:lnTo>
                      <a:pt x="27940" y="1242"/>
                    </a:lnTo>
                    <a:lnTo>
                      <a:pt x="20800" y="0"/>
                    </a:lnTo>
                    <a:lnTo>
                      <a:pt x="13349" y="0"/>
                    </a:lnTo>
                    <a:lnTo>
                      <a:pt x="0" y="1242"/>
                    </a:lnTo>
                    <a:lnTo>
                      <a:pt x="0" y="12728"/>
                    </a:lnTo>
                    <a:lnTo>
                      <a:pt x="6209" y="10555"/>
                    </a:lnTo>
                    <a:lnTo>
                      <a:pt x="11487" y="10555"/>
                    </a:lnTo>
                    <a:lnTo>
                      <a:pt x="16454" y="10555"/>
                    </a:lnTo>
                    <a:lnTo>
                      <a:pt x="21731" y="1272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" name="Freeform: Shape 98">
                <a:extLst>
                  <a:ext uri="{FF2B5EF4-FFF2-40B4-BE49-F238E27FC236}">
                    <a16:creationId xmlns:a16="http://schemas.microsoft.com/office/drawing/2014/main" id="{F81CCAB4-E0EC-4DEC-A474-CB5E04672E40}"/>
                  </a:ext>
                </a:extLst>
              </p:cNvPr>
              <p:cNvSpPr/>
              <p:nvPr/>
            </p:nvSpPr>
            <p:spPr>
              <a:xfrm>
                <a:off x="4066782" y="5047076"/>
                <a:ext cx="12418" cy="15522"/>
              </a:xfrm>
              <a:custGeom>
                <a:avLst/>
                <a:gdLst>
                  <a:gd name="connsiteX0" fmla="*/ 6209 w 12417"/>
                  <a:gd name="connsiteY0" fmla="*/ 17075 h 15522"/>
                  <a:gd name="connsiteX1" fmla="*/ 7140 w 12417"/>
                  <a:gd name="connsiteY1" fmla="*/ 11487 h 15522"/>
                  <a:gd name="connsiteX2" fmla="*/ 7140 w 12417"/>
                  <a:gd name="connsiteY2" fmla="*/ 9624 h 15522"/>
                  <a:gd name="connsiteX3" fmla="*/ 9313 w 12417"/>
                  <a:gd name="connsiteY3" fmla="*/ 6209 h 15522"/>
                  <a:gd name="connsiteX4" fmla="*/ 11487 w 12417"/>
                  <a:gd name="connsiteY4" fmla="*/ 4346 h 15522"/>
                  <a:gd name="connsiteX5" fmla="*/ 12418 w 12417"/>
                  <a:gd name="connsiteY5" fmla="*/ 0 h 15522"/>
                  <a:gd name="connsiteX6" fmla="*/ 9313 w 12417"/>
                  <a:gd name="connsiteY6" fmla="*/ 0 h 15522"/>
                  <a:gd name="connsiteX7" fmla="*/ 7140 w 12417"/>
                  <a:gd name="connsiteY7" fmla="*/ 4346 h 15522"/>
                  <a:gd name="connsiteX8" fmla="*/ 4036 w 12417"/>
                  <a:gd name="connsiteY8" fmla="*/ 7451 h 15522"/>
                  <a:gd name="connsiteX9" fmla="*/ 2173 w 12417"/>
                  <a:gd name="connsiteY9" fmla="*/ 9624 h 15522"/>
                  <a:gd name="connsiteX10" fmla="*/ 0 w 12417"/>
                  <a:gd name="connsiteY10" fmla="*/ 11487 h 15522"/>
                  <a:gd name="connsiteX11" fmla="*/ 0 w 12417"/>
                  <a:gd name="connsiteY11" fmla="*/ 13660 h 15522"/>
                  <a:gd name="connsiteX12" fmla="*/ 2173 w 12417"/>
                  <a:gd name="connsiteY12" fmla="*/ 14901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7" h="15522">
                    <a:moveTo>
                      <a:pt x="6209" y="17075"/>
                    </a:moveTo>
                    <a:lnTo>
                      <a:pt x="7140" y="11487"/>
                    </a:lnTo>
                    <a:lnTo>
                      <a:pt x="7140" y="9624"/>
                    </a:lnTo>
                    <a:lnTo>
                      <a:pt x="9313" y="6209"/>
                    </a:lnTo>
                    <a:lnTo>
                      <a:pt x="11487" y="4346"/>
                    </a:lnTo>
                    <a:lnTo>
                      <a:pt x="12418" y="0"/>
                    </a:lnTo>
                    <a:lnTo>
                      <a:pt x="9313" y="0"/>
                    </a:lnTo>
                    <a:lnTo>
                      <a:pt x="7140" y="4346"/>
                    </a:lnTo>
                    <a:lnTo>
                      <a:pt x="4036" y="7451"/>
                    </a:lnTo>
                    <a:lnTo>
                      <a:pt x="2173" y="9624"/>
                    </a:lnTo>
                    <a:lnTo>
                      <a:pt x="0" y="11487"/>
                    </a:lnTo>
                    <a:lnTo>
                      <a:pt x="0" y="13660"/>
                    </a:lnTo>
                    <a:lnTo>
                      <a:pt x="2173" y="14901"/>
                    </a:lnTo>
                    <a:close/>
                  </a:path>
                </a:pathLst>
              </a:custGeom>
              <a:no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: Shape 99">
                <a:extLst>
                  <a:ext uri="{FF2B5EF4-FFF2-40B4-BE49-F238E27FC236}">
                    <a16:creationId xmlns:a16="http://schemas.microsoft.com/office/drawing/2014/main" id="{B211C831-DAC4-43CD-B711-A1A4062849FD}"/>
                  </a:ext>
                </a:extLst>
              </p:cNvPr>
              <p:cNvSpPr/>
              <p:nvPr/>
            </p:nvSpPr>
            <p:spPr>
              <a:xfrm>
                <a:off x="3707286" y="4372477"/>
                <a:ext cx="55880" cy="43462"/>
              </a:xfrm>
              <a:custGeom>
                <a:avLst/>
                <a:gdLst>
                  <a:gd name="connsiteX0" fmla="*/ 16764 w 55880"/>
                  <a:gd name="connsiteY0" fmla="*/ 37564 h 43462"/>
                  <a:gd name="connsiteX1" fmla="*/ 23904 w 55880"/>
                  <a:gd name="connsiteY1" fmla="*/ 45015 h 43462"/>
                  <a:gd name="connsiteX2" fmla="*/ 32286 w 55880"/>
                  <a:gd name="connsiteY2" fmla="*/ 45015 h 43462"/>
                  <a:gd name="connsiteX3" fmla="*/ 38495 w 55880"/>
                  <a:gd name="connsiteY3" fmla="*/ 44083 h 43462"/>
                  <a:gd name="connsiteX4" fmla="*/ 43773 w 55880"/>
                  <a:gd name="connsiteY4" fmla="*/ 44083 h 43462"/>
                  <a:gd name="connsiteX5" fmla="*/ 46877 w 55880"/>
                  <a:gd name="connsiteY5" fmla="*/ 41910 h 43462"/>
                  <a:gd name="connsiteX6" fmla="*/ 51224 w 55880"/>
                  <a:gd name="connsiteY6" fmla="*/ 36633 h 43462"/>
                  <a:gd name="connsiteX7" fmla="*/ 56191 w 55880"/>
                  <a:gd name="connsiteY7" fmla="*/ 36633 h 43462"/>
                  <a:gd name="connsiteX8" fmla="*/ 41600 w 55880"/>
                  <a:gd name="connsiteY8" fmla="*/ 22973 h 43462"/>
                  <a:gd name="connsiteX9" fmla="*/ 27009 w 55880"/>
                  <a:gd name="connsiteY9" fmla="*/ 10245 h 43462"/>
                  <a:gd name="connsiteX10" fmla="*/ 10555 w 55880"/>
                  <a:gd name="connsiteY10" fmla="*/ 0 h 43462"/>
                  <a:gd name="connsiteX11" fmla="*/ 12418 w 55880"/>
                  <a:gd name="connsiteY11" fmla="*/ 7140 h 43462"/>
                  <a:gd name="connsiteX12" fmla="*/ 12418 w 55880"/>
                  <a:gd name="connsiteY12" fmla="*/ 10245 h 43462"/>
                  <a:gd name="connsiteX13" fmla="*/ 14591 w 55880"/>
                  <a:gd name="connsiteY13" fmla="*/ 12418 h 43462"/>
                  <a:gd name="connsiteX14" fmla="*/ 16764 w 55880"/>
                  <a:gd name="connsiteY14" fmla="*/ 15522 h 43462"/>
                  <a:gd name="connsiteX15" fmla="*/ 0 w 55880"/>
                  <a:gd name="connsiteY15" fmla="*/ 25146 h 43462"/>
                  <a:gd name="connsiteX16" fmla="*/ 0 w 55880"/>
                  <a:gd name="connsiteY16" fmla="*/ 29182 h 43462"/>
                  <a:gd name="connsiteX17" fmla="*/ 9313 w 55880"/>
                  <a:gd name="connsiteY17" fmla="*/ 32286 h 4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880" h="43462">
                    <a:moveTo>
                      <a:pt x="16764" y="37564"/>
                    </a:moveTo>
                    <a:lnTo>
                      <a:pt x="23904" y="45015"/>
                    </a:lnTo>
                    <a:lnTo>
                      <a:pt x="32286" y="45015"/>
                    </a:lnTo>
                    <a:lnTo>
                      <a:pt x="38495" y="44083"/>
                    </a:lnTo>
                    <a:lnTo>
                      <a:pt x="43773" y="44083"/>
                    </a:lnTo>
                    <a:lnTo>
                      <a:pt x="46877" y="41910"/>
                    </a:lnTo>
                    <a:lnTo>
                      <a:pt x="51224" y="36633"/>
                    </a:lnTo>
                    <a:lnTo>
                      <a:pt x="56191" y="36633"/>
                    </a:lnTo>
                    <a:lnTo>
                      <a:pt x="41600" y="22973"/>
                    </a:lnTo>
                    <a:lnTo>
                      <a:pt x="27009" y="10245"/>
                    </a:lnTo>
                    <a:lnTo>
                      <a:pt x="10555" y="0"/>
                    </a:lnTo>
                    <a:lnTo>
                      <a:pt x="12418" y="7140"/>
                    </a:lnTo>
                    <a:lnTo>
                      <a:pt x="12418" y="10245"/>
                    </a:lnTo>
                    <a:lnTo>
                      <a:pt x="14591" y="12418"/>
                    </a:lnTo>
                    <a:lnTo>
                      <a:pt x="16764" y="15522"/>
                    </a:lnTo>
                    <a:lnTo>
                      <a:pt x="0" y="25146"/>
                    </a:lnTo>
                    <a:lnTo>
                      <a:pt x="0" y="29182"/>
                    </a:lnTo>
                    <a:lnTo>
                      <a:pt x="9313" y="3228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" name="Freeform: Shape 100">
                <a:extLst>
                  <a:ext uri="{FF2B5EF4-FFF2-40B4-BE49-F238E27FC236}">
                    <a16:creationId xmlns:a16="http://schemas.microsoft.com/office/drawing/2014/main" id="{62312AA6-A6EB-43E1-9C1C-FE6783609337}"/>
                  </a:ext>
                </a:extLst>
              </p:cNvPr>
              <p:cNvSpPr/>
              <p:nvPr/>
            </p:nvSpPr>
            <p:spPr>
              <a:xfrm>
                <a:off x="3927081" y="4626422"/>
                <a:ext cx="24836" cy="21731"/>
              </a:xfrm>
              <a:custGeom>
                <a:avLst/>
                <a:gdLst>
                  <a:gd name="connsiteX0" fmla="*/ 24215 w 24835"/>
                  <a:gd name="connsiteY0" fmla="*/ 4346 h 21731"/>
                  <a:gd name="connsiteX1" fmla="*/ 19869 w 24835"/>
                  <a:gd name="connsiteY1" fmla="*/ 0 h 21731"/>
                  <a:gd name="connsiteX2" fmla="*/ 14591 w 24835"/>
                  <a:gd name="connsiteY2" fmla="*/ 6519 h 21731"/>
                  <a:gd name="connsiteX3" fmla="*/ 7451 w 24835"/>
                  <a:gd name="connsiteY3" fmla="*/ 9624 h 21731"/>
                  <a:gd name="connsiteX4" fmla="*/ 0 w 24835"/>
                  <a:gd name="connsiteY4" fmla="*/ 12728 h 21731"/>
                  <a:gd name="connsiteX5" fmla="*/ 0 w 24835"/>
                  <a:gd name="connsiteY5" fmla="*/ 17075 h 21731"/>
                  <a:gd name="connsiteX6" fmla="*/ 4346 w 24835"/>
                  <a:gd name="connsiteY6" fmla="*/ 17075 h 21731"/>
                  <a:gd name="connsiteX7" fmla="*/ 9624 w 24835"/>
                  <a:gd name="connsiteY7" fmla="*/ 20179 h 21731"/>
                  <a:gd name="connsiteX8" fmla="*/ 16764 w 24835"/>
                  <a:gd name="connsiteY8" fmla="*/ 22042 h 21731"/>
                  <a:gd name="connsiteX9" fmla="*/ 24215 w 24835"/>
                  <a:gd name="connsiteY9" fmla="*/ 24215 h 21731"/>
                  <a:gd name="connsiteX10" fmla="*/ 24215 w 24835"/>
                  <a:gd name="connsiteY10" fmla="*/ 20179 h 21731"/>
                  <a:gd name="connsiteX11" fmla="*/ 27319 w 24835"/>
                  <a:gd name="connsiteY11" fmla="*/ 20179 h 21731"/>
                  <a:gd name="connsiteX12" fmla="*/ 27319 w 24835"/>
                  <a:gd name="connsiteY12" fmla="*/ 14901 h 21731"/>
                  <a:gd name="connsiteX13" fmla="*/ 27319 w 24835"/>
                  <a:gd name="connsiteY13" fmla="*/ 11797 h 21731"/>
                  <a:gd name="connsiteX14" fmla="*/ 26077 w 24835"/>
                  <a:gd name="connsiteY14" fmla="*/ 7451 h 21731"/>
                  <a:gd name="connsiteX15" fmla="*/ 26077 w 24835"/>
                  <a:gd name="connsiteY15" fmla="*/ 6519 h 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835" h="21731">
                    <a:moveTo>
                      <a:pt x="24215" y="4346"/>
                    </a:moveTo>
                    <a:lnTo>
                      <a:pt x="19869" y="0"/>
                    </a:lnTo>
                    <a:lnTo>
                      <a:pt x="14591" y="6519"/>
                    </a:lnTo>
                    <a:lnTo>
                      <a:pt x="7451" y="9624"/>
                    </a:lnTo>
                    <a:lnTo>
                      <a:pt x="0" y="12728"/>
                    </a:lnTo>
                    <a:lnTo>
                      <a:pt x="0" y="17075"/>
                    </a:lnTo>
                    <a:lnTo>
                      <a:pt x="4346" y="17075"/>
                    </a:lnTo>
                    <a:lnTo>
                      <a:pt x="9624" y="20179"/>
                    </a:lnTo>
                    <a:lnTo>
                      <a:pt x="16764" y="22042"/>
                    </a:lnTo>
                    <a:lnTo>
                      <a:pt x="24215" y="24215"/>
                    </a:lnTo>
                    <a:lnTo>
                      <a:pt x="24215" y="20179"/>
                    </a:lnTo>
                    <a:lnTo>
                      <a:pt x="27319" y="20179"/>
                    </a:lnTo>
                    <a:lnTo>
                      <a:pt x="27319" y="14901"/>
                    </a:lnTo>
                    <a:lnTo>
                      <a:pt x="27319" y="11797"/>
                    </a:lnTo>
                    <a:lnTo>
                      <a:pt x="26077" y="7451"/>
                    </a:lnTo>
                    <a:lnTo>
                      <a:pt x="26077" y="6519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" name="Freeform: Shape 101">
                <a:extLst>
                  <a:ext uri="{FF2B5EF4-FFF2-40B4-BE49-F238E27FC236}">
                    <a16:creationId xmlns:a16="http://schemas.microsoft.com/office/drawing/2014/main" id="{48B34524-B9B4-4DA7-A05F-A83604A6D522}"/>
                  </a:ext>
                </a:extLst>
              </p:cNvPr>
              <p:cNvSpPr/>
              <p:nvPr/>
            </p:nvSpPr>
            <p:spPr>
              <a:xfrm>
                <a:off x="3587454" y="4223153"/>
                <a:ext cx="37253" cy="31045"/>
              </a:xfrm>
              <a:custGeom>
                <a:avLst/>
                <a:gdLst>
                  <a:gd name="connsiteX0" fmla="*/ 19869 w 37253"/>
                  <a:gd name="connsiteY0" fmla="*/ 33528 h 31044"/>
                  <a:gd name="connsiteX1" fmla="*/ 25146 w 37253"/>
                  <a:gd name="connsiteY1" fmla="*/ 31665 h 31044"/>
                  <a:gd name="connsiteX2" fmla="*/ 30424 w 37253"/>
                  <a:gd name="connsiteY2" fmla="*/ 31665 h 31044"/>
                  <a:gd name="connsiteX3" fmla="*/ 34460 w 37253"/>
                  <a:gd name="connsiteY3" fmla="*/ 29492 h 31044"/>
                  <a:gd name="connsiteX4" fmla="*/ 39737 w 37253"/>
                  <a:gd name="connsiteY4" fmla="*/ 29492 h 31044"/>
                  <a:gd name="connsiteX5" fmla="*/ 39737 w 37253"/>
                  <a:gd name="connsiteY5" fmla="*/ 22042 h 31044"/>
                  <a:gd name="connsiteX6" fmla="*/ 37564 w 37253"/>
                  <a:gd name="connsiteY6" fmla="*/ 16764 h 31044"/>
                  <a:gd name="connsiteX7" fmla="*/ 37564 w 37253"/>
                  <a:gd name="connsiteY7" fmla="*/ 12728 h 31044"/>
                  <a:gd name="connsiteX8" fmla="*/ 36633 w 37253"/>
                  <a:gd name="connsiteY8" fmla="*/ 7451 h 31044"/>
                  <a:gd name="connsiteX9" fmla="*/ 30424 w 37253"/>
                  <a:gd name="connsiteY9" fmla="*/ 4346 h 31044"/>
                  <a:gd name="connsiteX10" fmla="*/ 22973 w 37253"/>
                  <a:gd name="connsiteY10" fmla="*/ 2173 h 31044"/>
                  <a:gd name="connsiteX11" fmla="*/ 15833 w 37253"/>
                  <a:gd name="connsiteY11" fmla="*/ 0 h 31044"/>
                  <a:gd name="connsiteX12" fmla="*/ 7451 w 37253"/>
                  <a:gd name="connsiteY12" fmla="*/ 0 h 31044"/>
                  <a:gd name="connsiteX13" fmla="*/ 0 w 37253"/>
                  <a:gd name="connsiteY13" fmla="*/ 16764 h 31044"/>
                  <a:gd name="connsiteX14" fmla="*/ 10555 w 37253"/>
                  <a:gd name="connsiteY14" fmla="*/ 24215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253" h="31044">
                    <a:moveTo>
                      <a:pt x="19869" y="33528"/>
                    </a:moveTo>
                    <a:lnTo>
                      <a:pt x="25146" y="31665"/>
                    </a:lnTo>
                    <a:lnTo>
                      <a:pt x="30424" y="31665"/>
                    </a:lnTo>
                    <a:lnTo>
                      <a:pt x="34460" y="29492"/>
                    </a:lnTo>
                    <a:lnTo>
                      <a:pt x="39737" y="29492"/>
                    </a:lnTo>
                    <a:lnTo>
                      <a:pt x="39737" y="22042"/>
                    </a:lnTo>
                    <a:lnTo>
                      <a:pt x="37564" y="16764"/>
                    </a:lnTo>
                    <a:lnTo>
                      <a:pt x="37564" y="12728"/>
                    </a:lnTo>
                    <a:lnTo>
                      <a:pt x="36633" y="7451"/>
                    </a:lnTo>
                    <a:lnTo>
                      <a:pt x="30424" y="4346"/>
                    </a:lnTo>
                    <a:lnTo>
                      <a:pt x="22973" y="2173"/>
                    </a:lnTo>
                    <a:lnTo>
                      <a:pt x="15833" y="0"/>
                    </a:lnTo>
                    <a:lnTo>
                      <a:pt x="7451" y="0"/>
                    </a:lnTo>
                    <a:lnTo>
                      <a:pt x="0" y="16764"/>
                    </a:lnTo>
                    <a:lnTo>
                      <a:pt x="10555" y="24215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" name="Freeform: Shape 102">
                <a:extLst>
                  <a:ext uri="{FF2B5EF4-FFF2-40B4-BE49-F238E27FC236}">
                    <a16:creationId xmlns:a16="http://schemas.microsoft.com/office/drawing/2014/main" id="{A7CCE750-0430-466A-9CA2-A068C419E995}"/>
                  </a:ext>
                </a:extLst>
              </p:cNvPr>
              <p:cNvSpPr/>
              <p:nvPr/>
            </p:nvSpPr>
            <p:spPr>
              <a:xfrm>
                <a:off x="2717274" y="4696893"/>
                <a:ext cx="18627" cy="9313"/>
              </a:xfrm>
              <a:custGeom>
                <a:avLst/>
                <a:gdLst>
                  <a:gd name="connsiteX0" fmla="*/ 4346 w 18626"/>
                  <a:gd name="connsiteY0" fmla="*/ 3104 h 9313"/>
                  <a:gd name="connsiteX1" fmla="*/ 7451 w 18626"/>
                  <a:gd name="connsiteY1" fmla="*/ 5278 h 9313"/>
                  <a:gd name="connsiteX2" fmla="*/ 11486 w 18626"/>
                  <a:gd name="connsiteY2" fmla="*/ 8382 h 9313"/>
                  <a:gd name="connsiteX3" fmla="*/ 16764 w 18626"/>
                  <a:gd name="connsiteY3" fmla="*/ 10555 h 9313"/>
                  <a:gd name="connsiteX4" fmla="*/ 16764 w 18626"/>
                  <a:gd name="connsiteY4" fmla="*/ 7451 h 9313"/>
                  <a:gd name="connsiteX5" fmla="*/ 20800 w 18626"/>
                  <a:gd name="connsiteY5" fmla="*/ 7451 h 9313"/>
                  <a:gd name="connsiteX6" fmla="*/ 20800 w 18626"/>
                  <a:gd name="connsiteY6" fmla="*/ 0 h 9313"/>
                  <a:gd name="connsiteX7" fmla="*/ 0 w 18626"/>
                  <a:gd name="connsiteY7" fmla="*/ 0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26" h="9313">
                    <a:moveTo>
                      <a:pt x="4346" y="3104"/>
                    </a:moveTo>
                    <a:lnTo>
                      <a:pt x="7451" y="5278"/>
                    </a:lnTo>
                    <a:lnTo>
                      <a:pt x="11486" y="8382"/>
                    </a:lnTo>
                    <a:lnTo>
                      <a:pt x="16764" y="10555"/>
                    </a:lnTo>
                    <a:lnTo>
                      <a:pt x="16764" y="7451"/>
                    </a:lnTo>
                    <a:lnTo>
                      <a:pt x="20800" y="7451"/>
                    </a:lnTo>
                    <a:lnTo>
                      <a:pt x="208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" name="Freeform: Shape 103">
                <a:extLst>
                  <a:ext uri="{FF2B5EF4-FFF2-40B4-BE49-F238E27FC236}">
                    <a16:creationId xmlns:a16="http://schemas.microsoft.com/office/drawing/2014/main" id="{1811DD34-7B92-4130-BB7E-06C7434DCB7D}"/>
                  </a:ext>
                </a:extLst>
              </p:cNvPr>
              <p:cNvSpPr/>
              <p:nvPr/>
            </p:nvSpPr>
            <p:spPr>
              <a:xfrm>
                <a:off x="2917512" y="4768295"/>
                <a:ext cx="31045" cy="34149"/>
              </a:xfrm>
              <a:custGeom>
                <a:avLst/>
                <a:gdLst>
                  <a:gd name="connsiteX0" fmla="*/ 21731 w 31044"/>
                  <a:gd name="connsiteY0" fmla="*/ 3104 h 34149"/>
                  <a:gd name="connsiteX1" fmla="*/ 16764 w 31044"/>
                  <a:gd name="connsiteY1" fmla="*/ 5278 h 34149"/>
                  <a:gd name="connsiteX2" fmla="*/ 13349 w 31044"/>
                  <a:gd name="connsiteY2" fmla="*/ 7451 h 34149"/>
                  <a:gd name="connsiteX3" fmla="*/ 0 w 31044"/>
                  <a:gd name="connsiteY3" fmla="*/ 12728 h 34149"/>
                  <a:gd name="connsiteX4" fmla="*/ 2173 w 31044"/>
                  <a:gd name="connsiteY4" fmla="*/ 18006 h 34149"/>
                  <a:gd name="connsiteX5" fmla="*/ 2173 w 31044"/>
                  <a:gd name="connsiteY5" fmla="*/ 23283 h 34149"/>
                  <a:gd name="connsiteX6" fmla="*/ 4036 w 31044"/>
                  <a:gd name="connsiteY6" fmla="*/ 29492 h 34149"/>
                  <a:gd name="connsiteX7" fmla="*/ 6209 w 31044"/>
                  <a:gd name="connsiteY7" fmla="*/ 32597 h 34149"/>
                  <a:gd name="connsiteX8" fmla="*/ 9313 w 31044"/>
                  <a:gd name="connsiteY8" fmla="*/ 36943 h 34149"/>
                  <a:gd name="connsiteX9" fmla="*/ 11487 w 31044"/>
                  <a:gd name="connsiteY9" fmla="*/ 34770 h 34149"/>
                  <a:gd name="connsiteX10" fmla="*/ 18627 w 31044"/>
                  <a:gd name="connsiteY10" fmla="*/ 30424 h 34149"/>
                  <a:gd name="connsiteX11" fmla="*/ 26077 w 31044"/>
                  <a:gd name="connsiteY11" fmla="*/ 25146 h 34149"/>
                  <a:gd name="connsiteX12" fmla="*/ 31355 w 31044"/>
                  <a:gd name="connsiteY12" fmla="*/ 15833 h 34149"/>
                  <a:gd name="connsiteX13" fmla="*/ 31355 w 31044"/>
                  <a:gd name="connsiteY13" fmla="*/ 8382 h 34149"/>
                  <a:gd name="connsiteX14" fmla="*/ 26077 w 31044"/>
                  <a:gd name="connsiteY14" fmla="*/ 0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044" h="34149">
                    <a:moveTo>
                      <a:pt x="21731" y="3104"/>
                    </a:moveTo>
                    <a:lnTo>
                      <a:pt x="16764" y="5278"/>
                    </a:lnTo>
                    <a:lnTo>
                      <a:pt x="13349" y="7451"/>
                    </a:lnTo>
                    <a:lnTo>
                      <a:pt x="0" y="12728"/>
                    </a:lnTo>
                    <a:lnTo>
                      <a:pt x="2173" y="18006"/>
                    </a:lnTo>
                    <a:lnTo>
                      <a:pt x="2173" y="23283"/>
                    </a:lnTo>
                    <a:lnTo>
                      <a:pt x="4036" y="29492"/>
                    </a:lnTo>
                    <a:lnTo>
                      <a:pt x="6209" y="32597"/>
                    </a:lnTo>
                    <a:lnTo>
                      <a:pt x="9313" y="36943"/>
                    </a:lnTo>
                    <a:lnTo>
                      <a:pt x="11487" y="34770"/>
                    </a:lnTo>
                    <a:lnTo>
                      <a:pt x="18627" y="30424"/>
                    </a:lnTo>
                    <a:lnTo>
                      <a:pt x="26077" y="25146"/>
                    </a:lnTo>
                    <a:lnTo>
                      <a:pt x="31355" y="15833"/>
                    </a:lnTo>
                    <a:lnTo>
                      <a:pt x="31355" y="8382"/>
                    </a:lnTo>
                    <a:lnTo>
                      <a:pt x="26077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" name="Freeform: Shape 104">
                <a:extLst>
                  <a:ext uri="{FF2B5EF4-FFF2-40B4-BE49-F238E27FC236}">
                    <a16:creationId xmlns:a16="http://schemas.microsoft.com/office/drawing/2014/main" id="{071EE5F0-59A6-41B2-B10D-CF31C52C75B0}"/>
                  </a:ext>
                </a:extLst>
              </p:cNvPr>
              <p:cNvSpPr/>
              <p:nvPr/>
            </p:nvSpPr>
            <p:spPr>
              <a:xfrm>
                <a:off x="3423849" y="4239917"/>
                <a:ext cx="245252" cy="170745"/>
              </a:xfrm>
              <a:custGeom>
                <a:avLst/>
                <a:gdLst>
                  <a:gd name="connsiteX0" fmla="*/ 7451 w 245252"/>
                  <a:gd name="connsiteY0" fmla="*/ 86304 h 170745"/>
                  <a:gd name="connsiteX1" fmla="*/ 12418 w 245252"/>
                  <a:gd name="connsiteY1" fmla="*/ 96859 h 170745"/>
                  <a:gd name="connsiteX2" fmla="*/ 14591 w 245252"/>
                  <a:gd name="connsiteY2" fmla="*/ 108346 h 170745"/>
                  <a:gd name="connsiteX3" fmla="*/ 30424 w 245252"/>
                  <a:gd name="connsiteY3" fmla="*/ 108346 h 170745"/>
                  <a:gd name="connsiteX4" fmla="*/ 43773 w 245252"/>
                  <a:gd name="connsiteY4" fmla="*/ 108346 h 170745"/>
                  <a:gd name="connsiteX5" fmla="*/ 49982 w 245252"/>
                  <a:gd name="connsiteY5" fmla="*/ 108346 h 170745"/>
                  <a:gd name="connsiteX6" fmla="*/ 63641 w 245252"/>
                  <a:gd name="connsiteY6" fmla="*/ 110519 h 170745"/>
                  <a:gd name="connsiteX7" fmla="*/ 70782 w 245252"/>
                  <a:gd name="connsiteY7" fmla="*/ 111450 h 170745"/>
                  <a:gd name="connsiteX8" fmla="*/ 76059 w 245252"/>
                  <a:gd name="connsiteY8" fmla="*/ 115486 h 170745"/>
                  <a:gd name="connsiteX9" fmla="*/ 83510 w 245252"/>
                  <a:gd name="connsiteY9" fmla="*/ 120763 h 170745"/>
                  <a:gd name="connsiteX10" fmla="*/ 83510 w 245252"/>
                  <a:gd name="connsiteY10" fmla="*/ 125110 h 170745"/>
                  <a:gd name="connsiteX11" fmla="*/ 66746 w 245252"/>
                  <a:gd name="connsiteY11" fmla="*/ 126041 h 170745"/>
                  <a:gd name="connsiteX12" fmla="*/ 49982 w 245252"/>
                  <a:gd name="connsiteY12" fmla="*/ 128214 h 170745"/>
                  <a:gd name="connsiteX13" fmla="*/ 36633 w 245252"/>
                  <a:gd name="connsiteY13" fmla="*/ 132560 h 170745"/>
                  <a:gd name="connsiteX14" fmla="*/ 27009 w 245252"/>
                  <a:gd name="connsiteY14" fmla="*/ 140942 h 170745"/>
                  <a:gd name="connsiteX15" fmla="*/ 22973 w 245252"/>
                  <a:gd name="connsiteY15" fmla="*/ 140942 h 170745"/>
                  <a:gd name="connsiteX16" fmla="*/ 29182 w 245252"/>
                  <a:gd name="connsiteY16" fmla="*/ 152429 h 170745"/>
                  <a:gd name="connsiteX17" fmla="*/ 37564 w 245252"/>
                  <a:gd name="connsiteY17" fmla="*/ 157706 h 170745"/>
                  <a:gd name="connsiteX18" fmla="*/ 46877 w 245252"/>
                  <a:gd name="connsiteY18" fmla="*/ 159880 h 170745"/>
                  <a:gd name="connsiteX19" fmla="*/ 57432 w 245252"/>
                  <a:gd name="connsiteY19" fmla="*/ 161742 h 170745"/>
                  <a:gd name="connsiteX20" fmla="*/ 70782 w 245252"/>
                  <a:gd name="connsiteY20" fmla="*/ 164847 h 170745"/>
                  <a:gd name="connsiteX21" fmla="*/ 95928 w 245252"/>
                  <a:gd name="connsiteY21" fmla="*/ 172297 h 170745"/>
                  <a:gd name="connsiteX22" fmla="*/ 117659 w 245252"/>
                  <a:gd name="connsiteY22" fmla="*/ 172297 h 170745"/>
                  <a:gd name="connsiteX23" fmla="*/ 137527 w 245252"/>
                  <a:gd name="connsiteY23" fmla="*/ 169193 h 170745"/>
                  <a:gd name="connsiteX24" fmla="*/ 157396 w 245252"/>
                  <a:gd name="connsiteY24" fmla="*/ 162984 h 170745"/>
                  <a:gd name="connsiteX25" fmla="*/ 178196 w 245252"/>
                  <a:gd name="connsiteY25" fmla="*/ 159880 h 170745"/>
                  <a:gd name="connsiteX26" fmla="*/ 195891 w 245252"/>
                  <a:gd name="connsiteY26" fmla="*/ 161742 h 170745"/>
                  <a:gd name="connsiteX27" fmla="*/ 214828 w 245252"/>
                  <a:gd name="connsiteY27" fmla="*/ 169193 h 170745"/>
                  <a:gd name="connsiteX28" fmla="*/ 225073 w 245252"/>
                  <a:gd name="connsiteY28" fmla="*/ 169193 h 170745"/>
                  <a:gd name="connsiteX29" fmla="*/ 234387 w 245252"/>
                  <a:gd name="connsiteY29" fmla="*/ 167020 h 170745"/>
                  <a:gd name="connsiteX30" fmla="*/ 244010 w 245252"/>
                  <a:gd name="connsiteY30" fmla="*/ 164847 h 170745"/>
                  <a:gd name="connsiteX31" fmla="*/ 241837 w 245252"/>
                  <a:gd name="connsiteY31" fmla="*/ 159880 h 170745"/>
                  <a:gd name="connsiteX32" fmla="*/ 241837 w 245252"/>
                  <a:gd name="connsiteY32" fmla="*/ 157706 h 170745"/>
                  <a:gd name="connsiteX33" fmla="*/ 241837 w 245252"/>
                  <a:gd name="connsiteY33" fmla="*/ 154602 h 170745"/>
                  <a:gd name="connsiteX34" fmla="*/ 239664 w 245252"/>
                  <a:gd name="connsiteY34" fmla="*/ 154602 h 170745"/>
                  <a:gd name="connsiteX35" fmla="*/ 237491 w 245252"/>
                  <a:gd name="connsiteY35" fmla="*/ 152429 h 170745"/>
                  <a:gd name="connsiteX36" fmla="*/ 234387 w 245252"/>
                  <a:gd name="connsiteY36" fmla="*/ 148083 h 170745"/>
                  <a:gd name="connsiteX37" fmla="*/ 234387 w 245252"/>
                  <a:gd name="connsiteY37" fmla="*/ 140942 h 170745"/>
                  <a:gd name="connsiteX38" fmla="*/ 237491 w 245252"/>
                  <a:gd name="connsiteY38" fmla="*/ 142805 h 170745"/>
                  <a:gd name="connsiteX39" fmla="*/ 239664 w 245252"/>
                  <a:gd name="connsiteY39" fmla="*/ 144978 h 170745"/>
                  <a:gd name="connsiteX40" fmla="*/ 241837 w 245252"/>
                  <a:gd name="connsiteY40" fmla="*/ 147151 h 170745"/>
                  <a:gd name="connsiteX41" fmla="*/ 244010 w 245252"/>
                  <a:gd name="connsiteY41" fmla="*/ 148083 h 170745"/>
                  <a:gd name="connsiteX42" fmla="*/ 247115 w 245252"/>
                  <a:gd name="connsiteY42" fmla="*/ 148083 h 170745"/>
                  <a:gd name="connsiteX43" fmla="*/ 244942 w 245252"/>
                  <a:gd name="connsiteY43" fmla="*/ 132560 h 170745"/>
                  <a:gd name="connsiteX44" fmla="*/ 239664 w 245252"/>
                  <a:gd name="connsiteY44" fmla="*/ 122937 h 170745"/>
                  <a:gd name="connsiteX45" fmla="*/ 230351 w 245252"/>
                  <a:gd name="connsiteY45" fmla="*/ 115486 h 170745"/>
                  <a:gd name="connsiteX46" fmla="*/ 219796 w 245252"/>
                  <a:gd name="connsiteY46" fmla="*/ 113623 h 170745"/>
                  <a:gd name="connsiteX47" fmla="*/ 203342 w 245252"/>
                  <a:gd name="connsiteY47" fmla="*/ 111450 h 170745"/>
                  <a:gd name="connsiteX48" fmla="*/ 198064 w 245252"/>
                  <a:gd name="connsiteY48" fmla="*/ 83199 h 170745"/>
                  <a:gd name="connsiteX49" fmla="*/ 192787 w 245252"/>
                  <a:gd name="connsiteY49" fmla="*/ 54638 h 170745"/>
                  <a:gd name="connsiteX50" fmla="*/ 185647 w 245252"/>
                  <a:gd name="connsiteY50" fmla="*/ 32597 h 170745"/>
                  <a:gd name="connsiteX51" fmla="*/ 171987 w 245252"/>
                  <a:gd name="connsiteY51" fmla="*/ 14901 h 170745"/>
                  <a:gd name="connsiteX52" fmla="*/ 150256 w 245252"/>
                  <a:gd name="connsiteY52" fmla="*/ 0 h 170745"/>
                  <a:gd name="connsiteX53" fmla="*/ 144978 w 245252"/>
                  <a:gd name="connsiteY53" fmla="*/ 10555 h 170745"/>
                  <a:gd name="connsiteX54" fmla="*/ 143736 w 245252"/>
                  <a:gd name="connsiteY54" fmla="*/ 22042 h 170745"/>
                  <a:gd name="connsiteX55" fmla="*/ 150256 w 245252"/>
                  <a:gd name="connsiteY55" fmla="*/ 32597 h 170745"/>
                  <a:gd name="connsiteX56" fmla="*/ 150256 w 245252"/>
                  <a:gd name="connsiteY56" fmla="*/ 40048 h 170745"/>
                  <a:gd name="connsiteX57" fmla="*/ 150256 w 245252"/>
                  <a:gd name="connsiteY57" fmla="*/ 46256 h 170745"/>
                  <a:gd name="connsiteX58" fmla="*/ 149014 w 245252"/>
                  <a:gd name="connsiteY58" fmla="*/ 51534 h 170745"/>
                  <a:gd name="connsiteX59" fmla="*/ 146841 w 245252"/>
                  <a:gd name="connsiteY59" fmla="*/ 56812 h 170745"/>
                  <a:gd name="connsiteX60" fmla="*/ 141874 w 245252"/>
                  <a:gd name="connsiteY60" fmla="*/ 49361 h 170745"/>
                  <a:gd name="connsiteX61" fmla="*/ 134423 w 245252"/>
                  <a:gd name="connsiteY61" fmla="*/ 38806 h 170745"/>
                  <a:gd name="connsiteX62" fmla="*/ 127283 w 245252"/>
                  <a:gd name="connsiteY62" fmla="*/ 24215 h 170745"/>
                  <a:gd name="connsiteX63" fmla="*/ 122005 w 245252"/>
                  <a:gd name="connsiteY63" fmla="*/ 25457 h 170745"/>
                  <a:gd name="connsiteX64" fmla="*/ 115796 w 245252"/>
                  <a:gd name="connsiteY64" fmla="*/ 25457 h 170745"/>
                  <a:gd name="connsiteX65" fmla="*/ 114555 w 245252"/>
                  <a:gd name="connsiteY65" fmla="*/ 27319 h 170745"/>
                  <a:gd name="connsiteX66" fmla="*/ 110519 w 245252"/>
                  <a:gd name="connsiteY66" fmla="*/ 29492 h 170745"/>
                  <a:gd name="connsiteX67" fmla="*/ 108346 w 245252"/>
                  <a:gd name="connsiteY67" fmla="*/ 31666 h 170745"/>
                  <a:gd name="connsiteX68" fmla="*/ 107414 w 245252"/>
                  <a:gd name="connsiteY68" fmla="*/ 36943 h 170745"/>
                  <a:gd name="connsiteX69" fmla="*/ 103068 w 245252"/>
                  <a:gd name="connsiteY69" fmla="*/ 32597 h 170745"/>
                  <a:gd name="connsiteX70" fmla="*/ 99964 w 245252"/>
                  <a:gd name="connsiteY70" fmla="*/ 31666 h 170745"/>
                  <a:gd name="connsiteX71" fmla="*/ 98101 w 245252"/>
                  <a:gd name="connsiteY71" fmla="*/ 27319 h 170745"/>
                  <a:gd name="connsiteX72" fmla="*/ 95928 w 245252"/>
                  <a:gd name="connsiteY72" fmla="*/ 24215 h 170745"/>
                  <a:gd name="connsiteX73" fmla="*/ 93755 w 245252"/>
                  <a:gd name="connsiteY73" fmla="*/ 22042 h 170745"/>
                  <a:gd name="connsiteX74" fmla="*/ 90650 w 245252"/>
                  <a:gd name="connsiteY74" fmla="*/ 20179 h 170745"/>
                  <a:gd name="connsiteX75" fmla="*/ 83510 w 245252"/>
                  <a:gd name="connsiteY75" fmla="*/ 20179 h 170745"/>
                  <a:gd name="connsiteX76" fmla="*/ 72023 w 245252"/>
                  <a:gd name="connsiteY76" fmla="*/ 20179 h 170745"/>
                  <a:gd name="connsiteX77" fmla="*/ 59295 w 245252"/>
                  <a:gd name="connsiteY77" fmla="*/ 20179 h 170745"/>
                  <a:gd name="connsiteX78" fmla="*/ 49982 w 245252"/>
                  <a:gd name="connsiteY78" fmla="*/ 20179 h 170745"/>
                  <a:gd name="connsiteX79" fmla="*/ 49982 w 245252"/>
                  <a:gd name="connsiteY79" fmla="*/ 16764 h 170745"/>
                  <a:gd name="connsiteX80" fmla="*/ 49050 w 245252"/>
                  <a:gd name="connsiteY80" fmla="*/ 14901 h 170745"/>
                  <a:gd name="connsiteX81" fmla="*/ 49050 w 245252"/>
                  <a:gd name="connsiteY81" fmla="*/ 12728 h 170745"/>
                  <a:gd name="connsiteX82" fmla="*/ 49982 w 245252"/>
                  <a:gd name="connsiteY82" fmla="*/ 12728 h 170745"/>
                  <a:gd name="connsiteX83" fmla="*/ 49982 w 245252"/>
                  <a:gd name="connsiteY83" fmla="*/ 10555 h 170745"/>
                  <a:gd name="connsiteX84" fmla="*/ 49982 w 245252"/>
                  <a:gd name="connsiteY84" fmla="*/ 7451 h 170745"/>
                  <a:gd name="connsiteX85" fmla="*/ 46877 w 245252"/>
                  <a:gd name="connsiteY85" fmla="*/ 7451 h 170745"/>
                  <a:gd name="connsiteX86" fmla="*/ 34459 w 245252"/>
                  <a:gd name="connsiteY86" fmla="*/ 5278 h 170745"/>
                  <a:gd name="connsiteX87" fmla="*/ 22973 w 245252"/>
                  <a:gd name="connsiteY87" fmla="*/ 12728 h 170745"/>
                  <a:gd name="connsiteX88" fmla="*/ 14591 w 245252"/>
                  <a:gd name="connsiteY88" fmla="*/ 24215 h 170745"/>
                  <a:gd name="connsiteX89" fmla="*/ 7451 w 245252"/>
                  <a:gd name="connsiteY89" fmla="*/ 36943 h 170745"/>
                  <a:gd name="connsiteX90" fmla="*/ 0 w 245252"/>
                  <a:gd name="connsiteY90" fmla="*/ 47498 h 170745"/>
                  <a:gd name="connsiteX91" fmla="*/ 0 w 245252"/>
                  <a:gd name="connsiteY91" fmla="*/ 66125 h 170745"/>
                  <a:gd name="connsiteX92" fmla="*/ 3104 w 245252"/>
                  <a:gd name="connsiteY92" fmla="*/ 76680 h 17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45252" h="170745">
                    <a:moveTo>
                      <a:pt x="7451" y="86304"/>
                    </a:moveTo>
                    <a:lnTo>
                      <a:pt x="12418" y="96859"/>
                    </a:lnTo>
                    <a:lnTo>
                      <a:pt x="14591" y="108346"/>
                    </a:lnTo>
                    <a:lnTo>
                      <a:pt x="30424" y="108346"/>
                    </a:lnTo>
                    <a:lnTo>
                      <a:pt x="43773" y="108346"/>
                    </a:lnTo>
                    <a:lnTo>
                      <a:pt x="49982" y="108346"/>
                    </a:lnTo>
                    <a:lnTo>
                      <a:pt x="63641" y="110519"/>
                    </a:lnTo>
                    <a:lnTo>
                      <a:pt x="70782" y="111450"/>
                    </a:lnTo>
                    <a:lnTo>
                      <a:pt x="76059" y="115486"/>
                    </a:lnTo>
                    <a:lnTo>
                      <a:pt x="83510" y="120763"/>
                    </a:lnTo>
                    <a:lnTo>
                      <a:pt x="83510" y="125110"/>
                    </a:lnTo>
                    <a:lnTo>
                      <a:pt x="66746" y="126041"/>
                    </a:lnTo>
                    <a:lnTo>
                      <a:pt x="49982" y="128214"/>
                    </a:lnTo>
                    <a:lnTo>
                      <a:pt x="36633" y="132560"/>
                    </a:lnTo>
                    <a:lnTo>
                      <a:pt x="27009" y="140942"/>
                    </a:lnTo>
                    <a:lnTo>
                      <a:pt x="22973" y="140942"/>
                    </a:lnTo>
                    <a:lnTo>
                      <a:pt x="29182" y="152429"/>
                    </a:lnTo>
                    <a:lnTo>
                      <a:pt x="37564" y="157706"/>
                    </a:lnTo>
                    <a:lnTo>
                      <a:pt x="46877" y="159880"/>
                    </a:lnTo>
                    <a:lnTo>
                      <a:pt x="57432" y="161742"/>
                    </a:lnTo>
                    <a:lnTo>
                      <a:pt x="70782" y="164847"/>
                    </a:lnTo>
                    <a:lnTo>
                      <a:pt x="95928" y="172297"/>
                    </a:lnTo>
                    <a:lnTo>
                      <a:pt x="117659" y="172297"/>
                    </a:lnTo>
                    <a:lnTo>
                      <a:pt x="137527" y="169193"/>
                    </a:lnTo>
                    <a:lnTo>
                      <a:pt x="157396" y="162984"/>
                    </a:lnTo>
                    <a:lnTo>
                      <a:pt x="178196" y="159880"/>
                    </a:lnTo>
                    <a:lnTo>
                      <a:pt x="195891" y="161742"/>
                    </a:lnTo>
                    <a:lnTo>
                      <a:pt x="214828" y="169193"/>
                    </a:lnTo>
                    <a:lnTo>
                      <a:pt x="225073" y="169193"/>
                    </a:lnTo>
                    <a:lnTo>
                      <a:pt x="234387" y="167020"/>
                    </a:lnTo>
                    <a:lnTo>
                      <a:pt x="244010" y="164847"/>
                    </a:lnTo>
                    <a:lnTo>
                      <a:pt x="241837" y="159880"/>
                    </a:lnTo>
                    <a:lnTo>
                      <a:pt x="241837" y="157706"/>
                    </a:lnTo>
                    <a:lnTo>
                      <a:pt x="241837" y="154602"/>
                    </a:lnTo>
                    <a:lnTo>
                      <a:pt x="239664" y="154602"/>
                    </a:lnTo>
                    <a:lnTo>
                      <a:pt x="237491" y="152429"/>
                    </a:lnTo>
                    <a:lnTo>
                      <a:pt x="234387" y="148083"/>
                    </a:lnTo>
                    <a:lnTo>
                      <a:pt x="234387" y="140942"/>
                    </a:lnTo>
                    <a:lnTo>
                      <a:pt x="237491" y="142805"/>
                    </a:lnTo>
                    <a:lnTo>
                      <a:pt x="239664" y="144978"/>
                    </a:lnTo>
                    <a:lnTo>
                      <a:pt x="241837" y="147151"/>
                    </a:lnTo>
                    <a:lnTo>
                      <a:pt x="244010" y="148083"/>
                    </a:lnTo>
                    <a:lnTo>
                      <a:pt x="247115" y="148083"/>
                    </a:lnTo>
                    <a:lnTo>
                      <a:pt x="244942" y="132560"/>
                    </a:lnTo>
                    <a:lnTo>
                      <a:pt x="239664" y="122937"/>
                    </a:lnTo>
                    <a:lnTo>
                      <a:pt x="230351" y="115486"/>
                    </a:lnTo>
                    <a:lnTo>
                      <a:pt x="219796" y="113623"/>
                    </a:lnTo>
                    <a:lnTo>
                      <a:pt x="203342" y="111450"/>
                    </a:lnTo>
                    <a:lnTo>
                      <a:pt x="198064" y="83199"/>
                    </a:lnTo>
                    <a:lnTo>
                      <a:pt x="192787" y="54638"/>
                    </a:lnTo>
                    <a:lnTo>
                      <a:pt x="185647" y="32597"/>
                    </a:lnTo>
                    <a:lnTo>
                      <a:pt x="171987" y="14901"/>
                    </a:lnTo>
                    <a:lnTo>
                      <a:pt x="150256" y="0"/>
                    </a:lnTo>
                    <a:lnTo>
                      <a:pt x="144978" y="10555"/>
                    </a:lnTo>
                    <a:lnTo>
                      <a:pt x="143736" y="22042"/>
                    </a:lnTo>
                    <a:lnTo>
                      <a:pt x="150256" y="32597"/>
                    </a:lnTo>
                    <a:lnTo>
                      <a:pt x="150256" y="40048"/>
                    </a:lnTo>
                    <a:lnTo>
                      <a:pt x="150256" y="46256"/>
                    </a:lnTo>
                    <a:lnTo>
                      <a:pt x="149014" y="51534"/>
                    </a:lnTo>
                    <a:lnTo>
                      <a:pt x="146841" y="56812"/>
                    </a:lnTo>
                    <a:lnTo>
                      <a:pt x="141874" y="49361"/>
                    </a:lnTo>
                    <a:lnTo>
                      <a:pt x="134423" y="38806"/>
                    </a:lnTo>
                    <a:lnTo>
                      <a:pt x="127283" y="24215"/>
                    </a:lnTo>
                    <a:lnTo>
                      <a:pt x="122005" y="25457"/>
                    </a:lnTo>
                    <a:lnTo>
                      <a:pt x="115796" y="25457"/>
                    </a:lnTo>
                    <a:lnTo>
                      <a:pt x="114555" y="27319"/>
                    </a:lnTo>
                    <a:lnTo>
                      <a:pt x="110519" y="29492"/>
                    </a:lnTo>
                    <a:lnTo>
                      <a:pt x="108346" y="31666"/>
                    </a:lnTo>
                    <a:lnTo>
                      <a:pt x="107414" y="36943"/>
                    </a:lnTo>
                    <a:lnTo>
                      <a:pt x="103068" y="32597"/>
                    </a:lnTo>
                    <a:lnTo>
                      <a:pt x="99964" y="31666"/>
                    </a:lnTo>
                    <a:lnTo>
                      <a:pt x="98101" y="27319"/>
                    </a:lnTo>
                    <a:lnTo>
                      <a:pt x="95928" y="24215"/>
                    </a:lnTo>
                    <a:lnTo>
                      <a:pt x="93755" y="22042"/>
                    </a:lnTo>
                    <a:lnTo>
                      <a:pt x="90650" y="20179"/>
                    </a:lnTo>
                    <a:lnTo>
                      <a:pt x="83510" y="20179"/>
                    </a:lnTo>
                    <a:lnTo>
                      <a:pt x="72023" y="20179"/>
                    </a:lnTo>
                    <a:lnTo>
                      <a:pt x="59295" y="20179"/>
                    </a:lnTo>
                    <a:lnTo>
                      <a:pt x="49982" y="20179"/>
                    </a:lnTo>
                    <a:lnTo>
                      <a:pt x="49982" y="16764"/>
                    </a:lnTo>
                    <a:lnTo>
                      <a:pt x="49050" y="14901"/>
                    </a:lnTo>
                    <a:lnTo>
                      <a:pt x="49050" y="12728"/>
                    </a:lnTo>
                    <a:lnTo>
                      <a:pt x="49982" y="12728"/>
                    </a:lnTo>
                    <a:lnTo>
                      <a:pt x="49982" y="10555"/>
                    </a:lnTo>
                    <a:lnTo>
                      <a:pt x="49982" y="7451"/>
                    </a:lnTo>
                    <a:lnTo>
                      <a:pt x="46877" y="7451"/>
                    </a:lnTo>
                    <a:lnTo>
                      <a:pt x="34459" y="5278"/>
                    </a:lnTo>
                    <a:lnTo>
                      <a:pt x="22973" y="12728"/>
                    </a:lnTo>
                    <a:lnTo>
                      <a:pt x="14591" y="24215"/>
                    </a:lnTo>
                    <a:lnTo>
                      <a:pt x="7451" y="36943"/>
                    </a:lnTo>
                    <a:lnTo>
                      <a:pt x="0" y="47498"/>
                    </a:lnTo>
                    <a:lnTo>
                      <a:pt x="0" y="66125"/>
                    </a:lnTo>
                    <a:lnTo>
                      <a:pt x="3104" y="7668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" name="Freeform: Shape 105">
                <a:extLst>
                  <a:ext uri="{FF2B5EF4-FFF2-40B4-BE49-F238E27FC236}">
                    <a16:creationId xmlns:a16="http://schemas.microsoft.com/office/drawing/2014/main" id="{54A68C35-F5C3-46CF-9669-10C703F90B54}"/>
                  </a:ext>
                </a:extLst>
              </p:cNvPr>
              <p:cNvSpPr/>
              <p:nvPr/>
            </p:nvSpPr>
            <p:spPr>
              <a:xfrm>
                <a:off x="2687161" y="4573956"/>
                <a:ext cx="37253" cy="27940"/>
              </a:xfrm>
              <a:custGeom>
                <a:avLst/>
                <a:gdLst>
                  <a:gd name="connsiteX0" fmla="*/ 32286 w 37253"/>
                  <a:gd name="connsiteY0" fmla="*/ 23283 h 27940"/>
                  <a:gd name="connsiteX1" fmla="*/ 36322 w 37253"/>
                  <a:gd name="connsiteY1" fmla="*/ 23283 h 27940"/>
                  <a:gd name="connsiteX2" fmla="*/ 39737 w 37253"/>
                  <a:gd name="connsiteY2" fmla="*/ 19869 h 27940"/>
                  <a:gd name="connsiteX3" fmla="*/ 30113 w 37253"/>
                  <a:gd name="connsiteY3" fmla="*/ 8382 h 27940"/>
                  <a:gd name="connsiteX4" fmla="*/ 17695 w 37253"/>
                  <a:gd name="connsiteY4" fmla="*/ 3104 h 27940"/>
                  <a:gd name="connsiteX5" fmla="*/ 0 w 37253"/>
                  <a:gd name="connsiteY5" fmla="*/ 0 h 27940"/>
                  <a:gd name="connsiteX6" fmla="*/ 0 w 37253"/>
                  <a:gd name="connsiteY6" fmla="*/ 7451 h 27940"/>
                  <a:gd name="connsiteX7" fmla="*/ 0 w 37253"/>
                  <a:gd name="connsiteY7" fmla="*/ 10555 h 27940"/>
                  <a:gd name="connsiteX8" fmla="*/ 3104 w 37253"/>
                  <a:gd name="connsiteY8" fmla="*/ 14901 h 27940"/>
                  <a:gd name="connsiteX9" fmla="*/ 5278 w 37253"/>
                  <a:gd name="connsiteY9" fmla="*/ 15833 h 27940"/>
                  <a:gd name="connsiteX10" fmla="*/ 10555 w 37253"/>
                  <a:gd name="connsiteY10" fmla="*/ 18006 h 27940"/>
                  <a:gd name="connsiteX11" fmla="*/ 14591 w 37253"/>
                  <a:gd name="connsiteY11" fmla="*/ 22042 h 27940"/>
                  <a:gd name="connsiteX12" fmla="*/ 19869 w 37253"/>
                  <a:gd name="connsiteY12" fmla="*/ 25146 h 27940"/>
                  <a:gd name="connsiteX13" fmla="*/ 22973 w 37253"/>
                  <a:gd name="connsiteY13" fmla="*/ 29492 h 27940"/>
                  <a:gd name="connsiteX14" fmla="*/ 29182 w 37253"/>
                  <a:gd name="connsiteY14" fmla="*/ 27319 h 27940"/>
                  <a:gd name="connsiteX15" fmla="*/ 30113 w 37253"/>
                  <a:gd name="connsiteY15" fmla="*/ 25146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3" h="27940">
                    <a:moveTo>
                      <a:pt x="32286" y="23283"/>
                    </a:moveTo>
                    <a:lnTo>
                      <a:pt x="36322" y="23283"/>
                    </a:lnTo>
                    <a:lnTo>
                      <a:pt x="39737" y="19869"/>
                    </a:lnTo>
                    <a:lnTo>
                      <a:pt x="30113" y="8382"/>
                    </a:lnTo>
                    <a:lnTo>
                      <a:pt x="17695" y="3104"/>
                    </a:lnTo>
                    <a:lnTo>
                      <a:pt x="0" y="0"/>
                    </a:lnTo>
                    <a:lnTo>
                      <a:pt x="0" y="7451"/>
                    </a:lnTo>
                    <a:lnTo>
                      <a:pt x="0" y="10555"/>
                    </a:lnTo>
                    <a:lnTo>
                      <a:pt x="3104" y="14901"/>
                    </a:lnTo>
                    <a:lnTo>
                      <a:pt x="5278" y="15833"/>
                    </a:lnTo>
                    <a:lnTo>
                      <a:pt x="10555" y="18006"/>
                    </a:lnTo>
                    <a:lnTo>
                      <a:pt x="14591" y="22042"/>
                    </a:lnTo>
                    <a:lnTo>
                      <a:pt x="19869" y="25146"/>
                    </a:lnTo>
                    <a:lnTo>
                      <a:pt x="22973" y="29492"/>
                    </a:lnTo>
                    <a:lnTo>
                      <a:pt x="29182" y="27319"/>
                    </a:lnTo>
                    <a:lnTo>
                      <a:pt x="30113" y="2514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" name="Freeform: Shape 106">
                <a:extLst>
                  <a:ext uri="{FF2B5EF4-FFF2-40B4-BE49-F238E27FC236}">
                    <a16:creationId xmlns:a16="http://schemas.microsoft.com/office/drawing/2014/main" id="{C7AA8AD8-5FE1-482A-836E-3784DD0E304C}"/>
                  </a:ext>
                </a:extLst>
              </p:cNvPr>
              <p:cNvSpPr/>
              <p:nvPr/>
            </p:nvSpPr>
            <p:spPr>
              <a:xfrm>
                <a:off x="3878341" y="4529873"/>
                <a:ext cx="93134" cy="86925"/>
              </a:xfrm>
              <a:custGeom>
                <a:avLst/>
                <a:gdLst>
                  <a:gd name="connsiteX0" fmla="*/ 60226 w 93133"/>
                  <a:gd name="connsiteY0" fmla="*/ 29492 h 86924"/>
                  <a:gd name="connsiteX1" fmla="*/ 39427 w 93133"/>
                  <a:gd name="connsiteY1" fmla="*/ 29492 h 86924"/>
                  <a:gd name="connsiteX2" fmla="*/ 39427 w 93133"/>
                  <a:gd name="connsiteY2" fmla="*/ 22042 h 86924"/>
                  <a:gd name="connsiteX3" fmla="*/ 39427 w 93133"/>
                  <a:gd name="connsiteY3" fmla="*/ 15833 h 86924"/>
                  <a:gd name="connsiteX4" fmla="*/ 38495 w 93133"/>
                  <a:gd name="connsiteY4" fmla="*/ 12728 h 86924"/>
                  <a:gd name="connsiteX5" fmla="*/ 36322 w 93133"/>
                  <a:gd name="connsiteY5" fmla="*/ 8382 h 86924"/>
                  <a:gd name="connsiteX6" fmla="*/ 36322 w 93133"/>
                  <a:gd name="connsiteY6" fmla="*/ 0 h 86924"/>
                  <a:gd name="connsiteX7" fmla="*/ 24836 w 93133"/>
                  <a:gd name="connsiteY7" fmla="*/ 10555 h 86924"/>
                  <a:gd name="connsiteX8" fmla="*/ 17695 w 93133"/>
                  <a:gd name="connsiteY8" fmla="*/ 25146 h 86924"/>
                  <a:gd name="connsiteX9" fmla="*/ 10245 w 93133"/>
                  <a:gd name="connsiteY9" fmla="*/ 40048 h 86924"/>
                  <a:gd name="connsiteX10" fmla="*/ 0 w 93133"/>
                  <a:gd name="connsiteY10" fmla="*/ 52465 h 86924"/>
                  <a:gd name="connsiteX11" fmla="*/ 3104 w 93133"/>
                  <a:gd name="connsiteY11" fmla="*/ 56812 h 86924"/>
                  <a:gd name="connsiteX12" fmla="*/ 7140 w 93133"/>
                  <a:gd name="connsiteY12" fmla="*/ 58985 h 86924"/>
                  <a:gd name="connsiteX13" fmla="*/ 9313 w 93133"/>
                  <a:gd name="connsiteY13" fmla="*/ 58985 h 86924"/>
                  <a:gd name="connsiteX14" fmla="*/ 12418 w 93133"/>
                  <a:gd name="connsiteY14" fmla="*/ 59916 h 86924"/>
                  <a:gd name="connsiteX15" fmla="*/ 16454 w 93133"/>
                  <a:gd name="connsiteY15" fmla="*/ 59916 h 86924"/>
                  <a:gd name="connsiteX16" fmla="*/ 19558 w 93133"/>
                  <a:gd name="connsiteY16" fmla="*/ 62089 h 86924"/>
                  <a:gd name="connsiteX17" fmla="*/ 24836 w 93133"/>
                  <a:gd name="connsiteY17" fmla="*/ 63952 h 86924"/>
                  <a:gd name="connsiteX18" fmla="*/ 27009 w 93133"/>
                  <a:gd name="connsiteY18" fmla="*/ 69229 h 86924"/>
                  <a:gd name="connsiteX19" fmla="*/ 29182 w 93133"/>
                  <a:gd name="connsiteY19" fmla="*/ 73576 h 86924"/>
                  <a:gd name="connsiteX20" fmla="*/ 31045 w 93133"/>
                  <a:gd name="connsiteY20" fmla="*/ 76680 h 86924"/>
                  <a:gd name="connsiteX21" fmla="*/ 29182 w 93133"/>
                  <a:gd name="connsiteY21" fmla="*/ 81026 h 86924"/>
                  <a:gd name="connsiteX22" fmla="*/ 29182 w 93133"/>
                  <a:gd name="connsiteY22" fmla="*/ 84131 h 86924"/>
                  <a:gd name="connsiteX23" fmla="*/ 29182 w 93133"/>
                  <a:gd name="connsiteY23" fmla="*/ 89408 h 86924"/>
                  <a:gd name="connsiteX24" fmla="*/ 43773 w 93133"/>
                  <a:gd name="connsiteY24" fmla="*/ 84131 h 86924"/>
                  <a:gd name="connsiteX25" fmla="*/ 54018 w 93133"/>
                  <a:gd name="connsiteY25" fmla="*/ 74507 h 86924"/>
                  <a:gd name="connsiteX26" fmla="*/ 60226 w 93133"/>
                  <a:gd name="connsiteY26" fmla="*/ 59916 h 86924"/>
                  <a:gd name="connsiteX27" fmla="*/ 65504 w 93133"/>
                  <a:gd name="connsiteY27" fmla="*/ 63952 h 86924"/>
                  <a:gd name="connsiteX28" fmla="*/ 68608 w 93133"/>
                  <a:gd name="connsiteY28" fmla="*/ 66125 h 86924"/>
                  <a:gd name="connsiteX29" fmla="*/ 72955 w 93133"/>
                  <a:gd name="connsiteY29" fmla="*/ 69229 h 86924"/>
                  <a:gd name="connsiteX30" fmla="*/ 72955 w 93133"/>
                  <a:gd name="connsiteY30" fmla="*/ 71403 h 86924"/>
                  <a:gd name="connsiteX31" fmla="*/ 72955 w 93133"/>
                  <a:gd name="connsiteY31" fmla="*/ 74507 h 86924"/>
                  <a:gd name="connsiteX32" fmla="*/ 72955 w 93133"/>
                  <a:gd name="connsiteY32" fmla="*/ 81026 h 86924"/>
                  <a:gd name="connsiteX33" fmla="*/ 72955 w 93133"/>
                  <a:gd name="connsiteY33" fmla="*/ 86304 h 86924"/>
                  <a:gd name="connsiteX34" fmla="*/ 77922 w 93133"/>
                  <a:gd name="connsiteY34" fmla="*/ 84131 h 86924"/>
                  <a:gd name="connsiteX35" fmla="*/ 83199 w 93133"/>
                  <a:gd name="connsiteY35" fmla="*/ 84131 h 86924"/>
                  <a:gd name="connsiteX36" fmla="*/ 85373 w 93133"/>
                  <a:gd name="connsiteY36" fmla="*/ 84131 h 86924"/>
                  <a:gd name="connsiteX37" fmla="*/ 87546 w 93133"/>
                  <a:gd name="connsiteY37" fmla="*/ 81958 h 86924"/>
                  <a:gd name="connsiteX38" fmla="*/ 89408 w 93133"/>
                  <a:gd name="connsiteY38" fmla="*/ 81026 h 86924"/>
                  <a:gd name="connsiteX39" fmla="*/ 92513 w 93133"/>
                  <a:gd name="connsiteY39" fmla="*/ 76680 h 86924"/>
                  <a:gd name="connsiteX40" fmla="*/ 94686 w 93133"/>
                  <a:gd name="connsiteY40" fmla="*/ 74507 h 86924"/>
                  <a:gd name="connsiteX41" fmla="*/ 94686 w 93133"/>
                  <a:gd name="connsiteY41" fmla="*/ 73576 h 86924"/>
                  <a:gd name="connsiteX42" fmla="*/ 95617 w 93133"/>
                  <a:gd name="connsiteY42" fmla="*/ 71403 h 86924"/>
                  <a:gd name="connsiteX43" fmla="*/ 95617 w 93133"/>
                  <a:gd name="connsiteY43" fmla="*/ 69229 h 86924"/>
                  <a:gd name="connsiteX44" fmla="*/ 77922 w 93133"/>
                  <a:gd name="connsiteY44" fmla="*/ 49361 h 86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3133" h="86924">
                    <a:moveTo>
                      <a:pt x="60226" y="29492"/>
                    </a:moveTo>
                    <a:lnTo>
                      <a:pt x="39427" y="29492"/>
                    </a:lnTo>
                    <a:lnTo>
                      <a:pt x="39427" y="22042"/>
                    </a:lnTo>
                    <a:lnTo>
                      <a:pt x="39427" y="15833"/>
                    </a:lnTo>
                    <a:lnTo>
                      <a:pt x="38495" y="12728"/>
                    </a:lnTo>
                    <a:lnTo>
                      <a:pt x="36322" y="8382"/>
                    </a:lnTo>
                    <a:lnTo>
                      <a:pt x="36322" y="0"/>
                    </a:lnTo>
                    <a:lnTo>
                      <a:pt x="24836" y="10555"/>
                    </a:lnTo>
                    <a:lnTo>
                      <a:pt x="17695" y="25146"/>
                    </a:lnTo>
                    <a:lnTo>
                      <a:pt x="10245" y="40048"/>
                    </a:lnTo>
                    <a:lnTo>
                      <a:pt x="0" y="52465"/>
                    </a:lnTo>
                    <a:lnTo>
                      <a:pt x="3104" y="56812"/>
                    </a:lnTo>
                    <a:lnTo>
                      <a:pt x="7140" y="58985"/>
                    </a:lnTo>
                    <a:lnTo>
                      <a:pt x="9313" y="58985"/>
                    </a:lnTo>
                    <a:lnTo>
                      <a:pt x="12418" y="59916"/>
                    </a:lnTo>
                    <a:lnTo>
                      <a:pt x="16454" y="59916"/>
                    </a:lnTo>
                    <a:lnTo>
                      <a:pt x="19558" y="62089"/>
                    </a:lnTo>
                    <a:lnTo>
                      <a:pt x="24836" y="63952"/>
                    </a:lnTo>
                    <a:lnTo>
                      <a:pt x="27009" y="69229"/>
                    </a:lnTo>
                    <a:lnTo>
                      <a:pt x="29182" y="73576"/>
                    </a:lnTo>
                    <a:lnTo>
                      <a:pt x="31045" y="76680"/>
                    </a:lnTo>
                    <a:lnTo>
                      <a:pt x="29182" y="81026"/>
                    </a:lnTo>
                    <a:lnTo>
                      <a:pt x="29182" y="84131"/>
                    </a:lnTo>
                    <a:lnTo>
                      <a:pt x="29182" y="89408"/>
                    </a:lnTo>
                    <a:lnTo>
                      <a:pt x="43773" y="84131"/>
                    </a:lnTo>
                    <a:lnTo>
                      <a:pt x="54018" y="74507"/>
                    </a:lnTo>
                    <a:lnTo>
                      <a:pt x="60226" y="59916"/>
                    </a:lnTo>
                    <a:lnTo>
                      <a:pt x="65504" y="63952"/>
                    </a:lnTo>
                    <a:lnTo>
                      <a:pt x="68608" y="66125"/>
                    </a:lnTo>
                    <a:lnTo>
                      <a:pt x="72955" y="69229"/>
                    </a:lnTo>
                    <a:lnTo>
                      <a:pt x="72955" y="71403"/>
                    </a:lnTo>
                    <a:lnTo>
                      <a:pt x="72955" y="74507"/>
                    </a:lnTo>
                    <a:lnTo>
                      <a:pt x="72955" y="81026"/>
                    </a:lnTo>
                    <a:lnTo>
                      <a:pt x="72955" y="86304"/>
                    </a:lnTo>
                    <a:lnTo>
                      <a:pt x="77922" y="84131"/>
                    </a:lnTo>
                    <a:lnTo>
                      <a:pt x="83199" y="84131"/>
                    </a:lnTo>
                    <a:lnTo>
                      <a:pt x="85373" y="84131"/>
                    </a:lnTo>
                    <a:lnTo>
                      <a:pt x="87546" y="81958"/>
                    </a:lnTo>
                    <a:lnTo>
                      <a:pt x="89408" y="81026"/>
                    </a:lnTo>
                    <a:lnTo>
                      <a:pt x="92513" y="76680"/>
                    </a:lnTo>
                    <a:lnTo>
                      <a:pt x="94686" y="74507"/>
                    </a:lnTo>
                    <a:lnTo>
                      <a:pt x="94686" y="73576"/>
                    </a:lnTo>
                    <a:lnTo>
                      <a:pt x="95617" y="71403"/>
                    </a:lnTo>
                    <a:lnTo>
                      <a:pt x="95617" y="69229"/>
                    </a:lnTo>
                    <a:lnTo>
                      <a:pt x="77922" y="4936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" name="Freeform: Shape 107">
                <a:extLst>
                  <a:ext uri="{FF2B5EF4-FFF2-40B4-BE49-F238E27FC236}">
                    <a16:creationId xmlns:a16="http://schemas.microsoft.com/office/drawing/2014/main" id="{312E22EF-6F41-4234-9F10-754533B7C623}"/>
                  </a:ext>
                </a:extLst>
              </p:cNvPr>
              <p:cNvSpPr/>
              <p:nvPr/>
            </p:nvSpPr>
            <p:spPr>
              <a:xfrm>
                <a:off x="4263915" y="4941524"/>
                <a:ext cx="93134" cy="111760"/>
              </a:xfrm>
              <a:custGeom>
                <a:avLst/>
                <a:gdLst>
                  <a:gd name="connsiteX0" fmla="*/ 54018 w 93133"/>
                  <a:gd name="connsiteY0" fmla="*/ 51534 h 111760"/>
                  <a:gd name="connsiteX1" fmla="*/ 53086 w 93133"/>
                  <a:gd name="connsiteY1" fmla="*/ 39116 h 111760"/>
                  <a:gd name="connsiteX2" fmla="*/ 50913 w 93133"/>
                  <a:gd name="connsiteY2" fmla="*/ 28561 h 111760"/>
                  <a:gd name="connsiteX3" fmla="*/ 50913 w 93133"/>
                  <a:gd name="connsiteY3" fmla="*/ 14901 h 111760"/>
                  <a:gd name="connsiteX4" fmla="*/ 50913 w 93133"/>
                  <a:gd name="connsiteY4" fmla="*/ 0 h 111760"/>
                  <a:gd name="connsiteX5" fmla="*/ 39427 w 93133"/>
                  <a:gd name="connsiteY5" fmla="*/ 0 h 111760"/>
                  <a:gd name="connsiteX6" fmla="*/ 29182 w 93133"/>
                  <a:gd name="connsiteY6" fmla="*/ 24215 h 111760"/>
                  <a:gd name="connsiteX7" fmla="*/ 21731 w 93133"/>
                  <a:gd name="connsiteY7" fmla="*/ 48430 h 111760"/>
                  <a:gd name="connsiteX8" fmla="*/ 10245 w 93133"/>
                  <a:gd name="connsiteY8" fmla="*/ 70471 h 111760"/>
                  <a:gd name="connsiteX9" fmla="*/ 0 w 93133"/>
                  <a:gd name="connsiteY9" fmla="*/ 85062 h 111760"/>
                  <a:gd name="connsiteX10" fmla="*/ 4036 w 93133"/>
                  <a:gd name="connsiteY10" fmla="*/ 88477 h 111760"/>
                  <a:gd name="connsiteX11" fmla="*/ 9313 w 93133"/>
                  <a:gd name="connsiteY11" fmla="*/ 90340 h 111760"/>
                  <a:gd name="connsiteX12" fmla="*/ 14591 w 93133"/>
                  <a:gd name="connsiteY12" fmla="*/ 90340 h 111760"/>
                  <a:gd name="connsiteX13" fmla="*/ 19558 w 93133"/>
                  <a:gd name="connsiteY13" fmla="*/ 92513 h 111760"/>
                  <a:gd name="connsiteX14" fmla="*/ 23904 w 93133"/>
                  <a:gd name="connsiteY14" fmla="*/ 92513 h 111760"/>
                  <a:gd name="connsiteX15" fmla="*/ 27009 w 93133"/>
                  <a:gd name="connsiteY15" fmla="*/ 92513 h 111760"/>
                  <a:gd name="connsiteX16" fmla="*/ 36322 w 93133"/>
                  <a:gd name="connsiteY16" fmla="*/ 92513 h 111760"/>
                  <a:gd name="connsiteX17" fmla="*/ 41600 w 93133"/>
                  <a:gd name="connsiteY17" fmla="*/ 92513 h 111760"/>
                  <a:gd name="connsiteX18" fmla="*/ 45635 w 93133"/>
                  <a:gd name="connsiteY18" fmla="*/ 94686 h 111760"/>
                  <a:gd name="connsiteX19" fmla="*/ 46877 w 93133"/>
                  <a:gd name="connsiteY19" fmla="*/ 95617 h 111760"/>
                  <a:gd name="connsiteX20" fmla="*/ 46877 w 93133"/>
                  <a:gd name="connsiteY20" fmla="*/ 97790 h 111760"/>
                  <a:gd name="connsiteX21" fmla="*/ 46877 w 93133"/>
                  <a:gd name="connsiteY21" fmla="*/ 103068 h 111760"/>
                  <a:gd name="connsiteX22" fmla="*/ 46877 w 93133"/>
                  <a:gd name="connsiteY22" fmla="*/ 108346 h 111760"/>
                  <a:gd name="connsiteX23" fmla="*/ 56191 w 93133"/>
                  <a:gd name="connsiteY23" fmla="*/ 103068 h 111760"/>
                  <a:gd name="connsiteX24" fmla="*/ 63331 w 93133"/>
                  <a:gd name="connsiteY24" fmla="*/ 95617 h 111760"/>
                  <a:gd name="connsiteX25" fmla="*/ 70782 w 93133"/>
                  <a:gd name="connsiteY25" fmla="*/ 88477 h 111760"/>
                  <a:gd name="connsiteX26" fmla="*/ 74817 w 93133"/>
                  <a:gd name="connsiteY26" fmla="*/ 88477 h 111760"/>
                  <a:gd name="connsiteX27" fmla="*/ 74817 w 93133"/>
                  <a:gd name="connsiteY27" fmla="*/ 92513 h 111760"/>
                  <a:gd name="connsiteX28" fmla="*/ 74817 w 93133"/>
                  <a:gd name="connsiteY28" fmla="*/ 95617 h 111760"/>
                  <a:gd name="connsiteX29" fmla="*/ 72955 w 93133"/>
                  <a:gd name="connsiteY29" fmla="*/ 97790 h 111760"/>
                  <a:gd name="connsiteX30" fmla="*/ 72955 w 93133"/>
                  <a:gd name="connsiteY30" fmla="*/ 99964 h 111760"/>
                  <a:gd name="connsiteX31" fmla="*/ 70782 w 93133"/>
                  <a:gd name="connsiteY31" fmla="*/ 100895 h 111760"/>
                  <a:gd name="connsiteX32" fmla="*/ 70782 w 93133"/>
                  <a:gd name="connsiteY32" fmla="*/ 108346 h 111760"/>
                  <a:gd name="connsiteX33" fmla="*/ 74817 w 93133"/>
                  <a:gd name="connsiteY33" fmla="*/ 107104 h 111760"/>
                  <a:gd name="connsiteX34" fmla="*/ 76059 w 93133"/>
                  <a:gd name="connsiteY34" fmla="*/ 107104 h 111760"/>
                  <a:gd name="connsiteX35" fmla="*/ 76059 w 93133"/>
                  <a:gd name="connsiteY35" fmla="*/ 105241 h 111760"/>
                  <a:gd name="connsiteX36" fmla="*/ 77922 w 93133"/>
                  <a:gd name="connsiteY36" fmla="*/ 105241 h 111760"/>
                  <a:gd name="connsiteX37" fmla="*/ 80095 w 93133"/>
                  <a:gd name="connsiteY37" fmla="*/ 100895 h 111760"/>
                  <a:gd name="connsiteX38" fmla="*/ 80095 w 93133"/>
                  <a:gd name="connsiteY38" fmla="*/ 103068 h 111760"/>
                  <a:gd name="connsiteX39" fmla="*/ 82268 w 93133"/>
                  <a:gd name="connsiteY39" fmla="*/ 105241 h 111760"/>
                  <a:gd name="connsiteX40" fmla="*/ 82268 w 93133"/>
                  <a:gd name="connsiteY40" fmla="*/ 107104 h 111760"/>
                  <a:gd name="connsiteX41" fmla="*/ 82268 w 93133"/>
                  <a:gd name="connsiteY41" fmla="*/ 108346 h 111760"/>
                  <a:gd name="connsiteX42" fmla="*/ 83200 w 93133"/>
                  <a:gd name="connsiteY42" fmla="*/ 112381 h 111760"/>
                  <a:gd name="connsiteX43" fmla="*/ 87546 w 93133"/>
                  <a:gd name="connsiteY43" fmla="*/ 112381 h 111760"/>
                  <a:gd name="connsiteX44" fmla="*/ 89408 w 93133"/>
                  <a:gd name="connsiteY44" fmla="*/ 99964 h 111760"/>
                  <a:gd name="connsiteX45" fmla="*/ 92513 w 93133"/>
                  <a:gd name="connsiteY45" fmla="*/ 87235 h 111760"/>
                  <a:gd name="connsiteX46" fmla="*/ 94686 w 93133"/>
                  <a:gd name="connsiteY46" fmla="*/ 75749 h 111760"/>
                  <a:gd name="connsiteX47" fmla="*/ 92513 w 93133"/>
                  <a:gd name="connsiteY47" fmla="*/ 73576 h 111760"/>
                  <a:gd name="connsiteX48" fmla="*/ 90650 w 93133"/>
                  <a:gd name="connsiteY48" fmla="*/ 73576 h 111760"/>
                  <a:gd name="connsiteX49" fmla="*/ 89408 w 93133"/>
                  <a:gd name="connsiteY49" fmla="*/ 73576 h 111760"/>
                  <a:gd name="connsiteX50" fmla="*/ 87546 w 93133"/>
                  <a:gd name="connsiteY50" fmla="*/ 73576 h 111760"/>
                  <a:gd name="connsiteX51" fmla="*/ 85373 w 93133"/>
                  <a:gd name="connsiteY51" fmla="*/ 73576 h 111760"/>
                  <a:gd name="connsiteX52" fmla="*/ 83200 w 93133"/>
                  <a:gd name="connsiteY52" fmla="*/ 72644 h 111760"/>
                  <a:gd name="connsiteX53" fmla="*/ 74817 w 93133"/>
                  <a:gd name="connsiteY53" fmla="*/ 72644 h 111760"/>
                  <a:gd name="connsiteX54" fmla="*/ 74817 w 93133"/>
                  <a:gd name="connsiteY54" fmla="*/ 51534 h 11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93133" h="111760">
                    <a:moveTo>
                      <a:pt x="54018" y="51534"/>
                    </a:moveTo>
                    <a:lnTo>
                      <a:pt x="53086" y="39116"/>
                    </a:lnTo>
                    <a:lnTo>
                      <a:pt x="50913" y="28561"/>
                    </a:lnTo>
                    <a:lnTo>
                      <a:pt x="50913" y="14901"/>
                    </a:lnTo>
                    <a:lnTo>
                      <a:pt x="50913" y="0"/>
                    </a:lnTo>
                    <a:lnTo>
                      <a:pt x="39427" y="0"/>
                    </a:lnTo>
                    <a:lnTo>
                      <a:pt x="29182" y="24215"/>
                    </a:lnTo>
                    <a:lnTo>
                      <a:pt x="21731" y="48430"/>
                    </a:lnTo>
                    <a:lnTo>
                      <a:pt x="10245" y="70471"/>
                    </a:lnTo>
                    <a:lnTo>
                      <a:pt x="0" y="85062"/>
                    </a:lnTo>
                    <a:lnTo>
                      <a:pt x="4036" y="88477"/>
                    </a:lnTo>
                    <a:lnTo>
                      <a:pt x="9313" y="90340"/>
                    </a:lnTo>
                    <a:lnTo>
                      <a:pt x="14591" y="90340"/>
                    </a:lnTo>
                    <a:lnTo>
                      <a:pt x="19558" y="92513"/>
                    </a:lnTo>
                    <a:lnTo>
                      <a:pt x="23904" y="92513"/>
                    </a:lnTo>
                    <a:lnTo>
                      <a:pt x="27009" y="92513"/>
                    </a:lnTo>
                    <a:lnTo>
                      <a:pt x="36322" y="92513"/>
                    </a:lnTo>
                    <a:lnTo>
                      <a:pt x="41600" y="92513"/>
                    </a:lnTo>
                    <a:lnTo>
                      <a:pt x="45635" y="94686"/>
                    </a:lnTo>
                    <a:lnTo>
                      <a:pt x="46877" y="95617"/>
                    </a:lnTo>
                    <a:lnTo>
                      <a:pt x="46877" y="97790"/>
                    </a:lnTo>
                    <a:lnTo>
                      <a:pt x="46877" y="103068"/>
                    </a:lnTo>
                    <a:lnTo>
                      <a:pt x="46877" y="108346"/>
                    </a:lnTo>
                    <a:lnTo>
                      <a:pt x="56191" y="103068"/>
                    </a:lnTo>
                    <a:lnTo>
                      <a:pt x="63331" y="95617"/>
                    </a:lnTo>
                    <a:lnTo>
                      <a:pt x="70782" y="88477"/>
                    </a:lnTo>
                    <a:lnTo>
                      <a:pt x="74817" y="88477"/>
                    </a:lnTo>
                    <a:lnTo>
                      <a:pt x="74817" y="92513"/>
                    </a:lnTo>
                    <a:lnTo>
                      <a:pt x="74817" y="95617"/>
                    </a:lnTo>
                    <a:lnTo>
                      <a:pt x="72955" y="97790"/>
                    </a:lnTo>
                    <a:lnTo>
                      <a:pt x="72955" y="99964"/>
                    </a:lnTo>
                    <a:lnTo>
                      <a:pt x="70782" y="100895"/>
                    </a:lnTo>
                    <a:lnTo>
                      <a:pt x="70782" y="108346"/>
                    </a:lnTo>
                    <a:lnTo>
                      <a:pt x="74817" y="107104"/>
                    </a:lnTo>
                    <a:lnTo>
                      <a:pt x="76059" y="107104"/>
                    </a:lnTo>
                    <a:lnTo>
                      <a:pt x="76059" y="105241"/>
                    </a:lnTo>
                    <a:lnTo>
                      <a:pt x="77922" y="105241"/>
                    </a:lnTo>
                    <a:lnTo>
                      <a:pt x="80095" y="100895"/>
                    </a:lnTo>
                    <a:lnTo>
                      <a:pt x="80095" y="103068"/>
                    </a:lnTo>
                    <a:lnTo>
                      <a:pt x="82268" y="105241"/>
                    </a:lnTo>
                    <a:lnTo>
                      <a:pt x="82268" y="107104"/>
                    </a:lnTo>
                    <a:lnTo>
                      <a:pt x="82268" y="108346"/>
                    </a:lnTo>
                    <a:lnTo>
                      <a:pt x="83200" y="112381"/>
                    </a:lnTo>
                    <a:lnTo>
                      <a:pt x="87546" y="112381"/>
                    </a:lnTo>
                    <a:lnTo>
                      <a:pt x="89408" y="99964"/>
                    </a:lnTo>
                    <a:lnTo>
                      <a:pt x="92513" y="87235"/>
                    </a:lnTo>
                    <a:lnTo>
                      <a:pt x="94686" y="75749"/>
                    </a:lnTo>
                    <a:lnTo>
                      <a:pt x="92513" y="73576"/>
                    </a:lnTo>
                    <a:lnTo>
                      <a:pt x="90650" y="73576"/>
                    </a:lnTo>
                    <a:lnTo>
                      <a:pt x="89408" y="73576"/>
                    </a:lnTo>
                    <a:lnTo>
                      <a:pt x="87546" y="73576"/>
                    </a:lnTo>
                    <a:lnTo>
                      <a:pt x="85373" y="73576"/>
                    </a:lnTo>
                    <a:lnTo>
                      <a:pt x="83200" y="72644"/>
                    </a:lnTo>
                    <a:lnTo>
                      <a:pt x="74817" y="72644"/>
                    </a:lnTo>
                    <a:lnTo>
                      <a:pt x="74817" y="51534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" name="Freeform: Shape 108">
                <a:extLst>
                  <a:ext uri="{FF2B5EF4-FFF2-40B4-BE49-F238E27FC236}">
                    <a16:creationId xmlns:a16="http://schemas.microsoft.com/office/drawing/2014/main" id="{803EDDDB-D992-41EC-A6FA-000B3725CB2C}"/>
                  </a:ext>
                </a:extLst>
              </p:cNvPr>
              <p:cNvSpPr/>
              <p:nvPr/>
            </p:nvSpPr>
            <p:spPr>
              <a:xfrm>
                <a:off x="4034496" y="4432083"/>
                <a:ext cx="27940" cy="40358"/>
              </a:xfrm>
              <a:custGeom>
                <a:avLst/>
                <a:gdLst>
                  <a:gd name="connsiteX0" fmla="*/ 4346 w 27940"/>
                  <a:gd name="connsiteY0" fmla="*/ 42221 h 40357"/>
                  <a:gd name="connsiteX1" fmla="*/ 12418 w 27940"/>
                  <a:gd name="connsiteY1" fmla="*/ 40979 h 40357"/>
                  <a:gd name="connsiteX2" fmla="*/ 18937 w 27940"/>
                  <a:gd name="connsiteY2" fmla="*/ 40979 h 40357"/>
                  <a:gd name="connsiteX3" fmla="*/ 23904 w 27940"/>
                  <a:gd name="connsiteY3" fmla="*/ 39116 h 40357"/>
                  <a:gd name="connsiteX4" fmla="*/ 29182 w 27940"/>
                  <a:gd name="connsiteY4" fmla="*/ 36943 h 40357"/>
                  <a:gd name="connsiteX5" fmla="*/ 27009 w 27940"/>
                  <a:gd name="connsiteY5" fmla="*/ 29492 h 40357"/>
                  <a:gd name="connsiteX6" fmla="*/ 26077 w 27940"/>
                  <a:gd name="connsiteY6" fmla="*/ 24215 h 40357"/>
                  <a:gd name="connsiteX7" fmla="*/ 23904 w 27940"/>
                  <a:gd name="connsiteY7" fmla="*/ 18937 h 40357"/>
                  <a:gd name="connsiteX8" fmla="*/ 19869 w 27940"/>
                  <a:gd name="connsiteY8" fmla="*/ 12728 h 40357"/>
                  <a:gd name="connsiteX9" fmla="*/ 18937 w 27940"/>
                  <a:gd name="connsiteY9" fmla="*/ 9624 h 40357"/>
                  <a:gd name="connsiteX10" fmla="*/ 18937 w 27940"/>
                  <a:gd name="connsiteY10" fmla="*/ 7451 h 40357"/>
                  <a:gd name="connsiteX11" fmla="*/ 18937 w 27940"/>
                  <a:gd name="connsiteY11" fmla="*/ 5278 h 40357"/>
                  <a:gd name="connsiteX12" fmla="*/ 16764 w 27940"/>
                  <a:gd name="connsiteY12" fmla="*/ 4346 h 40357"/>
                  <a:gd name="connsiteX13" fmla="*/ 14591 w 27940"/>
                  <a:gd name="connsiteY13" fmla="*/ 4346 h 40357"/>
                  <a:gd name="connsiteX14" fmla="*/ 12418 w 27940"/>
                  <a:gd name="connsiteY14" fmla="*/ 2173 h 40357"/>
                  <a:gd name="connsiteX15" fmla="*/ 9313 w 27940"/>
                  <a:gd name="connsiteY15" fmla="*/ 0 h 40357"/>
                  <a:gd name="connsiteX16" fmla="*/ 5278 w 27940"/>
                  <a:gd name="connsiteY16" fmla="*/ 5278 h 40357"/>
                  <a:gd name="connsiteX17" fmla="*/ 4346 w 27940"/>
                  <a:gd name="connsiteY17" fmla="*/ 9624 h 40357"/>
                  <a:gd name="connsiteX18" fmla="*/ 0 w 27940"/>
                  <a:gd name="connsiteY18" fmla="*/ 12728 h 40357"/>
                  <a:gd name="connsiteX19" fmla="*/ 0 w 27940"/>
                  <a:gd name="connsiteY19" fmla="*/ 24215 h 40357"/>
                  <a:gd name="connsiteX20" fmla="*/ 2173 w 27940"/>
                  <a:gd name="connsiteY20" fmla="*/ 33839 h 4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940" h="40357">
                    <a:moveTo>
                      <a:pt x="4346" y="42221"/>
                    </a:moveTo>
                    <a:lnTo>
                      <a:pt x="12418" y="40979"/>
                    </a:lnTo>
                    <a:lnTo>
                      <a:pt x="18937" y="40979"/>
                    </a:lnTo>
                    <a:lnTo>
                      <a:pt x="23904" y="39116"/>
                    </a:lnTo>
                    <a:lnTo>
                      <a:pt x="29182" y="36943"/>
                    </a:lnTo>
                    <a:lnTo>
                      <a:pt x="27009" y="29492"/>
                    </a:lnTo>
                    <a:lnTo>
                      <a:pt x="26077" y="24215"/>
                    </a:lnTo>
                    <a:lnTo>
                      <a:pt x="23904" y="18937"/>
                    </a:lnTo>
                    <a:lnTo>
                      <a:pt x="19869" y="12728"/>
                    </a:lnTo>
                    <a:lnTo>
                      <a:pt x="18937" y="9624"/>
                    </a:lnTo>
                    <a:lnTo>
                      <a:pt x="18937" y="7451"/>
                    </a:lnTo>
                    <a:lnTo>
                      <a:pt x="18937" y="5278"/>
                    </a:lnTo>
                    <a:lnTo>
                      <a:pt x="16764" y="4346"/>
                    </a:lnTo>
                    <a:lnTo>
                      <a:pt x="14591" y="4346"/>
                    </a:lnTo>
                    <a:lnTo>
                      <a:pt x="12418" y="2173"/>
                    </a:lnTo>
                    <a:lnTo>
                      <a:pt x="9313" y="0"/>
                    </a:lnTo>
                    <a:lnTo>
                      <a:pt x="5278" y="5278"/>
                    </a:lnTo>
                    <a:lnTo>
                      <a:pt x="4346" y="9624"/>
                    </a:lnTo>
                    <a:lnTo>
                      <a:pt x="0" y="12728"/>
                    </a:lnTo>
                    <a:lnTo>
                      <a:pt x="0" y="24215"/>
                    </a:lnTo>
                    <a:lnTo>
                      <a:pt x="2173" y="33839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" name="Freeform: Shape 109">
                <a:extLst>
                  <a:ext uri="{FF2B5EF4-FFF2-40B4-BE49-F238E27FC236}">
                    <a16:creationId xmlns:a16="http://schemas.microsoft.com/office/drawing/2014/main" id="{0FC0DE00-F233-4AF1-A5EA-C9A8C565F302}"/>
                  </a:ext>
                </a:extLst>
              </p:cNvPr>
              <p:cNvSpPr/>
              <p:nvPr/>
            </p:nvSpPr>
            <p:spPr>
              <a:xfrm>
                <a:off x="3958436" y="4877572"/>
                <a:ext cx="15522" cy="9313"/>
              </a:xfrm>
              <a:custGeom>
                <a:avLst/>
                <a:gdLst>
                  <a:gd name="connsiteX0" fmla="*/ 0 w 15522"/>
                  <a:gd name="connsiteY0" fmla="*/ 11487 h 9313"/>
                  <a:gd name="connsiteX1" fmla="*/ 5278 w 15522"/>
                  <a:gd name="connsiteY1" fmla="*/ 11487 h 9313"/>
                  <a:gd name="connsiteX2" fmla="*/ 7451 w 15522"/>
                  <a:gd name="connsiteY2" fmla="*/ 9313 h 9313"/>
                  <a:gd name="connsiteX3" fmla="*/ 9313 w 15522"/>
                  <a:gd name="connsiteY3" fmla="*/ 9313 h 9313"/>
                  <a:gd name="connsiteX4" fmla="*/ 10555 w 15522"/>
                  <a:gd name="connsiteY4" fmla="*/ 9313 h 9313"/>
                  <a:gd name="connsiteX5" fmla="*/ 12418 w 15522"/>
                  <a:gd name="connsiteY5" fmla="*/ 7451 h 9313"/>
                  <a:gd name="connsiteX6" fmla="*/ 15522 w 15522"/>
                  <a:gd name="connsiteY6" fmla="*/ 7451 h 9313"/>
                  <a:gd name="connsiteX7" fmla="*/ 15522 w 15522"/>
                  <a:gd name="connsiteY7" fmla="*/ 0 h 9313"/>
                  <a:gd name="connsiteX8" fmla="*/ 0 w 15522"/>
                  <a:gd name="connsiteY8" fmla="*/ 0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22" h="9313">
                    <a:moveTo>
                      <a:pt x="0" y="11487"/>
                    </a:moveTo>
                    <a:lnTo>
                      <a:pt x="5278" y="11487"/>
                    </a:lnTo>
                    <a:lnTo>
                      <a:pt x="7451" y="9313"/>
                    </a:lnTo>
                    <a:lnTo>
                      <a:pt x="9313" y="9313"/>
                    </a:lnTo>
                    <a:lnTo>
                      <a:pt x="10555" y="9313"/>
                    </a:lnTo>
                    <a:lnTo>
                      <a:pt x="12418" y="7451"/>
                    </a:lnTo>
                    <a:lnTo>
                      <a:pt x="15522" y="7451"/>
                    </a:lnTo>
                    <a:lnTo>
                      <a:pt x="155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" name="Freeform: Shape 110">
                <a:extLst>
                  <a:ext uri="{FF2B5EF4-FFF2-40B4-BE49-F238E27FC236}">
                    <a16:creationId xmlns:a16="http://schemas.microsoft.com/office/drawing/2014/main" id="{979C32E0-B2D8-4329-997D-BBD04C4630C2}"/>
                  </a:ext>
                </a:extLst>
              </p:cNvPr>
              <p:cNvSpPr/>
              <p:nvPr/>
            </p:nvSpPr>
            <p:spPr>
              <a:xfrm>
                <a:off x="4347115" y="4401659"/>
                <a:ext cx="40358" cy="34149"/>
              </a:xfrm>
              <a:custGeom>
                <a:avLst/>
                <a:gdLst>
                  <a:gd name="connsiteX0" fmla="*/ 13660 w 40357"/>
                  <a:gd name="connsiteY0" fmla="*/ 25457 h 34149"/>
                  <a:gd name="connsiteX1" fmla="*/ 18937 w 40357"/>
                  <a:gd name="connsiteY1" fmla="*/ 30424 h 34149"/>
                  <a:gd name="connsiteX2" fmla="*/ 23904 w 40357"/>
                  <a:gd name="connsiteY2" fmla="*/ 35701 h 34149"/>
                  <a:gd name="connsiteX3" fmla="*/ 27009 w 40357"/>
                  <a:gd name="connsiteY3" fmla="*/ 34770 h 34149"/>
                  <a:gd name="connsiteX4" fmla="*/ 29182 w 40357"/>
                  <a:gd name="connsiteY4" fmla="*/ 32597 h 34149"/>
                  <a:gd name="connsiteX5" fmla="*/ 31355 w 40357"/>
                  <a:gd name="connsiteY5" fmla="*/ 32597 h 34149"/>
                  <a:gd name="connsiteX6" fmla="*/ 33528 w 40357"/>
                  <a:gd name="connsiteY6" fmla="*/ 32597 h 34149"/>
                  <a:gd name="connsiteX7" fmla="*/ 33528 w 40357"/>
                  <a:gd name="connsiteY7" fmla="*/ 30424 h 34149"/>
                  <a:gd name="connsiteX8" fmla="*/ 36633 w 40357"/>
                  <a:gd name="connsiteY8" fmla="*/ 27319 h 34149"/>
                  <a:gd name="connsiteX9" fmla="*/ 36633 w 40357"/>
                  <a:gd name="connsiteY9" fmla="*/ 25457 h 34149"/>
                  <a:gd name="connsiteX10" fmla="*/ 38495 w 40357"/>
                  <a:gd name="connsiteY10" fmla="*/ 25457 h 34149"/>
                  <a:gd name="connsiteX11" fmla="*/ 38495 w 40357"/>
                  <a:gd name="connsiteY11" fmla="*/ 23283 h 34149"/>
                  <a:gd name="connsiteX12" fmla="*/ 40668 w 40357"/>
                  <a:gd name="connsiteY12" fmla="*/ 20179 h 34149"/>
                  <a:gd name="connsiteX13" fmla="*/ 34459 w 40357"/>
                  <a:gd name="connsiteY13" fmla="*/ 14901 h 34149"/>
                  <a:gd name="connsiteX14" fmla="*/ 29182 w 40357"/>
                  <a:gd name="connsiteY14" fmla="*/ 10555 h 34149"/>
                  <a:gd name="connsiteX15" fmla="*/ 26077 w 40357"/>
                  <a:gd name="connsiteY15" fmla="*/ 7451 h 34149"/>
                  <a:gd name="connsiteX16" fmla="*/ 18937 w 40357"/>
                  <a:gd name="connsiteY16" fmla="*/ 3104 h 34149"/>
                  <a:gd name="connsiteX17" fmla="*/ 11487 w 40357"/>
                  <a:gd name="connsiteY17" fmla="*/ 0 h 34149"/>
                  <a:gd name="connsiteX18" fmla="*/ 9313 w 40357"/>
                  <a:gd name="connsiteY18" fmla="*/ 1242 h 34149"/>
                  <a:gd name="connsiteX19" fmla="*/ 7451 w 40357"/>
                  <a:gd name="connsiteY19" fmla="*/ 3104 h 34149"/>
                  <a:gd name="connsiteX20" fmla="*/ 4346 w 40357"/>
                  <a:gd name="connsiteY20" fmla="*/ 3104 h 34149"/>
                  <a:gd name="connsiteX21" fmla="*/ 0 w 40357"/>
                  <a:gd name="connsiteY21" fmla="*/ 15833 h 34149"/>
                  <a:gd name="connsiteX22" fmla="*/ 6209 w 40357"/>
                  <a:gd name="connsiteY22" fmla="*/ 20179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357" h="34149">
                    <a:moveTo>
                      <a:pt x="13660" y="25457"/>
                    </a:moveTo>
                    <a:lnTo>
                      <a:pt x="18937" y="30424"/>
                    </a:lnTo>
                    <a:lnTo>
                      <a:pt x="23904" y="35701"/>
                    </a:lnTo>
                    <a:lnTo>
                      <a:pt x="27009" y="34770"/>
                    </a:lnTo>
                    <a:lnTo>
                      <a:pt x="29182" y="32597"/>
                    </a:lnTo>
                    <a:lnTo>
                      <a:pt x="31355" y="32597"/>
                    </a:lnTo>
                    <a:lnTo>
                      <a:pt x="33528" y="32597"/>
                    </a:lnTo>
                    <a:lnTo>
                      <a:pt x="33528" y="30424"/>
                    </a:lnTo>
                    <a:lnTo>
                      <a:pt x="36633" y="27319"/>
                    </a:lnTo>
                    <a:lnTo>
                      <a:pt x="36633" y="25457"/>
                    </a:lnTo>
                    <a:lnTo>
                      <a:pt x="38495" y="25457"/>
                    </a:lnTo>
                    <a:lnTo>
                      <a:pt x="38495" y="23283"/>
                    </a:lnTo>
                    <a:lnTo>
                      <a:pt x="40668" y="20179"/>
                    </a:lnTo>
                    <a:lnTo>
                      <a:pt x="34459" y="14901"/>
                    </a:lnTo>
                    <a:lnTo>
                      <a:pt x="29182" y="10555"/>
                    </a:lnTo>
                    <a:lnTo>
                      <a:pt x="26077" y="7451"/>
                    </a:lnTo>
                    <a:lnTo>
                      <a:pt x="18937" y="3104"/>
                    </a:lnTo>
                    <a:lnTo>
                      <a:pt x="11487" y="0"/>
                    </a:lnTo>
                    <a:lnTo>
                      <a:pt x="9313" y="1242"/>
                    </a:lnTo>
                    <a:lnTo>
                      <a:pt x="7451" y="3104"/>
                    </a:lnTo>
                    <a:lnTo>
                      <a:pt x="4346" y="3104"/>
                    </a:lnTo>
                    <a:lnTo>
                      <a:pt x="0" y="15833"/>
                    </a:lnTo>
                    <a:lnTo>
                      <a:pt x="6209" y="20179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" name="Freeform: Shape 111">
                <a:extLst>
                  <a:ext uri="{FF2B5EF4-FFF2-40B4-BE49-F238E27FC236}">
                    <a16:creationId xmlns:a16="http://schemas.microsoft.com/office/drawing/2014/main" id="{1901D02A-0B31-4585-8C77-4EF3EF91EFE9}"/>
                  </a:ext>
                </a:extLst>
              </p:cNvPr>
              <p:cNvSpPr/>
              <p:nvPr/>
            </p:nvSpPr>
            <p:spPr>
              <a:xfrm>
                <a:off x="4024251" y="4593825"/>
                <a:ext cx="12418" cy="15522"/>
              </a:xfrm>
              <a:custGeom>
                <a:avLst/>
                <a:gdLst>
                  <a:gd name="connsiteX0" fmla="*/ 4967 w 12417"/>
                  <a:gd name="connsiteY0" fmla="*/ 17075 h 15522"/>
                  <a:gd name="connsiteX1" fmla="*/ 7140 w 12417"/>
                  <a:gd name="connsiteY1" fmla="*/ 14901 h 15522"/>
                  <a:gd name="connsiteX2" fmla="*/ 8072 w 12417"/>
                  <a:gd name="connsiteY2" fmla="*/ 14901 h 15522"/>
                  <a:gd name="connsiteX3" fmla="*/ 10245 w 12417"/>
                  <a:gd name="connsiteY3" fmla="*/ 12728 h 15522"/>
                  <a:gd name="connsiteX4" fmla="*/ 12418 w 12417"/>
                  <a:gd name="connsiteY4" fmla="*/ 10555 h 15522"/>
                  <a:gd name="connsiteX5" fmla="*/ 14591 w 12417"/>
                  <a:gd name="connsiteY5" fmla="*/ 9624 h 15522"/>
                  <a:gd name="connsiteX6" fmla="*/ 14591 w 12417"/>
                  <a:gd name="connsiteY6" fmla="*/ 7451 h 15522"/>
                  <a:gd name="connsiteX7" fmla="*/ 14591 w 12417"/>
                  <a:gd name="connsiteY7" fmla="*/ 5278 h 15522"/>
                  <a:gd name="connsiteX8" fmla="*/ 10245 w 12417"/>
                  <a:gd name="connsiteY8" fmla="*/ 5278 h 15522"/>
                  <a:gd name="connsiteX9" fmla="*/ 8072 w 12417"/>
                  <a:gd name="connsiteY9" fmla="*/ 3415 h 15522"/>
                  <a:gd name="connsiteX10" fmla="*/ 7140 w 12417"/>
                  <a:gd name="connsiteY10" fmla="*/ 2173 h 15522"/>
                  <a:gd name="connsiteX11" fmla="*/ 3104 w 12417"/>
                  <a:gd name="connsiteY11" fmla="*/ 0 h 15522"/>
                  <a:gd name="connsiteX12" fmla="*/ 931 w 12417"/>
                  <a:gd name="connsiteY12" fmla="*/ 5278 h 15522"/>
                  <a:gd name="connsiteX13" fmla="*/ 0 w 12417"/>
                  <a:gd name="connsiteY13" fmla="*/ 7451 h 15522"/>
                  <a:gd name="connsiteX14" fmla="*/ 0 w 12417"/>
                  <a:gd name="connsiteY14" fmla="*/ 10555 h 15522"/>
                  <a:gd name="connsiteX15" fmla="*/ 0 w 12417"/>
                  <a:gd name="connsiteY15" fmla="*/ 17075 h 15522"/>
                  <a:gd name="connsiteX16" fmla="*/ 3104 w 12417"/>
                  <a:gd name="connsiteY16" fmla="*/ 17075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417" h="15522">
                    <a:moveTo>
                      <a:pt x="4967" y="17075"/>
                    </a:moveTo>
                    <a:lnTo>
                      <a:pt x="7140" y="14901"/>
                    </a:lnTo>
                    <a:lnTo>
                      <a:pt x="8072" y="14901"/>
                    </a:lnTo>
                    <a:lnTo>
                      <a:pt x="10245" y="12728"/>
                    </a:lnTo>
                    <a:lnTo>
                      <a:pt x="12418" y="10555"/>
                    </a:lnTo>
                    <a:lnTo>
                      <a:pt x="14591" y="9624"/>
                    </a:lnTo>
                    <a:lnTo>
                      <a:pt x="14591" y="7451"/>
                    </a:lnTo>
                    <a:lnTo>
                      <a:pt x="14591" y="5278"/>
                    </a:lnTo>
                    <a:lnTo>
                      <a:pt x="10245" y="5278"/>
                    </a:lnTo>
                    <a:lnTo>
                      <a:pt x="8072" y="3415"/>
                    </a:lnTo>
                    <a:lnTo>
                      <a:pt x="7140" y="2173"/>
                    </a:lnTo>
                    <a:lnTo>
                      <a:pt x="3104" y="0"/>
                    </a:lnTo>
                    <a:lnTo>
                      <a:pt x="931" y="5278"/>
                    </a:lnTo>
                    <a:lnTo>
                      <a:pt x="0" y="7451"/>
                    </a:lnTo>
                    <a:lnTo>
                      <a:pt x="0" y="10555"/>
                    </a:lnTo>
                    <a:lnTo>
                      <a:pt x="0" y="17075"/>
                    </a:lnTo>
                    <a:lnTo>
                      <a:pt x="3104" y="17075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" name="Freeform: Shape 112">
                <a:extLst>
                  <a:ext uri="{FF2B5EF4-FFF2-40B4-BE49-F238E27FC236}">
                    <a16:creationId xmlns:a16="http://schemas.microsoft.com/office/drawing/2014/main" id="{C940CA6C-97DA-4797-8571-682DFCE3AE31}"/>
                  </a:ext>
                </a:extLst>
              </p:cNvPr>
              <p:cNvSpPr/>
              <p:nvPr/>
            </p:nvSpPr>
            <p:spPr>
              <a:xfrm>
                <a:off x="3970854" y="4639150"/>
                <a:ext cx="21731" cy="27940"/>
              </a:xfrm>
              <a:custGeom>
                <a:avLst/>
                <a:gdLst>
                  <a:gd name="connsiteX0" fmla="*/ 2173 w 21731"/>
                  <a:gd name="connsiteY0" fmla="*/ 13660 h 27940"/>
                  <a:gd name="connsiteX1" fmla="*/ 2173 w 21731"/>
                  <a:gd name="connsiteY1" fmla="*/ 14591 h 27940"/>
                  <a:gd name="connsiteX2" fmla="*/ 2173 w 21731"/>
                  <a:gd name="connsiteY2" fmla="*/ 16764 h 27940"/>
                  <a:gd name="connsiteX3" fmla="*/ 0 w 21731"/>
                  <a:gd name="connsiteY3" fmla="*/ 21110 h 27940"/>
                  <a:gd name="connsiteX4" fmla="*/ 2173 w 21731"/>
                  <a:gd name="connsiteY4" fmla="*/ 22042 h 27940"/>
                  <a:gd name="connsiteX5" fmla="*/ 2173 w 21731"/>
                  <a:gd name="connsiteY5" fmla="*/ 24215 h 27940"/>
                  <a:gd name="connsiteX6" fmla="*/ 3104 w 21731"/>
                  <a:gd name="connsiteY6" fmla="*/ 24215 h 27940"/>
                  <a:gd name="connsiteX7" fmla="*/ 3104 w 21731"/>
                  <a:gd name="connsiteY7" fmla="*/ 28251 h 27940"/>
                  <a:gd name="connsiteX8" fmla="*/ 9624 w 21731"/>
                  <a:gd name="connsiteY8" fmla="*/ 28251 h 27940"/>
                  <a:gd name="connsiteX9" fmla="*/ 14591 w 21731"/>
                  <a:gd name="connsiteY9" fmla="*/ 26388 h 27940"/>
                  <a:gd name="connsiteX10" fmla="*/ 16764 w 21731"/>
                  <a:gd name="connsiteY10" fmla="*/ 26388 h 27940"/>
                  <a:gd name="connsiteX11" fmla="*/ 19869 w 21731"/>
                  <a:gd name="connsiteY11" fmla="*/ 24215 h 27940"/>
                  <a:gd name="connsiteX12" fmla="*/ 24215 w 21731"/>
                  <a:gd name="connsiteY12" fmla="*/ 24215 h 27940"/>
                  <a:gd name="connsiteX13" fmla="*/ 22042 w 21731"/>
                  <a:gd name="connsiteY13" fmla="*/ 16764 h 27940"/>
                  <a:gd name="connsiteX14" fmla="*/ 17695 w 21731"/>
                  <a:gd name="connsiteY14" fmla="*/ 9313 h 27940"/>
                  <a:gd name="connsiteX15" fmla="*/ 12728 w 21731"/>
                  <a:gd name="connsiteY15" fmla="*/ 4346 h 27940"/>
                  <a:gd name="connsiteX16" fmla="*/ 7451 w 21731"/>
                  <a:gd name="connsiteY16" fmla="*/ 0 h 27940"/>
                  <a:gd name="connsiteX17" fmla="*/ 3104 w 21731"/>
                  <a:gd name="connsiteY17" fmla="*/ 11487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731" h="27940">
                    <a:moveTo>
                      <a:pt x="2173" y="13660"/>
                    </a:moveTo>
                    <a:lnTo>
                      <a:pt x="2173" y="14591"/>
                    </a:lnTo>
                    <a:lnTo>
                      <a:pt x="2173" y="16764"/>
                    </a:lnTo>
                    <a:lnTo>
                      <a:pt x="0" y="21110"/>
                    </a:lnTo>
                    <a:lnTo>
                      <a:pt x="2173" y="22042"/>
                    </a:lnTo>
                    <a:lnTo>
                      <a:pt x="2173" y="24215"/>
                    </a:lnTo>
                    <a:lnTo>
                      <a:pt x="3104" y="24215"/>
                    </a:lnTo>
                    <a:lnTo>
                      <a:pt x="3104" y="28251"/>
                    </a:lnTo>
                    <a:lnTo>
                      <a:pt x="9624" y="28251"/>
                    </a:lnTo>
                    <a:lnTo>
                      <a:pt x="14591" y="26388"/>
                    </a:lnTo>
                    <a:lnTo>
                      <a:pt x="16764" y="26388"/>
                    </a:lnTo>
                    <a:lnTo>
                      <a:pt x="19869" y="24215"/>
                    </a:lnTo>
                    <a:lnTo>
                      <a:pt x="24215" y="24215"/>
                    </a:lnTo>
                    <a:lnTo>
                      <a:pt x="22042" y="16764"/>
                    </a:lnTo>
                    <a:lnTo>
                      <a:pt x="17695" y="9313"/>
                    </a:lnTo>
                    <a:lnTo>
                      <a:pt x="12728" y="4346"/>
                    </a:lnTo>
                    <a:lnTo>
                      <a:pt x="7451" y="0"/>
                    </a:lnTo>
                    <a:lnTo>
                      <a:pt x="3104" y="11487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" name="Freeform: Shape 113">
                <a:extLst>
                  <a:ext uri="{FF2B5EF4-FFF2-40B4-BE49-F238E27FC236}">
                    <a16:creationId xmlns:a16="http://schemas.microsoft.com/office/drawing/2014/main" id="{A8C657CA-F1C7-4581-A704-BA5602251D83}"/>
                  </a:ext>
                </a:extLst>
              </p:cNvPr>
              <p:cNvSpPr/>
              <p:nvPr/>
            </p:nvSpPr>
            <p:spPr>
              <a:xfrm>
                <a:off x="7159753" y="4855531"/>
                <a:ext cx="43462" cy="189372"/>
              </a:xfrm>
              <a:custGeom>
                <a:avLst/>
                <a:gdLst>
                  <a:gd name="connsiteX0" fmla="*/ 44704 w 43462"/>
                  <a:gd name="connsiteY0" fmla="*/ 130077 h 189371"/>
                  <a:gd name="connsiteX1" fmla="*/ 39427 w 43462"/>
                  <a:gd name="connsiteY1" fmla="*/ 108035 h 189371"/>
                  <a:gd name="connsiteX2" fmla="*/ 30113 w 43462"/>
                  <a:gd name="connsiteY2" fmla="*/ 88167 h 189371"/>
                  <a:gd name="connsiteX3" fmla="*/ 24836 w 43462"/>
                  <a:gd name="connsiteY3" fmla="*/ 70471 h 189371"/>
                  <a:gd name="connsiteX4" fmla="*/ 21731 w 43462"/>
                  <a:gd name="connsiteY4" fmla="*/ 51534 h 189371"/>
                  <a:gd name="connsiteX5" fmla="*/ 21731 w 43462"/>
                  <a:gd name="connsiteY5" fmla="*/ 35701 h 189371"/>
                  <a:gd name="connsiteX6" fmla="*/ 21731 w 43462"/>
                  <a:gd name="connsiteY6" fmla="*/ 18937 h 189371"/>
                  <a:gd name="connsiteX7" fmla="*/ 15522 w 43462"/>
                  <a:gd name="connsiteY7" fmla="*/ 6209 h 189371"/>
                  <a:gd name="connsiteX8" fmla="*/ 15522 w 43462"/>
                  <a:gd name="connsiteY8" fmla="*/ 4036 h 189371"/>
                  <a:gd name="connsiteX9" fmla="*/ 14591 w 43462"/>
                  <a:gd name="connsiteY9" fmla="*/ 4036 h 189371"/>
                  <a:gd name="connsiteX10" fmla="*/ 14591 w 43462"/>
                  <a:gd name="connsiteY10" fmla="*/ 2173 h 189371"/>
                  <a:gd name="connsiteX11" fmla="*/ 12418 w 43462"/>
                  <a:gd name="connsiteY11" fmla="*/ 0 h 189371"/>
                  <a:gd name="connsiteX12" fmla="*/ 10245 w 43462"/>
                  <a:gd name="connsiteY12" fmla="*/ 7451 h 189371"/>
                  <a:gd name="connsiteX13" fmla="*/ 9313 w 43462"/>
                  <a:gd name="connsiteY13" fmla="*/ 13660 h 189371"/>
                  <a:gd name="connsiteX14" fmla="*/ 7140 w 43462"/>
                  <a:gd name="connsiteY14" fmla="*/ 16764 h 189371"/>
                  <a:gd name="connsiteX15" fmla="*/ 5278 w 43462"/>
                  <a:gd name="connsiteY15" fmla="*/ 21110 h 189371"/>
                  <a:gd name="connsiteX16" fmla="*/ 3104 w 43462"/>
                  <a:gd name="connsiteY16" fmla="*/ 24215 h 189371"/>
                  <a:gd name="connsiteX17" fmla="*/ 0 w 43462"/>
                  <a:gd name="connsiteY17" fmla="*/ 29492 h 189371"/>
                  <a:gd name="connsiteX18" fmla="*/ 0 w 43462"/>
                  <a:gd name="connsiteY18" fmla="*/ 70471 h 189371"/>
                  <a:gd name="connsiteX19" fmla="*/ 3104 w 43462"/>
                  <a:gd name="connsiteY19" fmla="*/ 85993 h 189371"/>
                  <a:gd name="connsiteX20" fmla="*/ 3104 w 43462"/>
                  <a:gd name="connsiteY20" fmla="*/ 110208 h 189371"/>
                  <a:gd name="connsiteX21" fmla="*/ 3104 w 43462"/>
                  <a:gd name="connsiteY21" fmla="*/ 136596 h 189371"/>
                  <a:gd name="connsiteX22" fmla="*/ 3104 w 43462"/>
                  <a:gd name="connsiteY22" fmla="*/ 159569 h 189371"/>
                  <a:gd name="connsiteX23" fmla="*/ 5278 w 43462"/>
                  <a:gd name="connsiteY23" fmla="*/ 180679 h 189371"/>
                  <a:gd name="connsiteX24" fmla="*/ 9313 w 43462"/>
                  <a:gd name="connsiteY24" fmla="*/ 191235 h 189371"/>
                  <a:gd name="connsiteX25" fmla="*/ 12418 w 43462"/>
                  <a:gd name="connsiteY25" fmla="*/ 189061 h 189371"/>
                  <a:gd name="connsiteX26" fmla="*/ 14591 w 43462"/>
                  <a:gd name="connsiteY26" fmla="*/ 189061 h 189371"/>
                  <a:gd name="connsiteX27" fmla="*/ 19869 w 43462"/>
                  <a:gd name="connsiteY27" fmla="*/ 186888 h 189371"/>
                  <a:gd name="connsiteX28" fmla="*/ 22973 w 43462"/>
                  <a:gd name="connsiteY28" fmla="*/ 186888 h 189371"/>
                  <a:gd name="connsiteX29" fmla="*/ 29182 w 43462"/>
                  <a:gd name="connsiteY29" fmla="*/ 186888 h 189371"/>
                  <a:gd name="connsiteX30" fmla="*/ 24836 w 43462"/>
                  <a:gd name="connsiteY30" fmla="*/ 169193 h 189371"/>
                  <a:gd name="connsiteX31" fmla="*/ 22973 w 43462"/>
                  <a:gd name="connsiteY31" fmla="*/ 156465 h 189371"/>
                  <a:gd name="connsiteX32" fmla="*/ 19869 w 43462"/>
                  <a:gd name="connsiteY32" fmla="*/ 143736 h 189371"/>
                  <a:gd name="connsiteX33" fmla="*/ 19869 w 43462"/>
                  <a:gd name="connsiteY33" fmla="*/ 126972 h 18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3462" h="189371">
                    <a:moveTo>
                      <a:pt x="44704" y="130077"/>
                    </a:moveTo>
                    <a:lnTo>
                      <a:pt x="39427" y="108035"/>
                    </a:lnTo>
                    <a:lnTo>
                      <a:pt x="30113" y="88167"/>
                    </a:lnTo>
                    <a:lnTo>
                      <a:pt x="24836" y="70471"/>
                    </a:lnTo>
                    <a:lnTo>
                      <a:pt x="21731" y="51534"/>
                    </a:lnTo>
                    <a:lnTo>
                      <a:pt x="21731" y="35701"/>
                    </a:lnTo>
                    <a:lnTo>
                      <a:pt x="21731" y="18937"/>
                    </a:lnTo>
                    <a:lnTo>
                      <a:pt x="15522" y="6209"/>
                    </a:lnTo>
                    <a:lnTo>
                      <a:pt x="15522" y="4036"/>
                    </a:lnTo>
                    <a:lnTo>
                      <a:pt x="14591" y="4036"/>
                    </a:lnTo>
                    <a:lnTo>
                      <a:pt x="14591" y="2173"/>
                    </a:lnTo>
                    <a:lnTo>
                      <a:pt x="12418" y="0"/>
                    </a:lnTo>
                    <a:lnTo>
                      <a:pt x="10245" y="7451"/>
                    </a:lnTo>
                    <a:lnTo>
                      <a:pt x="9313" y="13660"/>
                    </a:lnTo>
                    <a:lnTo>
                      <a:pt x="7140" y="16764"/>
                    </a:lnTo>
                    <a:lnTo>
                      <a:pt x="5278" y="21110"/>
                    </a:lnTo>
                    <a:lnTo>
                      <a:pt x="3104" y="24215"/>
                    </a:lnTo>
                    <a:lnTo>
                      <a:pt x="0" y="29492"/>
                    </a:lnTo>
                    <a:lnTo>
                      <a:pt x="0" y="70471"/>
                    </a:lnTo>
                    <a:lnTo>
                      <a:pt x="3104" y="85993"/>
                    </a:lnTo>
                    <a:lnTo>
                      <a:pt x="3104" y="110208"/>
                    </a:lnTo>
                    <a:lnTo>
                      <a:pt x="3104" y="136596"/>
                    </a:lnTo>
                    <a:lnTo>
                      <a:pt x="3104" y="159569"/>
                    </a:lnTo>
                    <a:lnTo>
                      <a:pt x="5278" y="180679"/>
                    </a:lnTo>
                    <a:lnTo>
                      <a:pt x="9313" y="191235"/>
                    </a:lnTo>
                    <a:lnTo>
                      <a:pt x="12418" y="189061"/>
                    </a:lnTo>
                    <a:lnTo>
                      <a:pt x="14591" y="189061"/>
                    </a:lnTo>
                    <a:lnTo>
                      <a:pt x="19869" y="186888"/>
                    </a:lnTo>
                    <a:lnTo>
                      <a:pt x="22973" y="186888"/>
                    </a:lnTo>
                    <a:lnTo>
                      <a:pt x="29182" y="186888"/>
                    </a:lnTo>
                    <a:lnTo>
                      <a:pt x="24836" y="169193"/>
                    </a:lnTo>
                    <a:lnTo>
                      <a:pt x="22973" y="156465"/>
                    </a:lnTo>
                    <a:lnTo>
                      <a:pt x="19869" y="143736"/>
                    </a:lnTo>
                    <a:lnTo>
                      <a:pt x="19869" y="126972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" name="Freeform: Shape 114">
                <a:extLst>
                  <a:ext uri="{FF2B5EF4-FFF2-40B4-BE49-F238E27FC236}">
                    <a16:creationId xmlns:a16="http://schemas.microsoft.com/office/drawing/2014/main" id="{023CB934-3E3F-42FB-9428-681A5AB8C707}"/>
                  </a:ext>
                </a:extLst>
              </p:cNvPr>
              <p:cNvSpPr/>
              <p:nvPr/>
            </p:nvSpPr>
            <p:spPr>
              <a:xfrm>
                <a:off x="3223922" y="4869190"/>
                <a:ext cx="34149" cy="43462"/>
              </a:xfrm>
              <a:custGeom>
                <a:avLst/>
                <a:gdLst>
                  <a:gd name="connsiteX0" fmla="*/ 29182 w 34149"/>
                  <a:gd name="connsiteY0" fmla="*/ 17695 h 43462"/>
                  <a:gd name="connsiteX1" fmla="*/ 27009 w 34149"/>
                  <a:gd name="connsiteY1" fmla="*/ 3104 h 43462"/>
                  <a:gd name="connsiteX2" fmla="*/ 19558 w 34149"/>
                  <a:gd name="connsiteY2" fmla="*/ 3104 h 43462"/>
                  <a:gd name="connsiteX3" fmla="*/ 14591 w 34149"/>
                  <a:gd name="connsiteY3" fmla="*/ 3104 h 43462"/>
                  <a:gd name="connsiteX4" fmla="*/ 10245 w 34149"/>
                  <a:gd name="connsiteY4" fmla="*/ 931 h 43462"/>
                  <a:gd name="connsiteX5" fmla="*/ 7140 w 34149"/>
                  <a:gd name="connsiteY5" fmla="*/ 0 h 43462"/>
                  <a:gd name="connsiteX6" fmla="*/ 0 w 34149"/>
                  <a:gd name="connsiteY6" fmla="*/ 0 h 43462"/>
                  <a:gd name="connsiteX7" fmla="*/ 0 w 34149"/>
                  <a:gd name="connsiteY7" fmla="*/ 5278 h 43462"/>
                  <a:gd name="connsiteX8" fmla="*/ 0 w 34149"/>
                  <a:gd name="connsiteY8" fmla="*/ 8382 h 43462"/>
                  <a:gd name="connsiteX9" fmla="*/ 931 w 34149"/>
                  <a:gd name="connsiteY9" fmla="*/ 12728 h 43462"/>
                  <a:gd name="connsiteX10" fmla="*/ 3104 w 34149"/>
                  <a:gd name="connsiteY10" fmla="*/ 15833 h 43462"/>
                  <a:gd name="connsiteX11" fmla="*/ 7140 w 34149"/>
                  <a:gd name="connsiteY11" fmla="*/ 22042 h 43462"/>
                  <a:gd name="connsiteX12" fmla="*/ 10245 w 34149"/>
                  <a:gd name="connsiteY12" fmla="*/ 27319 h 43462"/>
                  <a:gd name="connsiteX13" fmla="*/ 14591 w 34149"/>
                  <a:gd name="connsiteY13" fmla="*/ 30424 h 43462"/>
                  <a:gd name="connsiteX14" fmla="*/ 19558 w 34149"/>
                  <a:gd name="connsiteY14" fmla="*/ 34770 h 43462"/>
                  <a:gd name="connsiteX15" fmla="*/ 22973 w 34149"/>
                  <a:gd name="connsiteY15" fmla="*/ 37874 h 43462"/>
                  <a:gd name="connsiteX16" fmla="*/ 27009 w 34149"/>
                  <a:gd name="connsiteY16" fmla="*/ 44083 h 43462"/>
                  <a:gd name="connsiteX17" fmla="*/ 34149 w 34149"/>
                  <a:gd name="connsiteY17" fmla="*/ 44083 h 43462"/>
                  <a:gd name="connsiteX18" fmla="*/ 32286 w 34149"/>
                  <a:gd name="connsiteY18" fmla="*/ 29492 h 4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149" h="43462">
                    <a:moveTo>
                      <a:pt x="29182" y="17695"/>
                    </a:moveTo>
                    <a:lnTo>
                      <a:pt x="27009" y="3104"/>
                    </a:lnTo>
                    <a:lnTo>
                      <a:pt x="19558" y="3104"/>
                    </a:lnTo>
                    <a:lnTo>
                      <a:pt x="14591" y="3104"/>
                    </a:lnTo>
                    <a:lnTo>
                      <a:pt x="10245" y="931"/>
                    </a:lnTo>
                    <a:lnTo>
                      <a:pt x="7140" y="0"/>
                    </a:lnTo>
                    <a:lnTo>
                      <a:pt x="0" y="0"/>
                    </a:lnTo>
                    <a:lnTo>
                      <a:pt x="0" y="5278"/>
                    </a:lnTo>
                    <a:lnTo>
                      <a:pt x="0" y="8382"/>
                    </a:lnTo>
                    <a:lnTo>
                      <a:pt x="931" y="12728"/>
                    </a:lnTo>
                    <a:lnTo>
                      <a:pt x="3104" y="15833"/>
                    </a:lnTo>
                    <a:lnTo>
                      <a:pt x="7140" y="22042"/>
                    </a:lnTo>
                    <a:lnTo>
                      <a:pt x="10245" y="27319"/>
                    </a:lnTo>
                    <a:lnTo>
                      <a:pt x="14591" y="30424"/>
                    </a:lnTo>
                    <a:lnTo>
                      <a:pt x="19558" y="34770"/>
                    </a:lnTo>
                    <a:lnTo>
                      <a:pt x="22973" y="37874"/>
                    </a:lnTo>
                    <a:lnTo>
                      <a:pt x="27009" y="44083"/>
                    </a:lnTo>
                    <a:lnTo>
                      <a:pt x="34149" y="44083"/>
                    </a:lnTo>
                    <a:lnTo>
                      <a:pt x="32286" y="29492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" name="Freeform: Shape 115">
                <a:extLst>
                  <a:ext uri="{FF2B5EF4-FFF2-40B4-BE49-F238E27FC236}">
                    <a16:creationId xmlns:a16="http://schemas.microsoft.com/office/drawing/2014/main" id="{56926D01-73A2-4129-8676-56FCCBAE82DF}"/>
                  </a:ext>
                </a:extLst>
              </p:cNvPr>
              <p:cNvSpPr/>
              <p:nvPr/>
            </p:nvSpPr>
            <p:spPr>
              <a:xfrm>
                <a:off x="5439263" y="4744081"/>
                <a:ext cx="18627" cy="18627"/>
              </a:xfrm>
              <a:custGeom>
                <a:avLst/>
                <a:gdLst>
                  <a:gd name="connsiteX0" fmla="*/ 931 w 18626"/>
                  <a:gd name="connsiteY0" fmla="*/ 3104 h 18626"/>
                  <a:gd name="connsiteX1" fmla="*/ 0 w 18626"/>
                  <a:gd name="connsiteY1" fmla="*/ 7451 h 18626"/>
                  <a:gd name="connsiteX2" fmla="*/ 0 w 18626"/>
                  <a:gd name="connsiteY2" fmla="*/ 9624 h 18626"/>
                  <a:gd name="connsiteX3" fmla="*/ 0 w 18626"/>
                  <a:gd name="connsiteY3" fmla="*/ 12728 h 18626"/>
                  <a:gd name="connsiteX4" fmla="*/ 0 w 18626"/>
                  <a:gd name="connsiteY4" fmla="*/ 16764 h 18626"/>
                  <a:gd name="connsiteX5" fmla="*/ 931 w 18626"/>
                  <a:gd name="connsiteY5" fmla="*/ 16764 h 18626"/>
                  <a:gd name="connsiteX6" fmla="*/ 3104 w 18626"/>
                  <a:gd name="connsiteY6" fmla="*/ 18006 h 18626"/>
                  <a:gd name="connsiteX7" fmla="*/ 5278 w 18626"/>
                  <a:gd name="connsiteY7" fmla="*/ 18006 h 18626"/>
                  <a:gd name="connsiteX8" fmla="*/ 8382 w 18626"/>
                  <a:gd name="connsiteY8" fmla="*/ 20179 h 18626"/>
                  <a:gd name="connsiteX9" fmla="*/ 10555 w 18626"/>
                  <a:gd name="connsiteY9" fmla="*/ 16764 h 18626"/>
                  <a:gd name="connsiteX10" fmla="*/ 14591 w 18626"/>
                  <a:gd name="connsiteY10" fmla="*/ 14901 h 18626"/>
                  <a:gd name="connsiteX11" fmla="*/ 15522 w 18626"/>
                  <a:gd name="connsiteY11" fmla="*/ 12728 h 18626"/>
                  <a:gd name="connsiteX12" fmla="*/ 19869 w 18626"/>
                  <a:gd name="connsiteY12" fmla="*/ 12728 h 18626"/>
                  <a:gd name="connsiteX13" fmla="*/ 19869 w 18626"/>
                  <a:gd name="connsiteY13" fmla="*/ 7451 h 18626"/>
                  <a:gd name="connsiteX14" fmla="*/ 5278 w 18626"/>
                  <a:gd name="connsiteY14" fmla="*/ 0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6" h="18626">
                    <a:moveTo>
                      <a:pt x="931" y="3104"/>
                    </a:moveTo>
                    <a:lnTo>
                      <a:pt x="0" y="7451"/>
                    </a:lnTo>
                    <a:lnTo>
                      <a:pt x="0" y="9624"/>
                    </a:lnTo>
                    <a:lnTo>
                      <a:pt x="0" y="12728"/>
                    </a:lnTo>
                    <a:lnTo>
                      <a:pt x="0" y="16764"/>
                    </a:lnTo>
                    <a:lnTo>
                      <a:pt x="931" y="16764"/>
                    </a:lnTo>
                    <a:lnTo>
                      <a:pt x="3104" y="18006"/>
                    </a:lnTo>
                    <a:lnTo>
                      <a:pt x="5278" y="18006"/>
                    </a:lnTo>
                    <a:lnTo>
                      <a:pt x="8382" y="20179"/>
                    </a:lnTo>
                    <a:lnTo>
                      <a:pt x="10555" y="16764"/>
                    </a:lnTo>
                    <a:lnTo>
                      <a:pt x="14591" y="14901"/>
                    </a:lnTo>
                    <a:lnTo>
                      <a:pt x="15522" y="12728"/>
                    </a:lnTo>
                    <a:lnTo>
                      <a:pt x="19869" y="12728"/>
                    </a:lnTo>
                    <a:lnTo>
                      <a:pt x="19869" y="7451"/>
                    </a:lnTo>
                    <a:lnTo>
                      <a:pt x="5278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" name="Freeform: Shape 116">
                <a:extLst>
                  <a:ext uri="{FF2B5EF4-FFF2-40B4-BE49-F238E27FC236}">
                    <a16:creationId xmlns:a16="http://schemas.microsoft.com/office/drawing/2014/main" id="{C1F64A61-2443-4CC9-9246-62C410513EBF}"/>
                  </a:ext>
                </a:extLst>
              </p:cNvPr>
              <p:cNvSpPr/>
              <p:nvPr/>
            </p:nvSpPr>
            <p:spPr>
              <a:xfrm>
                <a:off x="5039098" y="4734767"/>
                <a:ext cx="111760" cy="217312"/>
              </a:xfrm>
              <a:custGeom>
                <a:avLst/>
                <a:gdLst>
                  <a:gd name="connsiteX0" fmla="*/ 103068 w 111760"/>
                  <a:gd name="connsiteY0" fmla="*/ 141874 h 217312"/>
                  <a:gd name="connsiteX1" fmla="*/ 93755 w 111760"/>
                  <a:gd name="connsiteY1" fmla="*/ 122937 h 217312"/>
                  <a:gd name="connsiteX2" fmla="*/ 83510 w 111760"/>
                  <a:gd name="connsiteY2" fmla="*/ 106173 h 217312"/>
                  <a:gd name="connsiteX3" fmla="*/ 70782 w 111760"/>
                  <a:gd name="connsiteY3" fmla="*/ 92513 h 217312"/>
                  <a:gd name="connsiteX4" fmla="*/ 61468 w 111760"/>
                  <a:gd name="connsiteY4" fmla="*/ 78853 h 217312"/>
                  <a:gd name="connsiteX5" fmla="*/ 52155 w 111760"/>
                  <a:gd name="connsiteY5" fmla="*/ 70471 h 217312"/>
                  <a:gd name="connsiteX6" fmla="*/ 56191 w 111760"/>
                  <a:gd name="connsiteY6" fmla="*/ 63021 h 217312"/>
                  <a:gd name="connsiteX7" fmla="*/ 61468 w 111760"/>
                  <a:gd name="connsiteY7" fmla="*/ 53397 h 217312"/>
                  <a:gd name="connsiteX8" fmla="*/ 64573 w 111760"/>
                  <a:gd name="connsiteY8" fmla="*/ 41910 h 217312"/>
                  <a:gd name="connsiteX9" fmla="*/ 59295 w 111760"/>
                  <a:gd name="connsiteY9" fmla="*/ 29492 h 217312"/>
                  <a:gd name="connsiteX10" fmla="*/ 59295 w 111760"/>
                  <a:gd name="connsiteY10" fmla="*/ 22042 h 217312"/>
                  <a:gd name="connsiteX11" fmla="*/ 54328 w 111760"/>
                  <a:gd name="connsiteY11" fmla="*/ 22042 h 217312"/>
                  <a:gd name="connsiteX12" fmla="*/ 49982 w 111760"/>
                  <a:gd name="connsiteY12" fmla="*/ 24215 h 217312"/>
                  <a:gd name="connsiteX13" fmla="*/ 49051 w 111760"/>
                  <a:gd name="connsiteY13" fmla="*/ 26078 h 217312"/>
                  <a:gd name="connsiteX14" fmla="*/ 44704 w 111760"/>
                  <a:gd name="connsiteY14" fmla="*/ 29492 h 217312"/>
                  <a:gd name="connsiteX15" fmla="*/ 35391 w 111760"/>
                  <a:gd name="connsiteY15" fmla="*/ 29492 h 217312"/>
                  <a:gd name="connsiteX16" fmla="*/ 39737 w 111760"/>
                  <a:gd name="connsiteY16" fmla="*/ 24215 h 217312"/>
                  <a:gd name="connsiteX17" fmla="*/ 42842 w 111760"/>
                  <a:gd name="connsiteY17" fmla="*/ 18937 h 217312"/>
                  <a:gd name="connsiteX18" fmla="*/ 44704 w 111760"/>
                  <a:gd name="connsiteY18" fmla="*/ 12418 h 217312"/>
                  <a:gd name="connsiteX19" fmla="*/ 49051 w 111760"/>
                  <a:gd name="connsiteY19" fmla="*/ 5278 h 217312"/>
                  <a:gd name="connsiteX20" fmla="*/ 34460 w 111760"/>
                  <a:gd name="connsiteY20" fmla="*/ 2173 h 217312"/>
                  <a:gd name="connsiteX21" fmla="*/ 15522 w 111760"/>
                  <a:gd name="connsiteY21" fmla="*/ 0 h 217312"/>
                  <a:gd name="connsiteX22" fmla="*/ 14591 w 111760"/>
                  <a:gd name="connsiteY22" fmla="*/ 16764 h 217312"/>
                  <a:gd name="connsiteX23" fmla="*/ 8382 w 111760"/>
                  <a:gd name="connsiteY23" fmla="*/ 27319 h 217312"/>
                  <a:gd name="connsiteX24" fmla="*/ 3104 w 111760"/>
                  <a:gd name="connsiteY24" fmla="*/ 36633 h 217312"/>
                  <a:gd name="connsiteX25" fmla="*/ 0 w 111760"/>
                  <a:gd name="connsiteY25" fmla="*/ 46257 h 217312"/>
                  <a:gd name="connsiteX26" fmla="*/ 931 w 111760"/>
                  <a:gd name="connsiteY26" fmla="*/ 58674 h 217312"/>
                  <a:gd name="connsiteX27" fmla="*/ 5278 w 111760"/>
                  <a:gd name="connsiteY27" fmla="*/ 75438 h 217312"/>
                  <a:gd name="connsiteX28" fmla="*/ 8382 w 111760"/>
                  <a:gd name="connsiteY28" fmla="*/ 93444 h 217312"/>
                  <a:gd name="connsiteX29" fmla="*/ 10555 w 111760"/>
                  <a:gd name="connsiteY29" fmla="*/ 92513 h 217312"/>
                  <a:gd name="connsiteX30" fmla="*/ 12418 w 111760"/>
                  <a:gd name="connsiteY30" fmla="*/ 90340 h 217312"/>
                  <a:gd name="connsiteX31" fmla="*/ 14591 w 111760"/>
                  <a:gd name="connsiteY31" fmla="*/ 90340 h 217312"/>
                  <a:gd name="connsiteX32" fmla="*/ 14591 w 111760"/>
                  <a:gd name="connsiteY32" fmla="*/ 88167 h 217312"/>
                  <a:gd name="connsiteX33" fmla="*/ 14591 w 111760"/>
                  <a:gd name="connsiteY33" fmla="*/ 85994 h 217312"/>
                  <a:gd name="connsiteX34" fmla="*/ 15522 w 111760"/>
                  <a:gd name="connsiteY34" fmla="*/ 82889 h 217312"/>
                  <a:gd name="connsiteX35" fmla="*/ 19869 w 111760"/>
                  <a:gd name="connsiteY35" fmla="*/ 82889 h 217312"/>
                  <a:gd name="connsiteX36" fmla="*/ 19869 w 111760"/>
                  <a:gd name="connsiteY36" fmla="*/ 85994 h 217312"/>
                  <a:gd name="connsiteX37" fmla="*/ 19869 w 111760"/>
                  <a:gd name="connsiteY37" fmla="*/ 88167 h 217312"/>
                  <a:gd name="connsiteX38" fmla="*/ 17695 w 111760"/>
                  <a:gd name="connsiteY38" fmla="*/ 90340 h 217312"/>
                  <a:gd name="connsiteX39" fmla="*/ 17695 w 111760"/>
                  <a:gd name="connsiteY39" fmla="*/ 92513 h 217312"/>
                  <a:gd name="connsiteX40" fmla="*/ 15522 w 111760"/>
                  <a:gd name="connsiteY40" fmla="*/ 93444 h 217312"/>
                  <a:gd name="connsiteX41" fmla="*/ 17695 w 111760"/>
                  <a:gd name="connsiteY41" fmla="*/ 97480 h 217312"/>
                  <a:gd name="connsiteX42" fmla="*/ 17695 w 111760"/>
                  <a:gd name="connsiteY42" fmla="*/ 100895 h 217312"/>
                  <a:gd name="connsiteX43" fmla="*/ 17695 w 111760"/>
                  <a:gd name="connsiteY43" fmla="*/ 102758 h 217312"/>
                  <a:gd name="connsiteX44" fmla="*/ 19869 w 111760"/>
                  <a:gd name="connsiteY44" fmla="*/ 104931 h 217312"/>
                  <a:gd name="connsiteX45" fmla="*/ 19869 w 111760"/>
                  <a:gd name="connsiteY45" fmla="*/ 106173 h 217312"/>
                  <a:gd name="connsiteX46" fmla="*/ 22973 w 111760"/>
                  <a:gd name="connsiteY46" fmla="*/ 106173 h 217312"/>
                  <a:gd name="connsiteX47" fmla="*/ 27009 w 111760"/>
                  <a:gd name="connsiteY47" fmla="*/ 108035 h 217312"/>
                  <a:gd name="connsiteX48" fmla="*/ 30113 w 111760"/>
                  <a:gd name="connsiteY48" fmla="*/ 108035 h 217312"/>
                  <a:gd name="connsiteX49" fmla="*/ 32286 w 111760"/>
                  <a:gd name="connsiteY49" fmla="*/ 108035 h 217312"/>
                  <a:gd name="connsiteX50" fmla="*/ 35391 w 111760"/>
                  <a:gd name="connsiteY50" fmla="*/ 110208 h 217312"/>
                  <a:gd name="connsiteX51" fmla="*/ 39737 w 111760"/>
                  <a:gd name="connsiteY51" fmla="*/ 112381 h 217312"/>
                  <a:gd name="connsiteX52" fmla="*/ 41600 w 111760"/>
                  <a:gd name="connsiteY52" fmla="*/ 112381 h 217312"/>
                  <a:gd name="connsiteX53" fmla="*/ 41600 w 111760"/>
                  <a:gd name="connsiteY53" fmla="*/ 113313 h 217312"/>
                  <a:gd name="connsiteX54" fmla="*/ 42842 w 111760"/>
                  <a:gd name="connsiteY54" fmla="*/ 113313 h 217312"/>
                  <a:gd name="connsiteX55" fmla="*/ 44704 w 111760"/>
                  <a:gd name="connsiteY55" fmla="*/ 117659 h 217312"/>
                  <a:gd name="connsiteX56" fmla="*/ 44704 w 111760"/>
                  <a:gd name="connsiteY56" fmla="*/ 119832 h 217312"/>
                  <a:gd name="connsiteX57" fmla="*/ 46877 w 111760"/>
                  <a:gd name="connsiteY57" fmla="*/ 120763 h 217312"/>
                  <a:gd name="connsiteX58" fmla="*/ 46877 w 111760"/>
                  <a:gd name="connsiteY58" fmla="*/ 122937 h 217312"/>
                  <a:gd name="connsiteX59" fmla="*/ 49051 w 111760"/>
                  <a:gd name="connsiteY59" fmla="*/ 126972 h 217312"/>
                  <a:gd name="connsiteX60" fmla="*/ 42842 w 111760"/>
                  <a:gd name="connsiteY60" fmla="*/ 130077 h 217312"/>
                  <a:gd name="connsiteX61" fmla="*/ 35391 w 111760"/>
                  <a:gd name="connsiteY61" fmla="*/ 134423 h 217312"/>
                  <a:gd name="connsiteX62" fmla="*/ 32286 w 111760"/>
                  <a:gd name="connsiteY62" fmla="*/ 137528 h 217312"/>
                  <a:gd name="connsiteX63" fmla="*/ 27009 w 111760"/>
                  <a:gd name="connsiteY63" fmla="*/ 142805 h 217312"/>
                  <a:gd name="connsiteX64" fmla="*/ 25146 w 111760"/>
                  <a:gd name="connsiteY64" fmla="*/ 150256 h 217312"/>
                  <a:gd name="connsiteX65" fmla="*/ 22973 w 111760"/>
                  <a:gd name="connsiteY65" fmla="*/ 154292 h 217312"/>
                  <a:gd name="connsiteX66" fmla="*/ 22973 w 111760"/>
                  <a:gd name="connsiteY66" fmla="*/ 156465 h 217312"/>
                  <a:gd name="connsiteX67" fmla="*/ 25146 w 111760"/>
                  <a:gd name="connsiteY67" fmla="*/ 157396 h 217312"/>
                  <a:gd name="connsiteX68" fmla="*/ 25146 w 111760"/>
                  <a:gd name="connsiteY68" fmla="*/ 159569 h 217312"/>
                  <a:gd name="connsiteX69" fmla="*/ 29182 w 111760"/>
                  <a:gd name="connsiteY69" fmla="*/ 163915 h 217312"/>
                  <a:gd name="connsiteX70" fmla="*/ 15522 w 111760"/>
                  <a:gd name="connsiteY70" fmla="*/ 167020 h 217312"/>
                  <a:gd name="connsiteX71" fmla="*/ 17695 w 111760"/>
                  <a:gd name="connsiteY71" fmla="*/ 172297 h 217312"/>
                  <a:gd name="connsiteX72" fmla="*/ 17695 w 111760"/>
                  <a:gd name="connsiteY72" fmla="*/ 176333 h 217312"/>
                  <a:gd name="connsiteX73" fmla="*/ 19869 w 111760"/>
                  <a:gd name="connsiteY73" fmla="*/ 178506 h 217312"/>
                  <a:gd name="connsiteX74" fmla="*/ 19869 w 111760"/>
                  <a:gd name="connsiteY74" fmla="*/ 179438 h 217312"/>
                  <a:gd name="connsiteX75" fmla="*/ 22973 w 111760"/>
                  <a:gd name="connsiteY75" fmla="*/ 181611 h 217312"/>
                  <a:gd name="connsiteX76" fmla="*/ 27009 w 111760"/>
                  <a:gd name="connsiteY76" fmla="*/ 181611 h 217312"/>
                  <a:gd name="connsiteX77" fmla="*/ 32286 w 111760"/>
                  <a:gd name="connsiteY77" fmla="*/ 181611 h 217312"/>
                  <a:gd name="connsiteX78" fmla="*/ 22973 w 111760"/>
                  <a:gd name="connsiteY78" fmla="*/ 198375 h 217312"/>
                  <a:gd name="connsiteX79" fmla="*/ 12418 w 111760"/>
                  <a:gd name="connsiteY79" fmla="*/ 214208 h 217312"/>
                  <a:gd name="connsiteX80" fmla="*/ 12418 w 111760"/>
                  <a:gd name="connsiteY80" fmla="*/ 218554 h 217312"/>
                  <a:gd name="connsiteX81" fmla="*/ 29182 w 111760"/>
                  <a:gd name="connsiteY81" fmla="*/ 216381 h 217312"/>
                  <a:gd name="connsiteX82" fmla="*/ 49051 w 111760"/>
                  <a:gd name="connsiteY82" fmla="*/ 211103 h 217312"/>
                  <a:gd name="connsiteX83" fmla="*/ 70782 w 111760"/>
                  <a:gd name="connsiteY83" fmla="*/ 205826 h 217312"/>
                  <a:gd name="connsiteX84" fmla="*/ 88477 w 111760"/>
                  <a:gd name="connsiteY84" fmla="*/ 198375 h 217312"/>
                  <a:gd name="connsiteX85" fmla="*/ 99964 w 111760"/>
                  <a:gd name="connsiteY85" fmla="*/ 191235 h 217312"/>
                  <a:gd name="connsiteX86" fmla="*/ 108346 w 111760"/>
                  <a:gd name="connsiteY86" fmla="*/ 183784 h 217312"/>
                  <a:gd name="connsiteX87" fmla="*/ 112692 w 111760"/>
                  <a:gd name="connsiteY87" fmla="*/ 171056 h 217312"/>
                  <a:gd name="connsiteX88" fmla="*/ 110519 w 111760"/>
                  <a:gd name="connsiteY88" fmla="*/ 157396 h 21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111760" h="217312">
                    <a:moveTo>
                      <a:pt x="103068" y="141874"/>
                    </a:moveTo>
                    <a:lnTo>
                      <a:pt x="93755" y="122937"/>
                    </a:lnTo>
                    <a:lnTo>
                      <a:pt x="83510" y="106173"/>
                    </a:lnTo>
                    <a:lnTo>
                      <a:pt x="70782" y="92513"/>
                    </a:lnTo>
                    <a:lnTo>
                      <a:pt x="61468" y="78853"/>
                    </a:lnTo>
                    <a:lnTo>
                      <a:pt x="52155" y="70471"/>
                    </a:lnTo>
                    <a:lnTo>
                      <a:pt x="56191" y="63021"/>
                    </a:lnTo>
                    <a:lnTo>
                      <a:pt x="61468" y="53397"/>
                    </a:lnTo>
                    <a:lnTo>
                      <a:pt x="64573" y="41910"/>
                    </a:lnTo>
                    <a:lnTo>
                      <a:pt x="59295" y="29492"/>
                    </a:lnTo>
                    <a:lnTo>
                      <a:pt x="59295" y="22042"/>
                    </a:lnTo>
                    <a:lnTo>
                      <a:pt x="54328" y="22042"/>
                    </a:lnTo>
                    <a:lnTo>
                      <a:pt x="49982" y="24215"/>
                    </a:lnTo>
                    <a:lnTo>
                      <a:pt x="49051" y="26078"/>
                    </a:lnTo>
                    <a:lnTo>
                      <a:pt x="44704" y="29492"/>
                    </a:lnTo>
                    <a:lnTo>
                      <a:pt x="35391" y="29492"/>
                    </a:lnTo>
                    <a:lnTo>
                      <a:pt x="39737" y="24215"/>
                    </a:lnTo>
                    <a:lnTo>
                      <a:pt x="42842" y="18937"/>
                    </a:lnTo>
                    <a:lnTo>
                      <a:pt x="44704" y="12418"/>
                    </a:lnTo>
                    <a:lnTo>
                      <a:pt x="49051" y="5278"/>
                    </a:lnTo>
                    <a:lnTo>
                      <a:pt x="34460" y="2173"/>
                    </a:lnTo>
                    <a:lnTo>
                      <a:pt x="15522" y="0"/>
                    </a:lnTo>
                    <a:lnTo>
                      <a:pt x="14591" y="16764"/>
                    </a:lnTo>
                    <a:lnTo>
                      <a:pt x="8382" y="27319"/>
                    </a:lnTo>
                    <a:lnTo>
                      <a:pt x="3104" y="36633"/>
                    </a:lnTo>
                    <a:lnTo>
                      <a:pt x="0" y="46257"/>
                    </a:lnTo>
                    <a:lnTo>
                      <a:pt x="931" y="58674"/>
                    </a:lnTo>
                    <a:lnTo>
                      <a:pt x="5278" y="75438"/>
                    </a:lnTo>
                    <a:lnTo>
                      <a:pt x="8382" y="93444"/>
                    </a:lnTo>
                    <a:lnTo>
                      <a:pt x="10555" y="92513"/>
                    </a:lnTo>
                    <a:lnTo>
                      <a:pt x="12418" y="90340"/>
                    </a:lnTo>
                    <a:lnTo>
                      <a:pt x="14591" y="90340"/>
                    </a:lnTo>
                    <a:lnTo>
                      <a:pt x="14591" y="88167"/>
                    </a:lnTo>
                    <a:lnTo>
                      <a:pt x="14591" y="85994"/>
                    </a:lnTo>
                    <a:lnTo>
                      <a:pt x="15522" y="82889"/>
                    </a:lnTo>
                    <a:lnTo>
                      <a:pt x="19869" y="82889"/>
                    </a:lnTo>
                    <a:lnTo>
                      <a:pt x="19869" y="85994"/>
                    </a:lnTo>
                    <a:lnTo>
                      <a:pt x="19869" y="88167"/>
                    </a:lnTo>
                    <a:lnTo>
                      <a:pt x="17695" y="90340"/>
                    </a:lnTo>
                    <a:lnTo>
                      <a:pt x="17695" y="92513"/>
                    </a:lnTo>
                    <a:lnTo>
                      <a:pt x="15522" y="93444"/>
                    </a:lnTo>
                    <a:lnTo>
                      <a:pt x="17695" y="97480"/>
                    </a:lnTo>
                    <a:lnTo>
                      <a:pt x="17695" y="100895"/>
                    </a:lnTo>
                    <a:lnTo>
                      <a:pt x="17695" y="102758"/>
                    </a:lnTo>
                    <a:lnTo>
                      <a:pt x="19869" y="104931"/>
                    </a:lnTo>
                    <a:lnTo>
                      <a:pt x="19869" y="106173"/>
                    </a:lnTo>
                    <a:lnTo>
                      <a:pt x="22973" y="106173"/>
                    </a:lnTo>
                    <a:lnTo>
                      <a:pt x="27009" y="108035"/>
                    </a:lnTo>
                    <a:lnTo>
                      <a:pt x="30113" y="108035"/>
                    </a:lnTo>
                    <a:lnTo>
                      <a:pt x="32286" y="108035"/>
                    </a:lnTo>
                    <a:lnTo>
                      <a:pt x="35391" y="110208"/>
                    </a:lnTo>
                    <a:lnTo>
                      <a:pt x="39737" y="112381"/>
                    </a:lnTo>
                    <a:lnTo>
                      <a:pt x="41600" y="112381"/>
                    </a:lnTo>
                    <a:lnTo>
                      <a:pt x="41600" y="113313"/>
                    </a:lnTo>
                    <a:lnTo>
                      <a:pt x="42842" y="113313"/>
                    </a:lnTo>
                    <a:lnTo>
                      <a:pt x="44704" y="117659"/>
                    </a:lnTo>
                    <a:lnTo>
                      <a:pt x="44704" y="119832"/>
                    </a:lnTo>
                    <a:lnTo>
                      <a:pt x="46877" y="120763"/>
                    </a:lnTo>
                    <a:lnTo>
                      <a:pt x="46877" y="122937"/>
                    </a:lnTo>
                    <a:lnTo>
                      <a:pt x="49051" y="126972"/>
                    </a:lnTo>
                    <a:lnTo>
                      <a:pt x="42842" y="130077"/>
                    </a:lnTo>
                    <a:lnTo>
                      <a:pt x="35391" y="134423"/>
                    </a:lnTo>
                    <a:lnTo>
                      <a:pt x="32286" y="137528"/>
                    </a:lnTo>
                    <a:lnTo>
                      <a:pt x="27009" y="142805"/>
                    </a:lnTo>
                    <a:lnTo>
                      <a:pt x="25146" y="150256"/>
                    </a:lnTo>
                    <a:lnTo>
                      <a:pt x="22973" y="154292"/>
                    </a:lnTo>
                    <a:lnTo>
                      <a:pt x="22973" y="156465"/>
                    </a:lnTo>
                    <a:lnTo>
                      <a:pt x="25146" y="157396"/>
                    </a:lnTo>
                    <a:lnTo>
                      <a:pt x="25146" y="159569"/>
                    </a:lnTo>
                    <a:lnTo>
                      <a:pt x="29182" y="163915"/>
                    </a:lnTo>
                    <a:lnTo>
                      <a:pt x="15522" y="167020"/>
                    </a:lnTo>
                    <a:lnTo>
                      <a:pt x="17695" y="172297"/>
                    </a:lnTo>
                    <a:lnTo>
                      <a:pt x="17695" y="176333"/>
                    </a:lnTo>
                    <a:lnTo>
                      <a:pt x="19869" y="178506"/>
                    </a:lnTo>
                    <a:lnTo>
                      <a:pt x="19869" y="179438"/>
                    </a:lnTo>
                    <a:lnTo>
                      <a:pt x="22973" y="181611"/>
                    </a:lnTo>
                    <a:lnTo>
                      <a:pt x="27009" y="181611"/>
                    </a:lnTo>
                    <a:lnTo>
                      <a:pt x="32286" y="181611"/>
                    </a:lnTo>
                    <a:lnTo>
                      <a:pt x="22973" y="198375"/>
                    </a:lnTo>
                    <a:lnTo>
                      <a:pt x="12418" y="214208"/>
                    </a:lnTo>
                    <a:lnTo>
                      <a:pt x="12418" y="218554"/>
                    </a:lnTo>
                    <a:lnTo>
                      <a:pt x="29182" y="216381"/>
                    </a:lnTo>
                    <a:lnTo>
                      <a:pt x="49051" y="211103"/>
                    </a:lnTo>
                    <a:lnTo>
                      <a:pt x="70782" y="205826"/>
                    </a:lnTo>
                    <a:lnTo>
                      <a:pt x="88477" y="198375"/>
                    </a:lnTo>
                    <a:lnTo>
                      <a:pt x="99964" y="191235"/>
                    </a:lnTo>
                    <a:lnTo>
                      <a:pt x="108346" y="183784"/>
                    </a:lnTo>
                    <a:lnTo>
                      <a:pt x="112692" y="171056"/>
                    </a:lnTo>
                    <a:lnTo>
                      <a:pt x="110519" y="15739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" name="Freeform: Shape 117">
                <a:extLst>
                  <a:ext uri="{FF2B5EF4-FFF2-40B4-BE49-F238E27FC236}">
                    <a16:creationId xmlns:a16="http://schemas.microsoft.com/office/drawing/2014/main" id="{75A2F74B-EC88-4503-BB26-AB07ADE00731}"/>
                  </a:ext>
                </a:extLst>
              </p:cNvPr>
              <p:cNvSpPr/>
              <p:nvPr/>
            </p:nvSpPr>
            <p:spPr>
              <a:xfrm>
                <a:off x="5278762" y="4812379"/>
                <a:ext cx="24836" cy="34149"/>
              </a:xfrm>
              <a:custGeom>
                <a:avLst/>
                <a:gdLst>
                  <a:gd name="connsiteX0" fmla="*/ 23904 w 24835"/>
                  <a:gd name="connsiteY0" fmla="*/ 10555 h 34149"/>
                  <a:gd name="connsiteX1" fmla="*/ 23904 w 24835"/>
                  <a:gd name="connsiteY1" fmla="*/ 7451 h 34149"/>
                  <a:gd name="connsiteX2" fmla="*/ 22042 w 24835"/>
                  <a:gd name="connsiteY2" fmla="*/ 5278 h 34149"/>
                  <a:gd name="connsiteX3" fmla="*/ 19869 w 24835"/>
                  <a:gd name="connsiteY3" fmla="*/ 3104 h 34149"/>
                  <a:gd name="connsiteX4" fmla="*/ 16764 w 24835"/>
                  <a:gd name="connsiteY4" fmla="*/ 0 h 34149"/>
                  <a:gd name="connsiteX5" fmla="*/ 9313 w 24835"/>
                  <a:gd name="connsiteY5" fmla="*/ 10555 h 34149"/>
                  <a:gd name="connsiteX6" fmla="*/ 2173 w 24835"/>
                  <a:gd name="connsiteY6" fmla="*/ 14901 h 34149"/>
                  <a:gd name="connsiteX7" fmla="*/ 0 w 24835"/>
                  <a:gd name="connsiteY7" fmla="*/ 15833 h 34149"/>
                  <a:gd name="connsiteX8" fmla="*/ 0 w 24835"/>
                  <a:gd name="connsiteY8" fmla="*/ 18006 h 34149"/>
                  <a:gd name="connsiteX9" fmla="*/ 3104 w 24835"/>
                  <a:gd name="connsiteY9" fmla="*/ 23283 h 34149"/>
                  <a:gd name="connsiteX10" fmla="*/ 9313 w 24835"/>
                  <a:gd name="connsiteY10" fmla="*/ 35701 h 34149"/>
                  <a:gd name="connsiteX11" fmla="*/ 12418 w 24835"/>
                  <a:gd name="connsiteY11" fmla="*/ 35701 h 34149"/>
                  <a:gd name="connsiteX12" fmla="*/ 14591 w 24835"/>
                  <a:gd name="connsiteY12" fmla="*/ 34770 h 34149"/>
                  <a:gd name="connsiteX13" fmla="*/ 16764 w 24835"/>
                  <a:gd name="connsiteY13" fmla="*/ 34770 h 34149"/>
                  <a:gd name="connsiteX14" fmla="*/ 17695 w 24835"/>
                  <a:gd name="connsiteY14" fmla="*/ 34770 h 34149"/>
                  <a:gd name="connsiteX15" fmla="*/ 19869 w 24835"/>
                  <a:gd name="connsiteY15" fmla="*/ 32597 h 34149"/>
                  <a:gd name="connsiteX16" fmla="*/ 22042 w 24835"/>
                  <a:gd name="connsiteY16" fmla="*/ 30424 h 34149"/>
                  <a:gd name="connsiteX17" fmla="*/ 22042 w 24835"/>
                  <a:gd name="connsiteY17" fmla="*/ 28561 h 34149"/>
                  <a:gd name="connsiteX18" fmla="*/ 22042 w 24835"/>
                  <a:gd name="connsiteY18" fmla="*/ 27319 h 34149"/>
                  <a:gd name="connsiteX19" fmla="*/ 22042 w 24835"/>
                  <a:gd name="connsiteY19" fmla="*/ 25146 h 34149"/>
                  <a:gd name="connsiteX20" fmla="*/ 23904 w 24835"/>
                  <a:gd name="connsiteY20" fmla="*/ 23283 h 34149"/>
                  <a:gd name="connsiteX21" fmla="*/ 25146 w 24835"/>
                  <a:gd name="connsiteY21" fmla="*/ 19869 h 34149"/>
                  <a:gd name="connsiteX22" fmla="*/ 23904 w 24835"/>
                  <a:gd name="connsiteY22" fmla="*/ 14901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835" h="34149">
                    <a:moveTo>
                      <a:pt x="23904" y="10555"/>
                    </a:moveTo>
                    <a:lnTo>
                      <a:pt x="23904" y="7451"/>
                    </a:lnTo>
                    <a:lnTo>
                      <a:pt x="22042" y="5278"/>
                    </a:lnTo>
                    <a:lnTo>
                      <a:pt x="19869" y="3104"/>
                    </a:lnTo>
                    <a:lnTo>
                      <a:pt x="16764" y="0"/>
                    </a:lnTo>
                    <a:lnTo>
                      <a:pt x="9313" y="10555"/>
                    </a:lnTo>
                    <a:lnTo>
                      <a:pt x="2173" y="14901"/>
                    </a:lnTo>
                    <a:lnTo>
                      <a:pt x="0" y="15833"/>
                    </a:lnTo>
                    <a:lnTo>
                      <a:pt x="0" y="18006"/>
                    </a:lnTo>
                    <a:lnTo>
                      <a:pt x="3104" y="23283"/>
                    </a:lnTo>
                    <a:lnTo>
                      <a:pt x="9313" y="35701"/>
                    </a:lnTo>
                    <a:lnTo>
                      <a:pt x="12418" y="35701"/>
                    </a:lnTo>
                    <a:lnTo>
                      <a:pt x="14591" y="34770"/>
                    </a:lnTo>
                    <a:lnTo>
                      <a:pt x="16764" y="34770"/>
                    </a:lnTo>
                    <a:lnTo>
                      <a:pt x="17695" y="34770"/>
                    </a:lnTo>
                    <a:lnTo>
                      <a:pt x="19869" y="32597"/>
                    </a:lnTo>
                    <a:lnTo>
                      <a:pt x="22042" y="30424"/>
                    </a:lnTo>
                    <a:lnTo>
                      <a:pt x="22042" y="28561"/>
                    </a:lnTo>
                    <a:lnTo>
                      <a:pt x="22042" y="27319"/>
                    </a:lnTo>
                    <a:lnTo>
                      <a:pt x="22042" y="25146"/>
                    </a:lnTo>
                    <a:lnTo>
                      <a:pt x="23904" y="23283"/>
                    </a:lnTo>
                    <a:lnTo>
                      <a:pt x="25146" y="19869"/>
                    </a:lnTo>
                    <a:lnTo>
                      <a:pt x="23904" y="1490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" name="Freeform: Shape 118">
                <a:extLst>
                  <a:ext uri="{FF2B5EF4-FFF2-40B4-BE49-F238E27FC236}">
                    <a16:creationId xmlns:a16="http://schemas.microsoft.com/office/drawing/2014/main" id="{20879A38-0612-450E-A44F-E0600E5DCED0}"/>
                  </a:ext>
                </a:extLst>
              </p:cNvPr>
              <p:cNvSpPr/>
              <p:nvPr/>
            </p:nvSpPr>
            <p:spPr>
              <a:xfrm>
                <a:off x="7689063" y="4320943"/>
                <a:ext cx="49671" cy="27940"/>
              </a:xfrm>
              <a:custGeom>
                <a:avLst/>
                <a:gdLst>
                  <a:gd name="connsiteX0" fmla="*/ 49051 w 49671"/>
                  <a:gd name="connsiteY0" fmla="*/ 12418 h 27940"/>
                  <a:gd name="connsiteX1" fmla="*/ 44704 w 49671"/>
                  <a:gd name="connsiteY1" fmla="*/ 10555 h 27940"/>
                  <a:gd name="connsiteX2" fmla="*/ 43773 w 49671"/>
                  <a:gd name="connsiteY2" fmla="*/ 10555 h 27940"/>
                  <a:gd name="connsiteX3" fmla="*/ 41600 w 49671"/>
                  <a:gd name="connsiteY3" fmla="*/ 10555 h 27940"/>
                  <a:gd name="connsiteX4" fmla="*/ 37564 w 49671"/>
                  <a:gd name="connsiteY4" fmla="*/ 10555 h 27940"/>
                  <a:gd name="connsiteX5" fmla="*/ 36322 w 49671"/>
                  <a:gd name="connsiteY5" fmla="*/ 10555 h 27940"/>
                  <a:gd name="connsiteX6" fmla="*/ 34460 w 49671"/>
                  <a:gd name="connsiteY6" fmla="*/ 9313 h 27940"/>
                  <a:gd name="connsiteX7" fmla="*/ 30113 w 49671"/>
                  <a:gd name="connsiteY7" fmla="*/ 9313 h 27940"/>
                  <a:gd name="connsiteX8" fmla="*/ 27009 w 49671"/>
                  <a:gd name="connsiteY8" fmla="*/ 5278 h 27940"/>
                  <a:gd name="connsiteX9" fmla="*/ 22973 w 49671"/>
                  <a:gd name="connsiteY9" fmla="*/ 0 h 27940"/>
                  <a:gd name="connsiteX10" fmla="*/ 15522 w 49671"/>
                  <a:gd name="connsiteY10" fmla="*/ 3104 h 27940"/>
                  <a:gd name="connsiteX11" fmla="*/ 10555 w 49671"/>
                  <a:gd name="connsiteY11" fmla="*/ 7451 h 27940"/>
                  <a:gd name="connsiteX12" fmla="*/ 5278 w 49671"/>
                  <a:gd name="connsiteY12" fmla="*/ 10555 h 27940"/>
                  <a:gd name="connsiteX13" fmla="*/ 0 w 49671"/>
                  <a:gd name="connsiteY13" fmla="*/ 15833 h 27940"/>
                  <a:gd name="connsiteX14" fmla="*/ 0 w 49671"/>
                  <a:gd name="connsiteY14" fmla="*/ 30424 h 27940"/>
                  <a:gd name="connsiteX15" fmla="*/ 36322 w 49671"/>
                  <a:gd name="connsiteY15" fmla="*/ 27319 h 27940"/>
                  <a:gd name="connsiteX16" fmla="*/ 43773 w 49671"/>
                  <a:gd name="connsiteY16" fmla="*/ 22042 h 27940"/>
                  <a:gd name="connsiteX17" fmla="*/ 50913 w 49671"/>
                  <a:gd name="connsiteY17" fmla="*/ 15833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671" h="27940">
                    <a:moveTo>
                      <a:pt x="49051" y="12418"/>
                    </a:moveTo>
                    <a:lnTo>
                      <a:pt x="44704" y="10555"/>
                    </a:lnTo>
                    <a:lnTo>
                      <a:pt x="43773" y="10555"/>
                    </a:lnTo>
                    <a:lnTo>
                      <a:pt x="41600" y="10555"/>
                    </a:lnTo>
                    <a:lnTo>
                      <a:pt x="37564" y="10555"/>
                    </a:lnTo>
                    <a:lnTo>
                      <a:pt x="36322" y="10555"/>
                    </a:lnTo>
                    <a:lnTo>
                      <a:pt x="34460" y="9313"/>
                    </a:lnTo>
                    <a:lnTo>
                      <a:pt x="30113" y="9313"/>
                    </a:lnTo>
                    <a:lnTo>
                      <a:pt x="27009" y="5278"/>
                    </a:lnTo>
                    <a:lnTo>
                      <a:pt x="22973" y="0"/>
                    </a:lnTo>
                    <a:lnTo>
                      <a:pt x="15522" y="3104"/>
                    </a:lnTo>
                    <a:lnTo>
                      <a:pt x="10555" y="7451"/>
                    </a:lnTo>
                    <a:lnTo>
                      <a:pt x="5278" y="10555"/>
                    </a:lnTo>
                    <a:lnTo>
                      <a:pt x="0" y="15833"/>
                    </a:lnTo>
                    <a:lnTo>
                      <a:pt x="0" y="30424"/>
                    </a:lnTo>
                    <a:lnTo>
                      <a:pt x="36322" y="27319"/>
                    </a:lnTo>
                    <a:lnTo>
                      <a:pt x="43773" y="22042"/>
                    </a:lnTo>
                    <a:lnTo>
                      <a:pt x="50913" y="1583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: Shape 119">
                <a:extLst>
                  <a:ext uri="{FF2B5EF4-FFF2-40B4-BE49-F238E27FC236}">
                    <a16:creationId xmlns:a16="http://schemas.microsoft.com/office/drawing/2014/main" id="{CC8310DA-4D07-48FC-8E52-8CF9B4C3DE01}"/>
                  </a:ext>
                </a:extLst>
              </p:cNvPr>
              <p:cNvSpPr/>
              <p:nvPr/>
            </p:nvSpPr>
            <p:spPr>
              <a:xfrm>
                <a:off x="5774854" y="4394519"/>
                <a:ext cx="15522" cy="9313"/>
              </a:xfrm>
              <a:custGeom>
                <a:avLst/>
                <a:gdLst>
                  <a:gd name="connsiteX0" fmla="*/ 0 w 15522"/>
                  <a:gd name="connsiteY0" fmla="*/ 931 h 9313"/>
                  <a:gd name="connsiteX1" fmla="*/ 2173 w 15522"/>
                  <a:gd name="connsiteY1" fmla="*/ 3104 h 9313"/>
                  <a:gd name="connsiteX2" fmla="*/ 2173 w 15522"/>
                  <a:gd name="connsiteY2" fmla="*/ 5278 h 9313"/>
                  <a:gd name="connsiteX3" fmla="*/ 4036 w 15522"/>
                  <a:gd name="connsiteY3" fmla="*/ 8382 h 9313"/>
                  <a:gd name="connsiteX4" fmla="*/ 4036 w 15522"/>
                  <a:gd name="connsiteY4" fmla="*/ 10245 h 9313"/>
                  <a:gd name="connsiteX5" fmla="*/ 7140 w 15522"/>
                  <a:gd name="connsiteY5" fmla="*/ 10245 h 9313"/>
                  <a:gd name="connsiteX6" fmla="*/ 9313 w 15522"/>
                  <a:gd name="connsiteY6" fmla="*/ 10245 h 9313"/>
                  <a:gd name="connsiteX7" fmla="*/ 13349 w 15522"/>
                  <a:gd name="connsiteY7" fmla="*/ 7140 h 9313"/>
                  <a:gd name="connsiteX8" fmla="*/ 16764 w 15522"/>
                  <a:gd name="connsiteY8" fmla="*/ 7140 h 9313"/>
                  <a:gd name="connsiteX9" fmla="*/ 16764 w 15522"/>
                  <a:gd name="connsiteY9" fmla="*/ 0 h 9313"/>
                  <a:gd name="connsiteX10" fmla="*/ 0 w 15522"/>
                  <a:gd name="connsiteY10" fmla="*/ 0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22" h="9313">
                    <a:moveTo>
                      <a:pt x="0" y="931"/>
                    </a:moveTo>
                    <a:lnTo>
                      <a:pt x="2173" y="3104"/>
                    </a:lnTo>
                    <a:lnTo>
                      <a:pt x="2173" y="5278"/>
                    </a:lnTo>
                    <a:lnTo>
                      <a:pt x="4036" y="8382"/>
                    </a:lnTo>
                    <a:lnTo>
                      <a:pt x="4036" y="10245"/>
                    </a:lnTo>
                    <a:lnTo>
                      <a:pt x="7140" y="10245"/>
                    </a:lnTo>
                    <a:lnTo>
                      <a:pt x="9313" y="10245"/>
                    </a:lnTo>
                    <a:lnTo>
                      <a:pt x="13349" y="7140"/>
                    </a:lnTo>
                    <a:lnTo>
                      <a:pt x="16764" y="7140"/>
                    </a:lnTo>
                    <a:lnTo>
                      <a:pt x="1676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" name="Freeform: Shape 120">
                <a:extLst>
                  <a:ext uri="{FF2B5EF4-FFF2-40B4-BE49-F238E27FC236}">
                    <a16:creationId xmlns:a16="http://schemas.microsoft.com/office/drawing/2014/main" id="{1D76B931-DD73-48DB-97C2-1D8656B7789E}"/>
                  </a:ext>
                </a:extLst>
              </p:cNvPr>
              <p:cNvSpPr/>
              <p:nvPr/>
            </p:nvSpPr>
            <p:spPr>
              <a:xfrm>
                <a:off x="7132744" y="4215702"/>
                <a:ext cx="55880" cy="21731"/>
              </a:xfrm>
              <a:custGeom>
                <a:avLst/>
                <a:gdLst>
                  <a:gd name="connsiteX0" fmla="*/ 51844 w 55880"/>
                  <a:gd name="connsiteY0" fmla="*/ 7451 h 21731"/>
                  <a:gd name="connsiteX1" fmla="*/ 36322 w 55880"/>
                  <a:gd name="connsiteY1" fmla="*/ 4346 h 21731"/>
                  <a:gd name="connsiteX2" fmla="*/ 19558 w 55880"/>
                  <a:gd name="connsiteY2" fmla="*/ 0 h 21731"/>
                  <a:gd name="connsiteX3" fmla="*/ 0 w 55880"/>
                  <a:gd name="connsiteY3" fmla="*/ 0 h 21731"/>
                  <a:gd name="connsiteX4" fmla="*/ 0 w 55880"/>
                  <a:gd name="connsiteY4" fmla="*/ 7451 h 21731"/>
                  <a:gd name="connsiteX5" fmla="*/ 931 w 55880"/>
                  <a:gd name="connsiteY5" fmla="*/ 13660 h 21731"/>
                  <a:gd name="connsiteX6" fmla="*/ 931 w 55880"/>
                  <a:gd name="connsiteY6" fmla="*/ 18937 h 21731"/>
                  <a:gd name="connsiteX7" fmla="*/ 3104 w 55880"/>
                  <a:gd name="connsiteY7" fmla="*/ 24215 h 21731"/>
                  <a:gd name="connsiteX8" fmla="*/ 56191 w 55880"/>
                  <a:gd name="connsiteY8" fmla="*/ 24215 h 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80" h="21731">
                    <a:moveTo>
                      <a:pt x="51844" y="7451"/>
                    </a:moveTo>
                    <a:lnTo>
                      <a:pt x="36322" y="4346"/>
                    </a:lnTo>
                    <a:lnTo>
                      <a:pt x="19558" y="0"/>
                    </a:lnTo>
                    <a:lnTo>
                      <a:pt x="0" y="0"/>
                    </a:lnTo>
                    <a:lnTo>
                      <a:pt x="0" y="7451"/>
                    </a:lnTo>
                    <a:lnTo>
                      <a:pt x="931" y="13660"/>
                    </a:lnTo>
                    <a:lnTo>
                      <a:pt x="931" y="18937"/>
                    </a:lnTo>
                    <a:lnTo>
                      <a:pt x="3104" y="24215"/>
                    </a:lnTo>
                    <a:lnTo>
                      <a:pt x="56191" y="24215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" name="Freeform: Shape 121">
                <a:extLst>
                  <a:ext uri="{FF2B5EF4-FFF2-40B4-BE49-F238E27FC236}">
                    <a16:creationId xmlns:a16="http://schemas.microsoft.com/office/drawing/2014/main" id="{037E3C41-757B-4EEC-8BF7-121AC2419683}"/>
                  </a:ext>
                </a:extLst>
              </p:cNvPr>
              <p:cNvSpPr/>
              <p:nvPr/>
            </p:nvSpPr>
            <p:spPr>
              <a:xfrm>
                <a:off x="5371586" y="4771400"/>
                <a:ext cx="18627" cy="27940"/>
              </a:xfrm>
              <a:custGeom>
                <a:avLst/>
                <a:gdLst>
                  <a:gd name="connsiteX0" fmla="*/ 16454 w 18626"/>
                  <a:gd name="connsiteY0" fmla="*/ 2173 h 27940"/>
                  <a:gd name="connsiteX1" fmla="*/ 14591 w 18626"/>
                  <a:gd name="connsiteY1" fmla="*/ 2173 h 27940"/>
                  <a:gd name="connsiteX2" fmla="*/ 12418 w 18626"/>
                  <a:gd name="connsiteY2" fmla="*/ 2173 h 27940"/>
                  <a:gd name="connsiteX3" fmla="*/ 7140 w 18626"/>
                  <a:gd name="connsiteY3" fmla="*/ 0 h 27940"/>
                  <a:gd name="connsiteX4" fmla="*/ 7140 w 18626"/>
                  <a:gd name="connsiteY4" fmla="*/ 5278 h 27940"/>
                  <a:gd name="connsiteX5" fmla="*/ 5278 w 18626"/>
                  <a:gd name="connsiteY5" fmla="*/ 9624 h 27940"/>
                  <a:gd name="connsiteX6" fmla="*/ 3104 w 18626"/>
                  <a:gd name="connsiteY6" fmla="*/ 12728 h 27940"/>
                  <a:gd name="connsiteX7" fmla="*/ 0 w 18626"/>
                  <a:gd name="connsiteY7" fmla="*/ 16764 h 27940"/>
                  <a:gd name="connsiteX8" fmla="*/ 1863 w 18626"/>
                  <a:gd name="connsiteY8" fmla="*/ 20179 h 27940"/>
                  <a:gd name="connsiteX9" fmla="*/ 1863 w 18626"/>
                  <a:gd name="connsiteY9" fmla="*/ 22042 h 27940"/>
                  <a:gd name="connsiteX10" fmla="*/ 1863 w 18626"/>
                  <a:gd name="connsiteY10" fmla="*/ 24215 h 27940"/>
                  <a:gd name="connsiteX11" fmla="*/ 3104 w 18626"/>
                  <a:gd name="connsiteY11" fmla="*/ 24215 h 27940"/>
                  <a:gd name="connsiteX12" fmla="*/ 3104 w 18626"/>
                  <a:gd name="connsiteY12" fmla="*/ 29492 h 27940"/>
                  <a:gd name="connsiteX13" fmla="*/ 9313 w 18626"/>
                  <a:gd name="connsiteY13" fmla="*/ 26388 h 27940"/>
                  <a:gd name="connsiteX14" fmla="*/ 12418 w 18626"/>
                  <a:gd name="connsiteY14" fmla="*/ 20179 h 27940"/>
                  <a:gd name="connsiteX15" fmla="*/ 14591 w 18626"/>
                  <a:gd name="connsiteY15" fmla="*/ 14901 h 27940"/>
                  <a:gd name="connsiteX16" fmla="*/ 16454 w 18626"/>
                  <a:gd name="connsiteY16" fmla="*/ 9624 h 27940"/>
                  <a:gd name="connsiteX17" fmla="*/ 19868 w 18626"/>
                  <a:gd name="connsiteY17" fmla="*/ 4346 h 27940"/>
                  <a:gd name="connsiteX18" fmla="*/ 17695 w 18626"/>
                  <a:gd name="connsiteY18" fmla="*/ 4346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626" h="27940">
                    <a:moveTo>
                      <a:pt x="16454" y="2173"/>
                    </a:moveTo>
                    <a:lnTo>
                      <a:pt x="14591" y="2173"/>
                    </a:lnTo>
                    <a:lnTo>
                      <a:pt x="12418" y="2173"/>
                    </a:lnTo>
                    <a:lnTo>
                      <a:pt x="7140" y="0"/>
                    </a:lnTo>
                    <a:lnTo>
                      <a:pt x="7140" y="5278"/>
                    </a:lnTo>
                    <a:lnTo>
                      <a:pt x="5278" y="9624"/>
                    </a:lnTo>
                    <a:lnTo>
                      <a:pt x="3104" y="12728"/>
                    </a:lnTo>
                    <a:lnTo>
                      <a:pt x="0" y="16764"/>
                    </a:lnTo>
                    <a:lnTo>
                      <a:pt x="1863" y="20179"/>
                    </a:lnTo>
                    <a:lnTo>
                      <a:pt x="1863" y="22042"/>
                    </a:lnTo>
                    <a:lnTo>
                      <a:pt x="1863" y="24215"/>
                    </a:lnTo>
                    <a:lnTo>
                      <a:pt x="3104" y="24215"/>
                    </a:lnTo>
                    <a:lnTo>
                      <a:pt x="3104" y="29492"/>
                    </a:lnTo>
                    <a:lnTo>
                      <a:pt x="9313" y="26388"/>
                    </a:lnTo>
                    <a:lnTo>
                      <a:pt x="12418" y="20179"/>
                    </a:lnTo>
                    <a:lnTo>
                      <a:pt x="14591" y="14901"/>
                    </a:lnTo>
                    <a:lnTo>
                      <a:pt x="16454" y="9624"/>
                    </a:lnTo>
                    <a:lnTo>
                      <a:pt x="19868" y="4346"/>
                    </a:lnTo>
                    <a:lnTo>
                      <a:pt x="17695" y="434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" name="Freeform: Shape 122">
                <a:extLst>
                  <a:ext uri="{FF2B5EF4-FFF2-40B4-BE49-F238E27FC236}">
                    <a16:creationId xmlns:a16="http://schemas.microsoft.com/office/drawing/2014/main" id="{C71C9450-EAE2-426F-91B5-67A54090ACE5}"/>
                  </a:ext>
                </a:extLst>
              </p:cNvPr>
              <p:cNvSpPr/>
              <p:nvPr/>
            </p:nvSpPr>
            <p:spPr>
              <a:xfrm>
                <a:off x="4983839" y="4840940"/>
                <a:ext cx="52776" cy="80716"/>
              </a:xfrm>
              <a:custGeom>
                <a:avLst/>
                <a:gdLst>
                  <a:gd name="connsiteX0" fmla="*/ 34460 w 52775"/>
                  <a:gd name="connsiteY0" fmla="*/ 1863 h 80715"/>
                  <a:gd name="connsiteX1" fmla="*/ 23904 w 52775"/>
                  <a:gd name="connsiteY1" fmla="*/ 7140 h 80715"/>
                  <a:gd name="connsiteX2" fmla="*/ 14591 w 52775"/>
                  <a:gd name="connsiteY2" fmla="*/ 14591 h 80715"/>
                  <a:gd name="connsiteX3" fmla="*/ 4346 w 52775"/>
                  <a:gd name="connsiteY3" fmla="*/ 23904 h 80715"/>
                  <a:gd name="connsiteX4" fmla="*/ 5278 w 52775"/>
                  <a:gd name="connsiteY4" fmla="*/ 42841 h 80715"/>
                  <a:gd name="connsiteX5" fmla="*/ 5278 w 52775"/>
                  <a:gd name="connsiteY5" fmla="*/ 58674 h 80715"/>
                  <a:gd name="connsiteX6" fmla="*/ 0 w 52775"/>
                  <a:gd name="connsiteY6" fmla="*/ 72334 h 80715"/>
                  <a:gd name="connsiteX7" fmla="*/ 0 w 52775"/>
                  <a:gd name="connsiteY7" fmla="*/ 80716 h 80715"/>
                  <a:gd name="connsiteX8" fmla="*/ 19869 w 52775"/>
                  <a:gd name="connsiteY8" fmla="*/ 79785 h 80715"/>
                  <a:gd name="connsiteX9" fmla="*/ 33528 w 52775"/>
                  <a:gd name="connsiteY9" fmla="*/ 75438 h 80715"/>
                  <a:gd name="connsiteX10" fmla="*/ 48119 w 52775"/>
                  <a:gd name="connsiteY10" fmla="*/ 67988 h 80715"/>
                  <a:gd name="connsiteX11" fmla="*/ 53086 w 52775"/>
                  <a:gd name="connsiteY11" fmla="*/ 44083 h 80715"/>
                  <a:gd name="connsiteX12" fmla="*/ 55259 w 52775"/>
                  <a:gd name="connsiteY12" fmla="*/ 22042 h 80715"/>
                  <a:gd name="connsiteX13" fmla="*/ 51224 w 52775"/>
                  <a:gd name="connsiteY13" fmla="*/ 0 h 8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775" h="80715">
                    <a:moveTo>
                      <a:pt x="34460" y="1863"/>
                    </a:moveTo>
                    <a:lnTo>
                      <a:pt x="23904" y="7140"/>
                    </a:lnTo>
                    <a:lnTo>
                      <a:pt x="14591" y="14591"/>
                    </a:lnTo>
                    <a:lnTo>
                      <a:pt x="4346" y="23904"/>
                    </a:lnTo>
                    <a:lnTo>
                      <a:pt x="5278" y="42841"/>
                    </a:lnTo>
                    <a:lnTo>
                      <a:pt x="5278" y="58674"/>
                    </a:lnTo>
                    <a:lnTo>
                      <a:pt x="0" y="72334"/>
                    </a:lnTo>
                    <a:lnTo>
                      <a:pt x="0" y="80716"/>
                    </a:lnTo>
                    <a:lnTo>
                      <a:pt x="19869" y="79785"/>
                    </a:lnTo>
                    <a:lnTo>
                      <a:pt x="33528" y="75438"/>
                    </a:lnTo>
                    <a:lnTo>
                      <a:pt x="48119" y="67988"/>
                    </a:lnTo>
                    <a:lnTo>
                      <a:pt x="53086" y="44083"/>
                    </a:lnTo>
                    <a:lnTo>
                      <a:pt x="55259" y="22042"/>
                    </a:lnTo>
                    <a:lnTo>
                      <a:pt x="51224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" name="Freeform: Shape 123">
                <a:extLst>
                  <a:ext uri="{FF2B5EF4-FFF2-40B4-BE49-F238E27FC236}">
                    <a16:creationId xmlns:a16="http://schemas.microsoft.com/office/drawing/2014/main" id="{1AF85962-BE1F-46BF-A163-3E2E92BB938F}"/>
                  </a:ext>
                </a:extLst>
              </p:cNvPr>
              <p:cNvSpPr/>
              <p:nvPr/>
            </p:nvSpPr>
            <p:spPr>
              <a:xfrm>
                <a:off x="4217969" y="4962635"/>
                <a:ext cx="31045" cy="18627"/>
              </a:xfrm>
              <a:custGeom>
                <a:avLst/>
                <a:gdLst>
                  <a:gd name="connsiteX0" fmla="*/ 0 w 31044"/>
                  <a:gd name="connsiteY0" fmla="*/ 0 h 18626"/>
                  <a:gd name="connsiteX1" fmla="*/ 4036 w 31044"/>
                  <a:gd name="connsiteY1" fmla="*/ 5278 h 18626"/>
                  <a:gd name="connsiteX2" fmla="*/ 6209 w 31044"/>
                  <a:gd name="connsiteY2" fmla="*/ 8382 h 18626"/>
                  <a:gd name="connsiteX3" fmla="*/ 7140 w 31044"/>
                  <a:gd name="connsiteY3" fmla="*/ 12728 h 18626"/>
                  <a:gd name="connsiteX4" fmla="*/ 9313 w 31044"/>
                  <a:gd name="connsiteY4" fmla="*/ 14591 h 18626"/>
                  <a:gd name="connsiteX5" fmla="*/ 13660 w 31044"/>
                  <a:gd name="connsiteY5" fmla="*/ 19869 h 18626"/>
                  <a:gd name="connsiteX6" fmla="*/ 18627 w 31044"/>
                  <a:gd name="connsiteY6" fmla="*/ 18006 h 18626"/>
                  <a:gd name="connsiteX7" fmla="*/ 21731 w 31044"/>
                  <a:gd name="connsiteY7" fmla="*/ 18006 h 18626"/>
                  <a:gd name="connsiteX8" fmla="*/ 26077 w 31044"/>
                  <a:gd name="connsiteY8" fmla="*/ 18006 h 18626"/>
                  <a:gd name="connsiteX9" fmla="*/ 29182 w 31044"/>
                  <a:gd name="connsiteY9" fmla="*/ 15833 h 18626"/>
                  <a:gd name="connsiteX10" fmla="*/ 33218 w 31044"/>
                  <a:gd name="connsiteY10" fmla="*/ 15833 h 18626"/>
                  <a:gd name="connsiteX11" fmla="*/ 33218 w 31044"/>
                  <a:gd name="connsiteY11" fmla="*/ 7451 h 18626"/>
                  <a:gd name="connsiteX12" fmla="*/ 21731 w 31044"/>
                  <a:gd name="connsiteY12" fmla="*/ 3104 h 18626"/>
                  <a:gd name="connsiteX13" fmla="*/ 13660 w 31044"/>
                  <a:gd name="connsiteY13" fmla="*/ 931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44" h="18626">
                    <a:moveTo>
                      <a:pt x="0" y="0"/>
                    </a:moveTo>
                    <a:lnTo>
                      <a:pt x="4036" y="5278"/>
                    </a:lnTo>
                    <a:lnTo>
                      <a:pt x="6209" y="8382"/>
                    </a:lnTo>
                    <a:lnTo>
                      <a:pt x="7140" y="12728"/>
                    </a:lnTo>
                    <a:lnTo>
                      <a:pt x="9313" y="14591"/>
                    </a:lnTo>
                    <a:lnTo>
                      <a:pt x="13660" y="19869"/>
                    </a:lnTo>
                    <a:lnTo>
                      <a:pt x="18627" y="18006"/>
                    </a:lnTo>
                    <a:lnTo>
                      <a:pt x="21731" y="18006"/>
                    </a:lnTo>
                    <a:lnTo>
                      <a:pt x="26077" y="18006"/>
                    </a:lnTo>
                    <a:lnTo>
                      <a:pt x="29182" y="15833"/>
                    </a:lnTo>
                    <a:lnTo>
                      <a:pt x="33218" y="15833"/>
                    </a:lnTo>
                    <a:lnTo>
                      <a:pt x="33218" y="7451"/>
                    </a:lnTo>
                    <a:lnTo>
                      <a:pt x="21731" y="3104"/>
                    </a:lnTo>
                    <a:lnTo>
                      <a:pt x="13660" y="93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" name="Freeform: Shape 124">
                <a:extLst>
                  <a:ext uri="{FF2B5EF4-FFF2-40B4-BE49-F238E27FC236}">
                    <a16:creationId xmlns:a16="http://schemas.microsoft.com/office/drawing/2014/main" id="{DBC30FF5-C866-4571-B8A2-6BAE88F65D79}"/>
                  </a:ext>
                </a:extLst>
              </p:cNvPr>
              <p:cNvSpPr/>
              <p:nvPr/>
            </p:nvSpPr>
            <p:spPr>
              <a:xfrm>
                <a:off x="4778634" y="4498518"/>
                <a:ext cx="158327" cy="117969"/>
              </a:xfrm>
              <a:custGeom>
                <a:avLst/>
                <a:gdLst>
                  <a:gd name="connsiteX0" fmla="*/ 156154 w 158327"/>
                  <a:gd name="connsiteY0" fmla="*/ 29182 h 117969"/>
                  <a:gd name="connsiteX1" fmla="*/ 156154 w 158327"/>
                  <a:gd name="connsiteY1" fmla="*/ 23904 h 117969"/>
                  <a:gd name="connsiteX2" fmla="*/ 156154 w 158327"/>
                  <a:gd name="connsiteY2" fmla="*/ 16764 h 117969"/>
                  <a:gd name="connsiteX3" fmla="*/ 154292 w 158327"/>
                  <a:gd name="connsiteY3" fmla="*/ 12418 h 117969"/>
                  <a:gd name="connsiteX4" fmla="*/ 154292 w 158327"/>
                  <a:gd name="connsiteY4" fmla="*/ 9313 h 117969"/>
                  <a:gd name="connsiteX5" fmla="*/ 153050 w 158327"/>
                  <a:gd name="connsiteY5" fmla="*/ 7140 h 117969"/>
                  <a:gd name="connsiteX6" fmla="*/ 151187 w 158327"/>
                  <a:gd name="connsiteY6" fmla="*/ 4036 h 117969"/>
                  <a:gd name="connsiteX7" fmla="*/ 149014 w 158327"/>
                  <a:gd name="connsiteY7" fmla="*/ 0 h 117969"/>
                  <a:gd name="connsiteX8" fmla="*/ 134423 w 158327"/>
                  <a:gd name="connsiteY8" fmla="*/ 1863 h 117969"/>
                  <a:gd name="connsiteX9" fmla="*/ 126972 w 158327"/>
                  <a:gd name="connsiteY9" fmla="*/ 7140 h 117969"/>
                  <a:gd name="connsiteX10" fmla="*/ 119832 w 158327"/>
                  <a:gd name="connsiteY10" fmla="*/ 12418 h 117969"/>
                  <a:gd name="connsiteX11" fmla="*/ 114554 w 158327"/>
                  <a:gd name="connsiteY11" fmla="*/ 18937 h 117969"/>
                  <a:gd name="connsiteX12" fmla="*/ 105241 w 158327"/>
                  <a:gd name="connsiteY12" fmla="*/ 23904 h 117969"/>
                  <a:gd name="connsiteX13" fmla="*/ 102137 w 158327"/>
                  <a:gd name="connsiteY13" fmla="*/ 23904 h 117969"/>
                  <a:gd name="connsiteX14" fmla="*/ 99964 w 158327"/>
                  <a:gd name="connsiteY14" fmla="*/ 23904 h 117969"/>
                  <a:gd name="connsiteX15" fmla="*/ 97790 w 158327"/>
                  <a:gd name="connsiteY15" fmla="*/ 23904 h 117969"/>
                  <a:gd name="connsiteX16" fmla="*/ 97790 w 158327"/>
                  <a:gd name="connsiteY16" fmla="*/ 22042 h 117969"/>
                  <a:gd name="connsiteX17" fmla="*/ 94686 w 158327"/>
                  <a:gd name="connsiteY17" fmla="*/ 19869 h 117969"/>
                  <a:gd name="connsiteX18" fmla="*/ 92823 w 158327"/>
                  <a:gd name="connsiteY18" fmla="*/ 14591 h 117969"/>
                  <a:gd name="connsiteX19" fmla="*/ 78232 w 158327"/>
                  <a:gd name="connsiteY19" fmla="*/ 19869 h 117969"/>
                  <a:gd name="connsiteX20" fmla="*/ 67677 w 158327"/>
                  <a:gd name="connsiteY20" fmla="*/ 27319 h 117969"/>
                  <a:gd name="connsiteX21" fmla="*/ 56191 w 158327"/>
                  <a:gd name="connsiteY21" fmla="*/ 36633 h 117969"/>
                  <a:gd name="connsiteX22" fmla="*/ 53086 w 158327"/>
                  <a:gd name="connsiteY22" fmla="*/ 29182 h 117969"/>
                  <a:gd name="connsiteX23" fmla="*/ 49050 w 158327"/>
                  <a:gd name="connsiteY23" fmla="*/ 26077 h 117969"/>
                  <a:gd name="connsiteX24" fmla="*/ 45946 w 158327"/>
                  <a:gd name="connsiteY24" fmla="*/ 19869 h 117969"/>
                  <a:gd name="connsiteX25" fmla="*/ 39427 w 158327"/>
                  <a:gd name="connsiteY25" fmla="*/ 14591 h 117969"/>
                  <a:gd name="connsiteX26" fmla="*/ 24836 w 158327"/>
                  <a:gd name="connsiteY26" fmla="*/ 18937 h 117969"/>
                  <a:gd name="connsiteX27" fmla="*/ 16764 w 158327"/>
                  <a:gd name="connsiteY27" fmla="*/ 22042 h 117969"/>
                  <a:gd name="connsiteX28" fmla="*/ 9313 w 158327"/>
                  <a:gd name="connsiteY28" fmla="*/ 29182 h 117969"/>
                  <a:gd name="connsiteX29" fmla="*/ 0 w 158327"/>
                  <a:gd name="connsiteY29" fmla="*/ 36633 h 117969"/>
                  <a:gd name="connsiteX30" fmla="*/ 5278 w 158327"/>
                  <a:gd name="connsiteY30" fmla="*/ 47188 h 117969"/>
                  <a:gd name="connsiteX31" fmla="*/ 32286 w 158327"/>
                  <a:gd name="connsiteY31" fmla="*/ 47188 h 117969"/>
                  <a:gd name="connsiteX32" fmla="*/ 32286 w 158327"/>
                  <a:gd name="connsiteY32" fmla="*/ 60847 h 117969"/>
                  <a:gd name="connsiteX33" fmla="*/ 27009 w 158327"/>
                  <a:gd name="connsiteY33" fmla="*/ 60847 h 117969"/>
                  <a:gd name="connsiteX34" fmla="*/ 21731 w 158327"/>
                  <a:gd name="connsiteY34" fmla="*/ 60847 h 117969"/>
                  <a:gd name="connsiteX35" fmla="*/ 19868 w 158327"/>
                  <a:gd name="connsiteY35" fmla="*/ 61779 h 117969"/>
                  <a:gd name="connsiteX36" fmla="*/ 17695 w 158327"/>
                  <a:gd name="connsiteY36" fmla="*/ 61779 h 117969"/>
                  <a:gd name="connsiteX37" fmla="*/ 16764 w 158327"/>
                  <a:gd name="connsiteY37" fmla="*/ 63952 h 117969"/>
                  <a:gd name="connsiteX38" fmla="*/ 12418 w 158327"/>
                  <a:gd name="connsiteY38" fmla="*/ 68298 h 117969"/>
                  <a:gd name="connsiteX39" fmla="*/ 9313 w 158327"/>
                  <a:gd name="connsiteY39" fmla="*/ 68298 h 117969"/>
                  <a:gd name="connsiteX40" fmla="*/ 14591 w 158327"/>
                  <a:gd name="connsiteY40" fmla="*/ 71403 h 117969"/>
                  <a:gd name="connsiteX41" fmla="*/ 19868 w 158327"/>
                  <a:gd name="connsiteY41" fmla="*/ 75438 h 117969"/>
                  <a:gd name="connsiteX42" fmla="*/ 27009 w 158327"/>
                  <a:gd name="connsiteY42" fmla="*/ 76680 h 117969"/>
                  <a:gd name="connsiteX43" fmla="*/ 32286 w 158327"/>
                  <a:gd name="connsiteY43" fmla="*/ 80716 h 117969"/>
                  <a:gd name="connsiteX44" fmla="*/ 31355 w 158327"/>
                  <a:gd name="connsiteY44" fmla="*/ 83820 h 117969"/>
                  <a:gd name="connsiteX45" fmla="*/ 31355 w 158327"/>
                  <a:gd name="connsiteY45" fmla="*/ 85993 h 117969"/>
                  <a:gd name="connsiteX46" fmla="*/ 29182 w 158327"/>
                  <a:gd name="connsiteY46" fmla="*/ 88167 h 117969"/>
                  <a:gd name="connsiteX47" fmla="*/ 27009 w 158327"/>
                  <a:gd name="connsiteY47" fmla="*/ 90340 h 117969"/>
                  <a:gd name="connsiteX48" fmla="*/ 24836 w 158327"/>
                  <a:gd name="connsiteY48" fmla="*/ 91271 h 117969"/>
                  <a:gd name="connsiteX49" fmla="*/ 29182 w 158327"/>
                  <a:gd name="connsiteY49" fmla="*/ 95307 h 117969"/>
                  <a:gd name="connsiteX50" fmla="*/ 38495 w 158327"/>
                  <a:gd name="connsiteY50" fmla="*/ 100584 h 117969"/>
                  <a:gd name="connsiteX51" fmla="*/ 49050 w 158327"/>
                  <a:gd name="connsiteY51" fmla="*/ 105862 h 117969"/>
                  <a:gd name="connsiteX52" fmla="*/ 61468 w 158327"/>
                  <a:gd name="connsiteY52" fmla="*/ 113313 h 117969"/>
                  <a:gd name="connsiteX53" fmla="*/ 70782 w 158327"/>
                  <a:gd name="connsiteY53" fmla="*/ 117659 h 117969"/>
                  <a:gd name="connsiteX54" fmla="*/ 76059 w 158327"/>
                  <a:gd name="connsiteY54" fmla="*/ 120763 h 117969"/>
                  <a:gd name="connsiteX55" fmla="*/ 94686 w 158327"/>
                  <a:gd name="connsiteY55" fmla="*/ 105862 h 117969"/>
                  <a:gd name="connsiteX56" fmla="*/ 116728 w 158327"/>
                  <a:gd name="connsiteY56" fmla="*/ 95307 h 117969"/>
                  <a:gd name="connsiteX57" fmla="*/ 139701 w 158327"/>
                  <a:gd name="connsiteY57" fmla="*/ 85993 h 117969"/>
                  <a:gd name="connsiteX58" fmla="*/ 160501 w 158327"/>
                  <a:gd name="connsiteY58" fmla="*/ 75438 h 117969"/>
                  <a:gd name="connsiteX59" fmla="*/ 160501 w 158327"/>
                  <a:gd name="connsiteY59" fmla="*/ 60847 h 117969"/>
                  <a:gd name="connsiteX60" fmla="*/ 158327 w 158327"/>
                  <a:gd name="connsiteY60" fmla="*/ 44083 h 11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58327" h="117969">
                    <a:moveTo>
                      <a:pt x="156154" y="29182"/>
                    </a:moveTo>
                    <a:lnTo>
                      <a:pt x="156154" y="23904"/>
                    </a:lnTo>
                    <a:lnTo>
                      <a:pt x="156154" y="16764"/>
                    </a:lnTo>
                    <a:lnTo>
                      <a:pt x="154292" y="12418"/>
                    </a:lnTo>
                    <a:lnTo>
                      <a:pt x="154292" y="9313"/>
                    </a:lnTo>
                    <a:lnTo>
                      <a:pt x="153050" y="7140"/>
                    </a:lnTo>
                    <a:lnTo>
                      <a:pt x="151187" y="4036"/>
                    </a:lnTo>
                    <a:lnTo>
                      <a:pt x="149014" y="0"/>
                    </a:lnTo>
                    <a:lnTo>
                      <a:pt x="134423" y="1863"/>
                    </a:lnTo>
                    <a:lnTo>
                      <a:pt x="126972" y="7140"/>
                    </a:lnTo>
                    <a:lnTo>
                      <a:pt x="119832" y="12418"/>
                    </a:lnTo>
                    <a:lnTo>
                      <a:pt x="114554" y="18937"/>
                    </a:lnTo>
                    <a:lnTo>
                      <a:pt x="105241" y="23904"/>
                    </a:lnTo>
                    <a:lnTo>
                      <a:pt x="102137" y="23904"/>
                    </a:lnTo>
                    <a:lnTo>
                      <a:pt x="99964" y="23904"/>
                    </a:lnTo>
                    <a:lnTo>
                      <a:pt x="97790" y="23904"/>
                    </a:lnTo>
                    <a:lnTo>
                      <a:pt x="97790" y="22042"/>
                    </a:lnTo>
                    <a:lnTo>
                      <a:pt x="94686" y="19869"/>
                    </a:lnTo>
                    <a:lnTo>
                      <a:pt x="92823" y="14591"/>
                    </a:lnTo>
                    <a:lnTo>
                      <a:pt x="78232" y="19869"/>
                    </a:lnTo>
                    <a:lnTo>
                      <a:pt x="67677" y="27319"/>
                    </a:lnTo>
                    <a:lnTo>
                      <a:pt x="56191" y="36633"/>
                    </a:lnTo>
                    <a:lnTo>
                      <a:pt x="53086" y="29182"/>
                    </a:lnTo>
                    <a:lnTo>
                      <a:pt x="49050" y="26077"/>
                    </a:lnTo>
                    <a:lnTo>
                      <a:pt x="45946" y="19869"/>
                    </a:lnTo>
                    <a:lnTo>
                      <a:pt x="39427" y="14591"/>
                    </a:lnTo>
                    <a:lnTo>
                      <a:pt x="24836" y="18937"/>
                    </a:lnTo>
                    <a:lnTo>
                      <a:pt x="16764" y="22042"/>
                    </a:lnTo>
                    <a:lnTo>
                      <a:pt x="9313" y="29182"/>
                    </a:lnTo>
                    <a:lnTo>
                      <a:pt x="0" y="36633"/>
                    </a:lnTo>
                    <a:lnTo>
                      <a:pt x="5278" y="47188"/>
                    </a:lnTo>
                    <a:lnTo>
                      <a:pt x="32286" y="47188"/>
                    </a:lnTo>
                    <a:lnTo>
                      <a:pt x="32286" y="60847"/>
                    </a:lnTo>
                    <a:lnTo>
                      <a:pt x="27009" y="60847"/>
                    </a:lnTo>
                    <a:lnTo>
                      <a:pt x="21731" y="60847"/>
                    </a:lnTo>
                    <a:lnTo>
                      <a:pt x="19868" y="61779"/>
                    </a:lnTo>
                    <a:lnTo>
                      <a:pt x="17695" y="61779"/>
                    </a:lnTo>
                    <a:lnTo>
                      <a:pt x="16764" y="63952"/>
                    </a:lnTo>
                    <a:lnTo>
                      <a:pt x="12418" y="68298"/>
                    </a:lnTo>
                    <a:lnTo>
                      <a:pt x="9313" y="68298"/>
                    </a:lnTo>
                    <a:lnTo>
                      <a:pt x="14591" y="71403"/>
                    </a:lnTo>
                    <a:lnTo>
                      <a:pt x="19868" y="75438"/>
                    </a:lnTo>
                    <a:lnTo>
                      <a:pt x="27009" y="76680"/>
                    </a:lnTo>
                    <a:lnTo>
                      <a:pt x="32286" y="80716"/>
                    </a:lnTo>
                    <a:lnTo>
                      <a:pt x="31355" y="83820"/>
                    </a:lnTo>
                    <a:lnTo>
                      <a:pt x="31355" y="85993"/>
                    </a:lnTo>
                    <a:lnTo>
                      <a:pt x="29182" y="88167"/>
                    </a:lnTo>
                    <a:lnTo>
                      <a:pt x="27009" y="90340"/>
                    </a:lnTo>
                    <a:lnTo>
                      <a:pt x="24836" y="91271"/>
                    </a:lnTo>
                    <a:lnTo>
                      <a:pt x="29182" y="95307"/>
                    </a:lnTo>
                    <a:lnTo>
                      <a:pt x="38495" y="100584"/>
                    </a:lnTo>
                    <a:lnTo>
                      <a:pt x="49050" y="105862"/>
                    </a:lnTo>
                    <a:lnTo>
                      <a:pt x="61468" y="113313"/>
                    </a:lnTo>
                    <a:lnTo>
                      <a:pt x="70782" y="117659"/>
                    </a:lnTo>
                    <a:lnTo>
                      <a:pt x="76059" y="120763"/>
                    </a:lnTo>
                    <a:lnTo>
                      <a:pt x="94686" y="105862"/>
                    </a:lnTo>
                    <a:lnTo>
                      <a:pt x="116728" y="95307"/>
                    </a:lnTo>
                    <a:lnTo>
                      <a:pt x="139701" y="85993"/>
                    </a:lnTo>
                    <a:lnTo>
                      <a:pt x="160501" y="75438"/>
                    </a:lnTo>
                    <a:lnTo>
                      <a:pt x="160501" y="60847"/>
                    </a:lnTo>
                    <a:lnTo>
                      <a:pt x="158327" y="4408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39" name="Trapezoid 3">
              <a:extLst>
                <a:ext uri="{FF2B5EF4-FFF2-40B4-BE49-F238E27FC236}">
                  <a16:creationId xmlns:a16="http://schemas.microsoft.com/office/drawing/2014/main" id="{D685A840-4F90-4CF7-B1D4-75CFC94290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74800" y="2595125"/>
              <a:ext cx="325123" cy="569311"/>
            </a:xfrm>
            <a:custGeom>
              <a:avLst/>
              <a:gdLst/>
              <a:ahLst/>
              <a:cxnLst/>
              <a:rect l="l" t="t" r="r" b="b"/>
              <a:pathLst>
                <a:path w="325123" h="569311">
                  <a:moveTo>
                    <a:pt x="241381" y="440505"/>
                  </a:moveTo>
                  <a:lnTo>
                    <a:pt x="243463" y="440505"/>
                  </a:lnTo>
                  <a:lnTo>
                    <a:pt x="237631" y="450607"/>
                  </a:lnTo>
                  <a:cubicBezTo>
                    <a:pt x="238758" y="447182"/>
                    <a:pt x="240064" y="443834"/>
                    <a:pt x="241381" y="440505"/>
                  </a:cubicBezTo>
                  <a:close/>
                  <a:moveTo>
                    <a:pt x="163308" y="112730"/>
                  </a:moveTo>
                  <a:cubicBezTo>
                    <a:pt x="135281" y="112730"/>
                    <a:pt x="112560" y="135450"/>
                    <a:pt x="112560" y="163478"/>
                  </a:cubicBezTo>
                  <a:cubicBezTo>
                    <a:pt x="112560" y="191506"/>
                    <a:pt x="135281" y="214227"/>
                    <a:pt x="163308" y="214227"/>
                  </a:cubicBezTo>
                  <a:cubicBezTo>
                    <a:pt x="191336" y="214227"/>
                    <a:pt x="214057" y="191506"/>
                    <a:pt x="214057" y="163478"/>
                  </a:cubicBezTo>
                  <a:cubicBezTo>
                    <a:pt x="214057" y="135450"/>
                    <a:pt x="191336" y="112730"/>
                    <a:pt x="163308" y="112730"/>
                  </a:cubicBezTo>
                  <a:close/>
                  <a:moveTo>
                    <a:pt x="163308" y="0"/>
                  </a:moveTo>
                  <a:cubicBezTo>
                    <a:pt x="205474" y="0"/>
                    <a:pt x="247639" y="16086"/>
                    <a:pt x="279811" y="48257"/>
                  </a:cubicBezTo>
                  <a:cubicBezTo>
                    <a:pt x="344153" y="112600"/>
                    <a:pt x="336170" y="209823"/>
                    <a:pt x="279811" y="281262"/>
                  </a:cubicBezTo>
                  <a:cubicBezTo>
                    <a:pt x="226438" y="348914"/>
                    <a:pt x="181297" y="523451"/>
                    <a:pt x="166822" y="569311"/>
                  </a:cubicBezTo>
                  <a:lnTo>
                    <a:pt x="147706" y="531085"/>
                  </a:lnTo>
                  <a:cubicBezTo>
                    <a:pt x="127993" y="460439"/>
                    <a:pt x="92870" y="333100"/>
                    <a:pt x="46806" y="281261"/>
                  </a:cubicBezTo>
                  <a:cubicBezTo>
                    <a:pt x="-13636" y="213242"/>
                    <a:pt x="-17536" y="112599"/>
                    <a:pt x="46806" y="48257"/>
                  </a:cubicBezTo>
                  <a:cubicBezTo>
                    <a:pt x="78977" y="16086"/>
                    <a:pt x="121143" y="0"/>
                    <a:pt x="163308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0" name="Trapezoid 3">
              <a:extLst>
                <a:ext uri="{FF2B5EF4-FFF2-40B4-BE49-F238E27FC236}">
                  <a16:creationId xmlns:a16="http://schemas.microsoft.com/office/drawing/2014/main" id="{8B46E7EB-6A67-411E-9493-09209C7FB2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68903" y="2967689"/>
              <a:ext cx="325123" cy="569311"/>
            </a:xfrm>
            <a:custGeom>
              <a:avLst/>
              <a:gdLst/>
              <a:ahLst/>
              <a:cxnLst/>
              <a:rect l="l" t="t" r="r" b="b"/>
              <a:pathLst>
                <a:path w="325123" h="569311">
                  <a:moveTo>
                    <a:pt x="241381" y="440505"/>
                  </a:moveTo>
                  <a:lnTo>
                    <a:pt x="243463" y="440505"/>
                  </a:lnTo>
                  <a:lnTo>
                    <a:pt x="237631" y="450607"/>
                  </a:lnTo>
                  <a:cubicBezTo>
                    <a:pt x="238758" y="447182"/>
                    <a:pt x="240064" y="443834"/>
                    <a:pt x="241381" y="440505"/>
                  </a:cubicBezTo>
                  <a:close/>
                  <a:moveTo>
                    <a:pt x="163308" y="112730"/>
                  </a:moveTo>
                  <a:cubicBezTo>
                    <a:pt x="135281" y="112730"/>
                    <a:pt x="112560" y="135450"/>
                    <a:pt x="112560" y="163478"/>
                  </a:cubicBezTo>
                  <a:cubicBezTo>
                    <a:pt x="112560" y="191506"/>
                    <a:pt x="135281" y="214227"/>
                    <a:pt x="163308" y="214227"/>
                  </a:cubicBezTo>
                  <a:cubicBezTo>
                    <a:pt x="191336" y="214227"/>
                    <a:pt x="214057" y="191506"/>
                    <a:pt x="214057" y="163478"/>
                  </a:cubicBezTo>
                  <a:cubicBezTo>
                    <a:pt x="214057" y="135450"/>
                    <a:pt x="191336" y="112730"/>
                    <a:pt x="163308" y="112730"/>
                  </a:cubicBezTo>
                  <a:close/>
                  <a:moveTo>
                    <a:pt x="163308" y="0"/>
                  </a:moveTo>
                  <a:cubicBezTo>
                    <a:pt x="205474" y="0"/>
                    <a:pt x="247639" y="16086"/>
                    <a:pt x="279811" y="48257"/>
                  </a:cubicBezTo>
                  <a:cubicBezTo>
                    <a:pt x="344153" y="112600"/>
                    <a:pt x="336170" y="209823"/>
                    <a:pt x="279811" y="281262"/>
                  </a:cubicBezTo>
                  <a:cubicBezTo>
                    <a:pt x="226438" y="348914"/>
                    <a:pt x="181297" y="523451"/>
                    <a:pt x="166822" y="569311"/>
                  </a:cubicBezTo>
                  <a:lnTo>
                    <a:pt x="147706" y="531085"/>
                  </a:lnTo>
                  <a:cubicBezTo>
                    <a:pt x="127993" y="460439"/>
                    <a:pt x="92870" y="333100"/>
                    <a:pt x="46806" y="281261"/>
                  </a:cubicBezTo>
                  <a:cubicBezTo>
                    <a:pt x="-13636" y="213242"/>
                    <a:pt x="-17536" y="112599"/>
                    <a:pt x="46806" y="48257"/>
                  </a:cubicBezTo>
                  <a:cubicBezTo>
                    <a:pt x="78977" y="16086"/>
                    <a:pt x="121143" y="0"/>
                    <a:pt x="163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1" name="Trapezoid 3">
              <a:extLst>
                <a:ext uri="{FF2B5EF4-FFF2-40B4-BE49-F238E27FC236}">
                  <a16:creationId xmlns:a16="http://schemas.microsoft.com/office/drawing/2014/main" id="{DC509F1B-41DB-4D2D-ACA5-EDE18B068A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7445" y="3079834"/>
              <a:ext cx="325123" cy="569311"/>
            </a:xfrm>
            <a:custGeom>
              <a:avLst/>
              <a:gdLst/>
              <a:ahLst/>
              <a:cxnLst/>
              <a:rect l="l" t="t" r="r" b="b"/>
              <a:pathLst>
                <a:path w="325123" h="569311">
                  <a:moveTo>
                    <a:pt x="241381" y="440505"/>
                  </a:moveTo>
                  <a:lnTo>
                    <a:pt x="243463" y="440505"/>
                  </a:lnTo>
                  <a:lnTo>
                    <a:pt x="237631" y="450607"/>
                  </a:lnTo>
                  <a:cubicBezTo>
                    <a:pt x="238758" y="447182"/>
                    <a:pt x="240064" y="443834"/>
                    <a:pt x="241381" y="440505"/>
                  </a:cubicBezTo>
                  <a:close/>
                  <a:moveTo>
                    <a:pt x="163308" y="112730"/>
                  </a:moveTo>
                  <a:cubicBezTo>
                    <a:pt x="135281" y="112730"/>
                    <a:pt x="112560" y="135450"/>
                    <a:pt x="112560" y="163478"/>
                  </a:cubicBezTo>
                  <a:cubicBezTo>
                    <a:pt x="112560" y="191506"/>
                    <a:pt x="135281" y="214227"/>
                    <a:pt x="163308" y="214227"/>
                  </a:cubicBezTo>
                  <a:cubicBezTo>
                    <a:pt x="191336" y="214227"/>
                    <a:pt x="214057" y="191506"/>
                    <a:pt x="214057" y="163478"/>
                  </a:cubicBezTo>
                  <a:cubicBezTo>
                    <a:pt x="214057" y="135450"/>
                    <a:pt x="191336" y="112730"/>
                    <a:pt x="163308" y="112730"/>
                  </a:cubicBezTo>
                  <a:close/>
                  <a:moveTo>
                    <a:pt x="163308" y="0"/>
                  </a:moveTo>
                  <a:cubicBezTo>
                    <a:pt x="205474" y="0"/>
                    <a:pt x="247639" y="16086"/>
                    <a:pt x="279811" y="48257"/>
                  </a:cubicBezTo>
                  <a:cubicBezTo>
                    <a:pt x="344153" y="112600"/>
                    <a:pt x="336170" y="209823"/>
                    <a:pt x="279811" y="281262"/>
                  </a:cubicBezTo>
                  <a:cubicBezTo>
                    <a:pt x="226438" y="348914"/>
                    <a:pt x="181297" y="523451"/>
                    <a:pt x="166822" y="569311"/>
                  </a:cubicBezTo>
                  <a:lnTo>
                    <a:pt x="147706" y="531085"/>
                  </a:lnTo>
                  <a:cubicBezTo>
                    <a:pt x="127993" y="460439"/>
                    <a:pt x="92870" y="333100"/>
                    <a:pt x="46806" y="281261"/>
                  </a:cubicBezTo>
                  <a:cubicBezTo>
                    <a:pt x="-13636" y="213242"/>
                    <a:pt x="-17536" y="112599"/>
                    <a:pt x="46806" y="48257"/>
                  </a:cubicBezTo>
                  <a:cubicBezTo>
                    <a:pt x="78977" y="16086"/>
                    <a:pt x="121143" y="0"/>
                    <a:pt x="163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2" name="Trapezoid 3">
              <a:extLst>
                <a:ext uri="{FF2B5EF4-FFF2-40B4-BE49-F238E27FC236}">
                  <a16:creationId xmlns:a16="http://schemas.microsoft.com/office/drawing/2014/main" id="{90DDE58F-A78D-470B-8FC6-36313915A0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16285" y="3975976"/>
              <a:ext cx="325123" cy="569311"/>
            </a:xfrm>
            <a:custGeom>
              <a:avLst/>
              <a:gdLst/>
              <a:ahLst/>
              <a:cxnLst/>
              <a:rect l="l" t="t" r="r" b="b"/>
              <a:pathLst>
                <a:path w="325123" h="569311">
                  <a:moveTo>
                    <a:pt x="241381" y="440505"/>
                  </a:moveTo>
                  <a:lnTo>
                    <a:pt x="243463" y="440505"/>
                  </a:lnTo>
                  <a:lnTo>
                    <a:pt x="237631" y="450607"/>
                  </a:lnTo>
                  <a:cubicBezTo>
                    <a:pt x="238758" y="447182"/>
                    <a:pt x="240064" y="443834"/>
                    <a:pt x="241381" y="440505"/>
                  </a:cubicBezTo>
                  <a:close/>
                  <a:moveTo>
                    <a:pt x="163308" y="112730"/>
                  </a:moveTo>
                  <a:cubicBezTo>
                    <a:pt x="135281" y="112730"/>
                    <a:pt x="112560" y="135450"/>
                    <a:pt x="112560" y="163478"/>
                  </a:cubicBezTo>
                  <a:cubicBezTo>
                    <a:pt x="112560" y="191506"/>
                    <a:pt x="135281" y="214227"/>
                    <a:pt x="163308" y="214227"/>
                  </a:cubicBezTo>
                  <a:cubicBezTo>
                    <a:pt x="191336" y="214227"/>
                    <a:pt x="214057" y="191506"/>
                    <a:pt x="214057" y="163478"/>
                  </a:cubicBezTo>
                  <a:cubicBezTo>
                    <a:pt x="214057" y="135450"/>
                    <a:pt x="191336" y="112730"/>
                    <a:pt x="163308" y="112730"/>
                  </a:cubicBezTo>
                  <a:close/>
                  <a:moveTo>
                    <a:pt x="163308" y="0"/>
                  </a:moveTo>
                  <a:cubicBezTo>
                    <a:pt x="205474" y="0"/>
                    <a:pt x="247639" y="16086"/>
                    <a:pt x="279811" y="48257"/>
                  </a:cubicBezTo>
                  <a:cubicBezTo>
                    <a:pt x="344153" y="112600"/>
                    <a:pt x="336170" y="209823"/>
                    <a:pt x="279811" y="281262"/>
                  </a:cubicBezTo>
                  <a:cubicBezTo>
                    <a:pt x="226438" y="348914"/>
                    <a:pt x="181297" y="523451"/>
                    <a:pt x="166822" y="569311"/>
                  </a:cubicBezTo>
                  <a:lnTo>
                    <a:pt x="147706" y="531085"/>
                  </a:lnTo>
                  <a:cubicBezTo>
                    <a:pt x="127993" y="460439"/>
                    <a:pt x="92870" y="333100"/>
                    <a:pt x="46806" y="281261"/>
                  </a:cubicBezTo>
                  <a:cubicBezTo>
                    <a:pt x="-13636" y="213242"/>
                    <a:pt x="-17536" y="112599"/>
                    <a:pt x="46806" y="48257"/>
                  </a:cubicBezTo>
                  <a:cubicBezTo>
                    <a:pt x="78977" y="16086"/>
                    <a:pt x="121143" y="0"/>
                    <a:pt x="1633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3" name="Trapezoid 3">
              <a:extLst>
                <a:ext uri="{FF2B5EF4-FFF2-40B4-BE49-F238E27FC236}">
                  <a16:creationId xmlns:a16="http://schemas.microsoft.com/office/drawing/2014/main" id="{03273FCB-CA82-4D2A-B73B-E243AD7947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5079" y="1776438"/>
              <a:ext cx="325123" cy="569311"/>
            </a:xfrm>
            <a:custGeom>
              <a:avLst/>
              <a:gdLst/>
              <a:ahLst/>
              <a:cxnLst/>
              <a:rect l="l" t="t" r="r" b="b"/>
              <a:pathLst>
                <a:path w="325123" h="569311">
                  <a:moveTo>
                    <a:pt x="241381" y="440505"/>
                  </a:moveTo>
                  <a:lnTo>
                    <a:pt x="243463" y="440505"/>
                  </a:lnTo>
                  <a:lnTo>
                    <a:pt x="237631" y="450607"/>
                  </a:lnTo>
                  <a:cubicBezTo>
                    <a:pt x="238758" y="447182"/>
                    <a:pt x="240064" y="443834"/>
                    <a:pt x="241381" y="440505"/>
                  </a:cubicBezTo>
                  <a:close/>
                  <a:moveTo>
                    <a:pt x="163308" y="112730"/>
                  </a:moveTo>
                  <a:cubicBezTo>
                    <a:pt x="135281" y="112730"/>
                    <a:pt x="112560" y="135450"/>
                    <a:pt x="112560" y="163478"/>
                  </a:cubicBezTo>
                  <a:cubicBezTo>
                    <a:pt x="112560" y="191506"/>
                    <a:pt x="135281" y="214227"/>
                    <a:pt x="163308" y="214227"/>
                  </a:cubicBezTo>
                  <a:cubicBezTo>
                    <a:pt x="191336" y="214227"/>
                    <a:pt x="214057" y="191506"/>
                    <a:pt x="214057" y="163478"/>
                  </a:cubicBezTo>
                  <a:cubicBezTo>
                    <a:pt x="214057" y="135450"/>
                    <a:pt x="191336" y="112730"/>
                    <a:pt x="163308" y="112730"/>
                  </a:cubicBezTo>
                  <a:close/>
                  <a:moveTo>
                    <a:pt x="163308" y="0"/>
                  </a:moveTo>
                  <a:cubicBezTo>
                    <a:pt x="205474" y="0"/>
                    <a:pt x="247639" y="16086"/>
                    <a:pt x="279811" y="48257"/>
                  </a:cubicBezTo>
                  <a:cubicBezTo>
                    <a:pt x="344153" y="112600"/>
                    <a:pt x="336170" y="209823"/>
                    <a:pt x="279811" y="281262"/>
                  </a:cubicBezTo>
                  <a:cubicBezTo>
                    <a:pt x="226438" y="348914"/>
                    <a:pt x="181297" y="523451"/>
                    <a:pt x="166822" y="569311"/>
                  </a:cubicBezTo>
                  <a:lnTo>
                    <a:pt x="147706" y="531085"/>
                  </a:lnTo>
                  <a:cubicBezTo>
                    <a:pt x="127993" y="460439"/>
                    <a:pt x="92870" y="333100"/>
                    <a:pt x="46806" y="281261"/>
                  </a:cubicBezTo>
                  <a:cubicBezTo>
                    <a:pt x="-13636" y="213242"/>
                    <a:pt x="-17536" y="112599"/>
                    <a:pt x="46806" y="48257"/>
                  </a:cubicBezTo>
                  <a:cubicBezTo>
                    <a:pt x="78977" y="16086"/>
                    <a:pt x="121143" y="0"/>
                    <a:pt x="1633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Szövegdoboz 4">
            <a:extLst>
              <a:ext uri="{FF2B5EF4-FFF2-40B4-BE49-F238E27FC236}">
                <a16:creationId xmlns:a16="http://schemas.microsoft.com/office/drawing/2014/main" id="{77DB34FA-9B4A-4EEC-A0DF-895B5C861F32}"/>
              </a:ext>
            </a:extLst>
          </p:cNvPr>
          <p:cNvSpPr txBox="1"/>
          <p:nvPr/>
        </p:nvSpPr>
        <p:spPr>
          <a:xfrm>
            <a:off x="8276220" y="1791444"/>
            <a:ext cx="1270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SZERVER</a:t>
            </a:r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14A90E37-FA33-4DF5-8CEC-2242A69BFCCF}"/>
              </a:ext>
            </a:extLst>
          </p:cNvPr>
          <p:cNvCxnSpPr>
            <a:cxnSpLocks/>
          </p:cNvCxnSpPr>
          <p:nvPr/>
        </p:nvCxnSpPr>
        <p:spPr>
          <a:xfrm flipH="1">
            <a:off x="6864052" y="2871093"/>
            <a:ext cx="1623034" cy="134019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Egyenes összekötő 143">
            <a:extLst>
              <a:ext uri="{FF2B5EF4-FFF2-40B4-BE49-F238E27FC236}">
                <a16:creationId xmlns:a16="http://schemas.microsoft.com/office/drawing/2014/main" id="{FFFDA44D-BF24-49B3-8BD5-AD2D21D94F77}"/>
              </a:ext>
            </a:extLst>
          </p:cNvPr>
          <p:cNvCxnSpPr>
            <a:cxnSpLocks/>
          </p:cNvCxnSpPr>
          <p:nvPr/>
        </p:nvCxnSpPr>
        <p:spPr>
          <a:xfrm flipH="1">
            <a:off x="6833291" y="2829639"/>
            <a:ext cx="1630877" cy="351441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gyenes összekötő 144">
            <a:extLst>
              <a:ext uri="{FF2B5EF4-FFF2-40B4-BE49-F238E27FC236}">
                <a16:creationId xmlns:a16="http://schemas.microsoft.com/office/drawing/2014/main" id="{EAA84935-772E-4A1E-B598-AAADC7F332B8}"/>
              </a:ext>
            </a:extLst>
          </p:cNvPr>
          <p:cNvCxnSpPr>
            <a:cxnSpLocks/>
            <a:endCxn id="14" idx="1298"/>
          </p:cNvCxnSpPr>
          <p:nvPr/>
        </p:nvCxnSpPr>
        <p:spPr>
          <a:xfrm flipH="1" flipV="1">
            <a:off x="5639536" y="1975059"/>
            <a:ext cx="2853500" cy="76491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>
            <a:extLst>
              <a:ext uri="{FF2B5EF4-FFF2-40B4-BE49-F238E27FC236}">
                <a16:creationId xmlns:a16="http://schemas.microsoft.com/office/drawing/2014/main" id="{FE485692-AA4B-4B7B-B5FB-65951B7F9BDC}"/>
              </a:ext>
            </a:extLst>
          </p:cNvPr>
          <p:cNvCxnSpPr>
            <a:cxnSpLocks/>
          </p:cNvCxnSpPr>
          <p:nvPr/>
        </p:nvCxnSpPr>
        <p:spPr>
          <a:xfrm flipH="1">
            <a:off x="4588853" y="2779179"/>
            <a:ext cx="3888969" cy="519685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Szövegdoboz 149">
            <a:extLst>
              <a:ext uri="{FF2B5EF4-FFF2-40B4-BE49-F238E27FC236}">
                <a16:creationId xmlns:a16="http://schemas.microsoft.com/office/drawing/2014/main" id="{4FCE25A0-974A-4EE8-9E62-51317BC06811}"/>
              </a:ext>
            </a:extLst>
          </p:cNvPr>
          <p:cNvSpPr txBox="1"/>
          <p:nvPr/>
        </p:nvSpPr>
        <p:spPr>
          <a:xfrm>
            <a:off x="5568500" y="326510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KLIENS</a:t>
            </a:r>
          </a:p>
        </p:txBody>
      </p:sp>
      <p:sp>
        <p:nvSpPr>
          <p:cNvPr id="151" name="Szövegdoboz 150">
            <a:extLst>
              <a:ext uri="{FF2B5EF4-FFF2-40B4-BE49-F238E27FC236}">
                <a16:creationId xmlns:a16="http://schemas.microsoft.com/office/drawing/2014/main" id="{D2F1B88C-BB38-496B-B061-CB604C1D914F}"/>
              </a:ext>
            </a:extLst>
          </p:cNvPr>
          <p:cNvSpPr txBox="1"/>
          <p:nvPr/>
        </p:nvSpPr>
        <p:spPr>
          <a:xfrm>
            <a:off x="5059084" y="150391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KLIENS</a:t>
            </a:r>
          </a:p>
        </p:txBody>
      </p:sp>
      <p:sp>
        <p:nvSpPr>
          <p:cNvPr id="152" name="Szövegdoboz 151">
            <a:extLst>
              <a:ext uri="{FF2B5EF4-FFF2-40B4-BE49-F238E27FC236}">
                <a16:creationId xmlns:a16="http://schemas.microsoft.com/office/drawing/2014/main" id="{6669344E-A89F-4070-B396-5718AF09B095}"/>
              </a:ext>
            </a:extLst>
          </p:cNvPr>
          <p:cNvSpPr txBox="1"/>
          <p:nvPr/>
        </p:nvSpPr>
        <p:spPr>
          <a:xfrm>
            <a:off x="6262245" y="451906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KLIENS</a:t>
            </a:r>
          </a:p>
        </p:txBody>
      </p:sp>
      <p:sp>
        <p:nvSpPr>
          <p:cNvPr id="153" name="Szövegdoboz 152">
            <a:extLst>
              <a:ext uri="{FF2B5EF4-FFF2-40B4-BE49-F238E27FC236}">
                <a16:creationId xmlns:a16="http://schemas.microsoft.com/office/drawing/2014/main" id="{DD4B90CF-83EC-4334-8D1D-EF8A7AEF4820}"/>
              </a:ext>
            </a:extLst>
          </p:cNvPr>
          <p:cNvSpPr txBox="1"/>
          <p:nvPr/>
        </p:nvSpPr>
        <p:spPr>
          <a:xfrm>
            <a:off x="3514897" y="315188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KLIENS</a:t>
            </a:r>
          </a:p>
        </p:txBody>
      </p:sp>
    </p:spTree>
    <p:extLst>
      <p:ext uri="{BB962C8B-B14F-4D97-AF65-F5344CB8AC3E}">
        <p14:creationId xmlns:p14="http://schemas.microsoft.com/office/powerpoint/2010/main" val="101778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eeform: Shape 125">
            <a:extLst>
              <a:ext uri="{FF2B5EF4-FFF2-40B4-BE49-F238E27FC236}">
                <a16:creationId xmlns:a16="http://schemas.microsoft.com/office/drawing/2014/main" id="{FE5221C6-322A-435B-9AB9-EF3BAAFF0FB0}"/>
              </a:ext>
            </a:extLst>
          </p:cNvPr>
          <p:cNvSpPr/>
          <p:nvPr/>
        </p:nvSpPr>
        <p:spPr>
          <a:xfrm flipH="1">
            <a:off x="-112742" y="3144456"/>
            <a:ext cx="4322719" cy="3724449"/>
          </a:xfrm>
          <a:custGeom>
            <a:avLst/>
            <a:gdLst>
              <a:gd name="connsiteX0" fmla="*/ 2199473 w 3905587"/>
              <a:gd name="connsiteY0" fmla="*/ 1297594 h 3415124"/>
              <a:gd name="connsiteX1" fmla="*/ 2387676 w 3905587"/>
              <a:gd name="connsiteY1" fmla="*/ 2323881 h 3415124"/>
              <a:gd name="connsiteX2" fmla="*/ 2407168 w 3905587"/>
              <a:gd name="connsiteY2" fmla="*/ 1951127 h 3415124"/>
              <a:gd name="connsiteX3" fmla="*/ 2451628 w 3905587"/>
              <a:gd name="connsiteY3" fmla="*/ 1732472 h 3415124"/>
              <a:gd name="connsiteX4" fmla="*/ 2359660 w 3905587"/>
              <a:gd name="connsiteY4" fmla="*/ 1601519 h 3415124"/>
              <a:gd name="connsiteX5" fmla="*/ 2409603 w 3905587"/>
              <a:gd name="connsiteY5" fmla="*/ 1549141 h 3415124"/>
              <a:gd name="connsiteX6" fmla="*/ 2199473 w 3905587"/>
              <a:gd name="connsiteY6" fmla="*/ 1297594 h 3415124"/>
              <a:gd name="connsiteX7" fmla="*/ 2797583 w 3905587"/>
              <a:gd name="connsiteY7" fmla="*/ 1197705 h 3415124"/>
              <a:gd name="connsiteX8" fmla="*/ 2595371 w 3905587"/>
              <a:gd name="connsiteY8" fmla="*/ 1541222 h 3415124"/>
              <a:gd name="connsiteX9" fmla="*/ 2652622 w 3905587"/>
              <a:gd name="connsiteY9" fmla="*/ 1583858 h 3415124"/>
              <a:gd name="connsiteX10" fmla="*/ 2583189 w 3905587"/>
              <a:gd name="connsiteY10" fmla="*/ 1720289 h 3415124"/>
              <a:gd name="connsiteX11" fmla="*/ 2674549 w 3905587"/>
              <a:gd name="connsiteY11" fmla="*/ 2061370 h 3415124"/>
              <a:gd name="connsiteX12" fmla="*/ 2692821 w 3905587"/>
              <a:gd name="connsiteY12" fmla="*/ 2396360 h 3415124"/>
              <a:gd name="connsiteX13" fmla="*/ 2797583 w 3905587"/>
              <a:gd name="connsiteY13" fmla="*/ 1197705 h 3415124"/>
              <a:gd name="connsiteX14" fmla="*/ 2456503 w 3905587"/>
              <a:gd name="connsiteY14" fmla="*/ 880 h 3415124"/>
              <a:gd name="connsiteX15" fmla="*/ 2877980 w 3905587"/>
              <a:gd name="connsiteY15" fmla="*/ 275571 h 3415124"/>
              <a:gd name="connsiteX16" fmla="*/ 2910261 w 3905587"/>
              <a:gd name="connsiteY16" fmla="*/ 619697 h 3415124"/>
              <a:gd name="connsiteX17" fmla="*/ 2862143 w 3905587"/>
              <a:gd name="connsiteY17" fmla="*/ 828608 h 3415124"/>
              <a:gd name="connsiteX18" fmla="*/ 2801846 w 3905587"/>
              <a:gd name="connsiteY18" fmla="*/ 946158 h 3415124"/>
              <a:gd name="connsiteX19" fmla="*/ 2753120 w 3905587"/>
              <a:gd name="connsiteY19" fmla="*/ 1147761 h 3415124"/>
              <a:gd name="connsiteX20" fmla="*/ 2974212 w 3905587"/>
              <a:gd name="connsiteY20" fmla="*/ 1296374 h 3415124"/>
              <a:gd name="connsiteX21" fmla="*/ 3169117 w 3905587"/>
              <a:gd name="connsiteY21" fmla="*/ 1359720 h 3415124"/>
              <a:gd name="connsiteX22" fmla="*/ 3517504 w 3905587"/>
              <a:gd name="connsiteY22" fmla="*/ 1458998 h 3415124"/>
              <a:gd name="connsiteX23" fmla="*/ 3716672 w 3905587"/>
              <a:gd name="connsiteY23" fmla="*/ 1680091 h 3415124"/>
              <a:gd name="connsiteX24" fmla="*/ 3768442 w 3905587"/>
              <a:gd name="connsiteY24" fmla="*/ 1891438 h 3415124"/>
              <a:gd name="connsiteX25" fmla="*/ 3870158 w 3905587"/>
              <a:gd name="connsiteY25" fmla="*/ 2217901 h 3415124"/>
              <a:gd name="connsiteX26" fmla="*/ 3891475 w 3905587"/>
              <a:gd name="connsiteY26" fmla="*/ 2403516 h 3415124"/>
              <a:gd name="connsiteX27" fmla="*/ 3892990 w 3905587"/>
              <a:gd name="connsiteY27" fmla="*/ 2409750 h 3415124"/>
              <a:gd name="connsiteX28" fmla="*/ 3892990 w 3905587"/>
              <a:gd name="connsiteY28" fmla="*/ 2948182 h 3415124"/>
              <a:gd name="connsiteX29" fmla="*/ 3905587 w 3905587"/>
              <a:gd name="connsiteY29" fmla="*/ 2948182 h 3415124"/>
              <a:gd name="connsiteX30" fmla="*/ 3905587 w 3905587"/>
              <a:gd name="connsiteY30" fmla="*/ 3405382 h 3415124"/>
              <a:gd name="connsiteX31" fmla="*/ 3892990 w 3905587"/>
              <a:gd name="connsiteY31" fmla="*/ 3405382 h 3415124"/>
              <a:gd name="connsiteX32" fmla="*/ 3892990 w 3905587"/>
              <a:gd name="connsiteY32" fmla="*/ 3415124 h 3415124"/>
              <a:gd name="connsiteX33" fmla="*/ 3830567 w 3905587"/>
              <a:gd name="connsiteY33" fmla="*/ 3412291 h 3415124"/>
              <a:gd name="connsiteX34" fmla="*/ 3812433 w 3905587"/>
              <a:gd name="connsiteY34" fmla="*/ 3405382 h 3415124"/>
              <a:gd name="connsiteX35" fmla="*/ 3087122 w 3905587"/>
              <a:gd name="connsiteY35" fmla="*/ 3405382 h 3415124"/>
              <a:gd name="connsiteX36" fmla="*/ 3087122 w 3905587"/>
              <a:gd name="connsiteY36" fmla="*/ 3398649 h 3415124"/>
              <a:gd name="connsiteX37" fmla="*/ 1524623 w 3905587"/>
              <a:gd name="connsiteY37" fmla="*/ 3395239 h 3415124"/>
              <a:gd name="connsiteX38" fmla="*/ 1546550 w 3905587"/>
              <a:gd name="connsiteY38" fmla="*/ 3029794 h 3415124"/>
              <a:gd name="connsiteX39" fmla="*/ 1191459 w 3905587"/>
              <a:gd name="connsiteY39" fmla="*/ 3297178 h 3415124"/>
              <a:gd name="connsiteX40" fmla="*/ 771201 w 3905587"/>
              <a:gd name="connsiteY40" fmla="*/ 3186326 h 3415124"/>
              <a:gd name="connsiteX41" fmla="*/ 580561 w 3905587"/>
              <a:gd name="connsiteY41" fmla="*/ 3080347 h 3415124"/>
              <a:gd name="connsiteX42" fmla="*/ 400885 w 3905587"/>
              <a:gd name="connsiteY42" fmla="*/ 2928078 h 3415124"/>
              <a:gd name="connsiteX43" fmla="*/ 444738 w 3905587"/>
              <a:gd name="connsiteY43" fmla="*/ 2772767 h 3415124"/>
              <a:gd name="connsiteX44" fmla="*/ 220600 w 3905587"/>
              <a:gd name="connsiteY44" fmla="*/ 2597963 h 3415124"/>
              <a:gd name="connsiteX45" fmla="*/ 116449 w 3905587"/>
              <a:gd name="connsiteY45" fmla="*/ 2491375 h 3415124"/>
              <a:gd name="connsiteX46" fmla="*/ 64677 w 3905587"/>
              <a:gd name="connsiteY46" fmla="*/ 2377479 h 3415124"/>
              <a:gd name="connsiteX47" fmla="*/ 27524 w 3905587"/>
              <a:gd name="connsiteY47" fmla="*/ 2224600 h 3415124"/>
              <a:gd name="connsiteX48" fmla="*/ 11687 w 3905587"/>
              <a:gd name="connsiteY48" fmla="*/ 2118014 h 3415124"/>
              <a:gd name="connsiteX49" fmla="*/ 315615 w 3905587"/>
              <a:gd name="connsiteY49" fmla="*/ 2248355 h 3415124"/>
              <a:gd name="connsiteX50" fmla="*/ 335715 w 3905587"/>
              <a:gd name="connsiteY50" fmla="*/ 1945646 h 3415124"/>
              <a:gd name="connsiteX51" fmla="*/ 516609 w 3905587"/>
              <a:gd name="connsiteY51" fmla="*/ 2317788 h 3415124"/>
              <a:gd name="connsiteX52" fmla="*/ 591525 w 3905587"/>
              <a:gd name="connsiteY52" fmla="*/ 2515128 h 3415124"/>
              <a:gd name="connsiteX53" fmla="*/ 903977 w 3905587"/>
              <a:gd name="connsiteY53" fmla="*/ 2661915 h 3415124"/>
              <a:gd name="connsiteX54" fmla="*/ 1139080 w 3905587"/>
              <a:gd name="connsiteY54" fmla="*/ 2724041 h 3415124"/>
              <a:gd name="connsiteX55" fmla="*/ 1209122 w 3905587"/>
              <a:gd name="connsiteY55" fmla="*/ 2551063 h 3415124"/>
              <a:gd name="connsiteX56" fmla="*/ 1357126 w 3905587"/>
              <a:gd name="connsiteY56" fmla="*/ 2155167 h 3415124"/>
              <a:gd name="connsiteX57" fmla="*/ 1338854 w 3905587"/>
              <a:gd name="connsiteY57" fmla="*/ 2040052 h 3415124"/>
              <a:gd name="connsiteX58" fmla="*/ 1529495 w 3905587"/>
              <a:gd name="connsiteY58" fmla="*/ 1602739 h 3415124"/>
              <a:gd name="connsiteX59" fmla="*/ 2028324 w 3905587"/>
              <a:gd name="connsiteY59" fmla="*/ 1396264 h 3415124"/>
              <a:gd name="connsiteX60" fmla="*/ 2199473 w 3905587"/>
              <a:gd name="connsiteY60" fmla="*/ 1197705 h 3415124"/>
              <a:gd name="connsiteX61" fmla="*/ 2141611 w 3905587"/>
              <a:gd name="connsiteY61" fmla="*/ 963213 h 3415124"/>
              <a:gd name="connsiteX62" fmla="*/ 2064259 w 3905587"/>
              <a:gd name="connsiteY62" fmla="*/ 848097 h 3415124"/>
              <a:gd name="connsiteX63" fmla="*/ 2028324 w 3905587"/>
              <a:gd name="connsiteY63" fmla="*/ 623958 h 3415124"/>
              <a:gd name="connsiteX64" fmla="*/ 2456503 w 3905587"/>
              <a:gd name="connsiteY64" fmla="*/ 880 h 3415124"/>
              <a:gd name="connsiteX0" fmla="*/ 2199473 w 3981787"/>
              <a:gd name="connsiteY0" fmla="*/ 1297594 h 3415124"/>
              <a:gd name="connsiteX1" fmla="*/ 2387676 w 3981787"/>
              <a:gd name="connsiteY1" fmla="*/ 2323881 h 3415124"/>
              <a:gd name="connsiteX2" fmla="*/ 2407168 w 3981787"/>
              <a:gd name="connsiteY2" fmla="*/ 1951127 h 3415124"/>
              <a:gd name="connsiteX3" fmla="*/ 2451628 w 3981787"/>
              <a:gd name="connsiteY3" fmla="*/ 1732472 h 3415124"/>
              <a:gd name="connsiteX4" fmla="*/ 2359660 w 3981787"/>
              <a:gd name="connsiteY4" fmla="*/ 1601519 h 3415124"/>
              <a:gd name="connsiteX5" fmla="*/ 2409603 w 3981787"/>
              <a:gd name="connsiteY5" fmla="*/ 1549141 h 3415124"/>
              <a:gd name="connsiteX6" fmla="*/ 2199473 w 3981787"/>
              <a:gd name="connsiteY6" fmla="*/ 1297594 h 3415124"/>
              <a:gd name="connsiteX7" fmla="*/ 2797583 w 3981787"/>
              <a:gd name="connsiteY7" fmla="*/ 1197705 h 3415124"/>
              <a:gd name="connsiteX8" fmla="*/ 2595371 w 3981787"/>
              <a:gd name="connsiteY8" fmla="*/ 1541222 h 3415124"/>
              <a:gd name="connsiteX9" fmla="*/ 2652622 w 3981787"/>
              <a:gd name="connsiteY9" fmla="*/ 1583858 h 3415124"/>
              <a:gd name="connsiteX10" fmla="*/ 2583189 w 3981787"/>
              <a:gd name="connsiteY10" fmla="*/ 1720289 h 3415124"/>
              <a:gd name="connsiteX11" fmla="*/ 2674549 w 3981787"/>
              <a:gd name="connsiteY11" fmla="*/ 2061370 h 3415124"/>
              <a:gd name="connsiteX12" fmla="*/ 2692821 w 3981787"/>
              <a:gd name="connsiteY12" fmla="*/ 2396360 h 3415124"/>
              <a:gd name="connsiteX13" fmla="*/ 2797583 w 3981787"/>
              <a:gd name="connsiteY13" fmla="*/ 1197705 h 3415124"/>
              <a:gd name="connsiteX14" fmla="*/ 2456503 w 3981787"/>
              <a:gd name="connsiteY14" fmla="*/ 880 h 3415124"/>
              <a:gd name="connsiteX15" fmla="*/ 2877980 w 3981787"/>
              <a:gd name="connsiteY15" fmla="*/ 275571 h 3415124"/>
              <a:gd name="connsiteX16" fmla="*/ 2910261 w 3981787"/>
              <a:gd name="connsiteY16" fmla="*/ 619697 h 3415124"/>
              <a:gd name="connsiteX17" fmla="*/ 2862143 w 3981787"/>
              <a:gd name="connsiteY17" fmla="*/ 828608 h 3415124"/>
              <a:gd name="connsiteX18" fmla="*/ 2801846 w 3981787"/>
              <a:gd name="connsiteY18" fmla="*/ 946158 h 3415124"/>
              <a:gd name="connsiteX19" fmla="*/ 2753120 w 3981787"/>
              <a:gd name="connsiteY19" fmla="*/ 1147761 h 3415124"/>
              <a:gd name="connsiteX20" fmla="*/ 2974212 w 3981787"/>
              <a:gd name="connsiteY20" fmla="*/ 1296374 h 3415124"/>
              <a:gd name="connsiteX21" fmla="*/ 3169117 w 3981787"/>
              <a:gd name="connsiteY21" fmla="*/ 1359720 h 3415124"/>
              <a:gd name="connsiteX22" fmla="*/ 3517504 w 3981787"/>
              <a:gd name="connsiteY22" fmla="*/ 1458998 h 3415124"/>
              <a:gd name="connsiteX23" fmla="*/ 3716672 w 3981787"/>
              <a:gd name="connsiteY23" fmla="*/ 1680091 h 3415124"/>
              <a:gd name="connsiteX24" fmla="*/ 3768442 w 3981787"/>
              <a:gd name="connsiteY24" fmla="*/ 1891438 h 3415124"/>
              <a:gd name="connsiteX25" fmla="*/ 3870158 w 3981787"/>
              <a:gd name="connsiteY25" fmla="*/ 2217901 h 3415124"/>
              <a:gd name="connsiteX26" fmla="*/ 3891475 w 3981787"/>
              <a:gd name="connsiteY26" fmla="*/ 2403516 h 3415124"/>
              <a:gd name="connsiteX27" fmla="*/ 3892990 w 3981787"/>
              <a:gd name="connsiteY27" fmla="*/ 2409750 h 3415124"/>
              <a:gd name="connsiteX28" fmla="*/ 3892990 w 3981787"/>
              <a:gd name="connsiteY28" fmla="*/ 2948182 h 3415124"/>
              <a:gd name="connsiteX29" fmla="*/ 3981787 w 3981787"/>
              <a:gd name="connsiteY29" fmla="*/ 3014857 h 3415124"/>
              <a:gd name="connsiteX30" fmla="*/ 3905587 w 3981787"/>
              <a:gd name="connsiteY30" fmla="*/ 3405382 h 3415124"/>
              <a:gd name="connsiteX31" fmla="*/ 3892990 w 3981787"/>
              <a:gd name="connsiteY31" fmla="*/ 3405382 h 3415124"/>
              <a:gd name="connsiteX32" fmla="*/ 3892990 w 3981787"/>
              <a:gd name="connsiteY32" fmla="*/ 3415124 h 3415124"/>
              <a:gd name="connsiteX33" fmla="*/ 3830567 w 3981787"/>
              <a:gd name="connsiteY33" fmla="*/ 3412291 h 3415124"/>
              <a:gd name="connsiteX34" fmla="*/ 3812433 w 3981787"/>
              <a:gd name="connsiteY34" fmla="*/ 3405382 h 3415124"/>
              <a:gd name="connsiteX35" fmla="*/ 3087122 w 3981787"/>
              <a:gd name="connsiteY35" fmla="*/ 3405382 h 3415124"/>
              <a:gd name="connsiteX36" fmla="*/ 3087122 w 3981787"/>
              <a:gd name="connsiteY36" fmla="*/ 3398649 h 3415124"/>
              <a:gd name="connsiteX37" fmla="*/ 1524623 w 3981787"/>
              <a:gd name="connsiteY37" fmla="*/ 3395239 h 3415124"/>
              <a:gd name="connsiteX38" fmla="*/ 1546550 w 3981787"/>
              <a:gd name="connsiteY38" fmla="*/ 3029794 h 3415124"/>
              <a:gd name="connsiteX39" fmla="*/ 1191459 w 3981787"/>
              <a:gd name="connsiteY39" fmla="*/ 3297178 h 3415124"/>
              <a:gd name="connsiteX40" fmla="*/ 771201 w 3981787"/>
              <a:gd name="connsiteY40" fmla="*/ 3186326 h 3415124"/>
              <a:gd name="connsiteX41" fmla="*/ 580561 w 3981787"/>
              <a:gd name="connsiteY41" fmla="*/ 3080347 h 3415124"/>
              <a:gd name="connsiteX42" fmla="*/ 400885 w 3981787"/>
              <a:gd name="connsiteY42" fmla="*/ 2928078 h 3415124"/>
              <a:gd name="connsiteX43" fmla="*/ 444738 w 3981787"/>
              <a:gd name="connsiteY43" fmla="*/ 2772767 h 3415124"/>
              <a:gd name="connsiteX44" fmla="*/ 220600 w 3981787"/>
              <a:gd name="connsiteY44" fmla="*/ 2597963 h 3415124"/>
              <a:gd name="connsiteX45" fmla="*/ 116449 w 3981787"/>
              <a:gd name="connsiteY45" fmla="*/ 2491375 h 3415124"/>
              <a:gd name="connsiteX46" fmla="*/ 64677 w 3981787"/>
              <a:gd name="connsiteY46" fmla="*/ 2377479 h 3415124"/>
              <a:gd name="connsiteX47" fmla="*/ 27524 w 3981787"/>
              <a:gd name="connsiteY47" fmla="*/ 2224600 h 3415124"/>
              <a:gd name="connsiteX48" fmla="*/ 11687 w 3981787"/>
              <a:gd name="connsiteY48" fmla="*/ 2118014 h 3415124"/>
              <a:gd name="connsiteX49" fmla="*/ 315615 w 3981787"/>
              <a:gd name="connsiteY49" fmla="*/ 2248355 h 3415124"/>
              <a:gd name="connsiteX50" fmla="*/ 335715 w 3981787"/>
              <a:gd name="connsiteY50" fmla="*/ 1945646 h 3415124"/>
              <a:gd name="connsiteX51" fmla="*/ 516609 w 3981787"/>
              <a:gd name="connsiteY51" fmla="*/ 2317788 h 3415124"/>
              <a:gd name="connsiteX52" fmla="*/ 591525 w 3981787"/>
              <a:gd name="connsiteY52" fmla="*/ 2515128 h 3415124"/>
              <a:gd name="connsiteX53" fmla="*/ 903977 w 3981787"/>
              <a:gd name="connsiteY53" fmla="*/ 2661915 h 3415124"/>
              <a:gd name="connsiteX54" fmla="*/ 1139080 w 3981787"/>
              <a:gd name="connsiteY54" fmla="*/ 2724041 h 3415124"/>
              <a:gd name="connsiteX55" fmla="*/ 1209122 w 3981787"/>
              <a:gd name="connsiteY55" fmla="*/ 2551063 h 3415124"/>
              <a:gd name="connsiteX56" fmla="*/ 1357126 w 3981787"/>
              <a:gd name="connsiteY56" fmla="*/ 2155167 h 3415124"/>
              <a:gd name="connsiteX57" fmla="*/ 1338854 w 3981787"/>
              <a:gd name="connsiteY57" fmla="*/ 2040052 h 3415124"/>
              <a:gd name="connsiteX58" fmla="*/ 1529495 w 3981787"/>
              <a:gd name="connsiteY58" fmla="*/ 1602739 h 3415124"/>
              <a:gd name="connsiteX59" fmla="*/ 2028324 w 3981787"/>
              <a:gd name="connsiteY59" fmla="*/ 1396264 h 3415124"/>
              <a:gd name="connsiteX60" fmla="*/ 2199473 w 3981787"/>
              <a:gd name="connsiteY60" fmla="*/ 1197705 h 3415124"/>
              <a:gd name="connsiteX61" fmla="*/ 2141611 w 3981787"/>
              <a:gd name="connsiteY61" fmla="*/ 963213 h 3415124"/>
              <a:gd name="connsiteX62" fmla="*/ 2064259 w 3981787"/>
              <a:gd name="connsiteY62" fmla="*/ 848097 h 3415124"/>
              <a:gd name="connsiteX63" fmla="*/ 2028324 w 3981787"/>
              <a:gd name="connsiteY63" fmla="*/ 623958 h 3415124"/>
              <a:gd name="connsiteX64" fmla="*/ 2456503 w 3981787"/>
              <a:gd name="connsiteY64" fmla="*/ 880 h 3415124"/>
              <a:gd name="connsiteX0" fmla="*/ 2199473 w 3981787"/>
              <a:gd name="connsiteY0" fmla="*/ 1297594 h 3415124"/>
              <a:gd name="connsiteX1" fmla="*/ 2387676 w 3981787"/>
              <a:gd name="connsiteY1" fmla="*/ 2323881 h 3415124"/>
              <a:gd name="connsiteX2" fmla="*/ 2407168 w 3981787"/>
              <a:gd name="connsiteY2" fmla="*/ 1951127 h 3415124"/>
              <a:gd name="connsiteX3" fmla="*/ 2451628 w 3981787"/>
              <a:gd name="connsiteY3" fmla="*/ 1732472 h 3415124"/>
              <a:gd name="connsiteX4" fmla="*/ 2359660 w 3981787"/>
              <a:gd name="connsiteY4" fmla="*/ 1601519 h 3415124"/>
              <a:gd name="connsiteX5" fmla="*/ 2409603 w 3981787"/>
              <a:gd name="connsiteY5" fmla="*/ 1549141 h 3415124"/>
              <a:gd name="connsiteX6" fmla="*/ 2199473 w 3981787"/>
              <a:gd name="connsiteY6" fmla="*/ 1297594 h 3415124"/>
              <a:gd name="connsiteX7" fmla="*/ 2797583 w 3981787"/>
              <a:gd name="connsiteY7" fmla="*/ 1197705 h 3415124"/>
              <a:gd name="connsiteX8" fmla="*/ 2595371 w 3981787"/>
              <a:gd name="connsiteY8" fmla="*/ 1541222 h 3415124"/>
              <a:gd name="connsiteX9" fmla="*/ 2652622 w 3981787"/>
              <a:gd name="connsiteY9" fmla="*/ 1583858 h 3415124"/>
              <a:gd name="connsiteX10" fmla="*/ 2583189 w 3981787"/>
              <a:gd name="connsiteY10" fmla="*/ 1720289 h 3415124"/>
              <a:gd name="connsiteX11" fmla="*/ 2674549 w 3981787"/>
              <a:gd name="connsiteY11" fmla="*/ 2061370 h 3415124"/>
              <a:gd name="connsiteX12" fmla="*/ 2692821 w 3981787"/>
              <a:gd name="connsiteY12" fmla="*/ 2396360 h 3415124"/>
              <a:gd name="connsiteX13" fmla="*/ 2797583 w 3981787"/>
              <a:gd name="connsiteY13" fmla="*/ 1197705 h 3415124"/>
              <a:gd name="connsiteX14" fmla="*/ 2456503 w 3981787"/>
              <a:gd name="connsiteY14" fmla="*/ 880 h 3415124"/>
              <a:gd name="connsiteX15" fmla="*/ 2877980 w 3981787"/>
              <a:gd name="connsiteY15" fmla="*/ 275571 h 3415124"/>
              <a:gd name="connsiteX16" fmla="*/ 2910261 w 3981787"/>
              <a:gd name="connsiteY16" fmla="*/ 619697 h 3415124"/>
              <a:gd name="connsiteX17" fmla="*/ 2862143 w 3981787"/>
              <a:gd name="connsiteY17" fmla="*/ 828608 h 3415124"/>
              <a:gd name="connsiteX18" fmla="*/ 2801846 w 3981787"/>
              <a:gd name="connsiteY18" fmla="*/ 946158 h 3415124"/>
              <a:gd name="connsiteX19" fmla="*/ 2753120 w 3981787"/>
              <a:gd name="connsiteY19" fmla="*/ 1147761 h 3415124"/>
              <a:gd name="connsiteX20" fmla="*/ 2974212 w 3981787"/>
              <a:gd name="connsiteY20" fmla="*/ 1296374 h 3415124"/>
              <a:gd name="connsiteX21" fmla="*/ 3169117 w 3981787"/>
              <a:gd name="connsiteY21" fmla="*/ 1359720 h 3415124"/>
              <a:gd name="connsiteX22" fmla="*/ 3517504 w 3981787"/>
              <a:gd name="connsiteY22" fmla="*/ 1458998 h 3415124"/>
              <a:gd name="connsiteX23" fmla="*/ 3716672 w 3981787"/>
              <a:gd name="connsiteY23" fmla="*/ 1680091 h 3415124"/>
              <a:gd name="connsiteX24" fmla="*/ 3768442 w 3981787"/>
              <a:gd name="connsiteY24" fmla="*/ 1891438 h 3415124"/>
              <a:gd name="connsiteX25" fmla="*/ 3870158 w 3981787"/>
              <a:gd name="connsiteY25" fmla="*/ 2217901 h 3415124"/>
              <a:gd name="connsiteX26" fmla="*/ 3891475 w 3981787"/>
              <a:gd name="connsiteY26" fmla="*/ 2403516 h 3415124"/>
              <a:gd name="connsiteX27" fmla="*/ 3892990 w 3981787"/>
              <a:gd name="connsiteY27" fmla="*/ 2409750 h 3415124"/>
              <a:gd name="connsiteX28" fmla="*/ 3940615 w 3981787"/>
              <a:gd name="connsiteY28" fmla="*/ 2805307 h 3415124"/>
              <a:gd name="connsiteX29" fmla="*/ 3981787 w 3981787"/>
              <a:gd name="connsiteY29" fmla="*/ 3014857 h 3415124"/>
              <a:gd name="connsiteX30" fmla="*/ 3905587 w 3981787"/>
              <a:gd name="connsiteY30" fmla="*/ 3405382 h 3415124"/>
              <a:gd name="connsiteX31" fmla="*/ 3892990 w 3981787"/>
              <a:gd name="connsiteY31" fmla="*/ 3405382 h 3415124"/>
              <a:gd name="connsiteX32" fmla="*/ 3892990 w 3981787"/>
              <a:gd name="connsiteY32" fmla="*/ 3415124 h 3415124"/>
              <a:gd name="connsiteX33" fmla="*/ 3830567 w 3981787"/>
              <a:gd name="connsiteY33" fmla="*/ 3412291 h 3415124"/>
              <a:gd name="connsiteX34" fmla="*/ 3812433 w 3981787"/>
              <a:gd name="connsiteY34" fmla="*/ 3405382 h 3415124"/>
              <a:gd name="connsiteX35" fmla="*/ 3087122 w 3981787"/>
              <a:gd name="connsiteY35" fmla="*/ 3405382 h 3415124"/>
              <a:gd name="connsiteX36" fmla="*/ 3087122 w 3981787"/>
              <a:gd name="connsiteY36" fmla="*/ 3398649 h 3415124"/>
              <a:gd name="connsiteX37" fmla="*/ 1524623 w 3981787"/>
              <a:gd name="connsiteY37" fmla="*/ 3395239 h 3415124"/>
              <a:gd name="connsiteX38" fmla="*/ 1546550 w 3981787"/>
              <a:gd name="connsiteY38" fmla="*/ 3029794 h 3415124"/>
              <a:gd name="connsiteX39" fmla="*/ 1191459 w 3981787"/>
              <a:gd name="connsiteY39" fmla="*/ 3297178 h 3415124"/>
              <a:gd name="connsiteX40" fmla="*/ 771201 w 3981787"/>
              <a:gd name="connsiteY40" fmla="*/ 3186326 h 3415124"/>
              <a:gd name="connsiteX41" fmla="*/ 580561 w 3981787"/>
              <a:gd name="connsiteY41" fmla="*/ 3080347 h 3415124"/>
              <a:gd name="connsiteX42" fmla="*/ 400885 w 3981787"/>
              <a:gd name="connsiteY42" fmla="*/ 2928078 h 3415124"/>
              <a:gd name="connsiteX43" fmla="*/ 444738 w 3981787"/>
              <a:gd name="connsiteY43" fmla="*/ 2772767 h 3415124"/>
              <a:gd name="connsiteX44" fmla="*/ 220600 w 3981787"/>
              <a:gd name="connsiteY44" fmla="*/ 2597963 h 3415124"/>
              <a:gd name="connsiteX45" fmla="*/ 116449 w 3981787"/>
              <a:gd name="connsiteY45" fmla="*/ 2491375 h 3415124"/>
              <a:gd name="connsiteX46" fmla="*/ 64677 w 3981787"/>
              <a:gd name="connsiteY46" fmla="*/ 2377479 h 3415124"/>
              <a:gd name="connsiteX47" fmla="*/ 27524 w 3981787"/>
              <a:gd name="connsiteY47" fmla="*/ 2224600 h 3415124"/>
              <a:gd name="connsiteX48" fmla="*/ 11687 w 3981787"/>
              <a:gd name="connsiteY48" fmla="*/ 2118014 h 3415124"/>
              <a:gd name="connsiteX49" fmla="*/ 315615 w 3981787"/>
              <a:gd name="connsiteY49" fmla="*/ 2248355 h 3415124"/>
              <a:gd name="connsiteX50" fmla="*/ 335715 w 3981787"/>
              <a:gd name="connsiteY50" fmla="*/ 1945646 h 3415124"/>
              <a:gd name="connsiteX51" fmla="*/ 516609 w 3981787"/>
              <a:gd name="connsiteY51" fmla="*/ 2317788 h 3415124"/>
              <a:gd name="connsiteX52" fmla="*/ 591525 w 3981787"/>
              <a:gd name="connsiteY52" fmla="*/ 2515128 h 3415124"/>
              <a:gd name="connsiteX53" fmla="*/ 903977 w 3981787"/>
              <a:gd name="connsiteY53" fmla="*/ 2661915 h 3415124"/>
              <a:gd name="connsiteX54" fmla="*/ 1139080 w 3981787"/>
              <a:gd name="connsiteY54" fmla="*/ 2724041 h 3415124"/>
              <a:gd name="connsiteX55" fmla="*/ 1209122 w 3981787"/>
              <a:gd name="connsiteY55" fmla="*/ 2551063 h 3415124"/>
              <a:gd name="connsiteX56" fmla="*/ 1357126 w 3981787"/>
              <a:gd name="connsiteY56" fmla="*/ 2155167 h 3415124"/>
              <a:gd name="connsiteX57" fmla="*/ 1338854 w 3981787"/>
              <a:gd name="connsiteY57" fmla="*/ 2040052 h 3415124"/>
              <a:gd name="connsiteX58" fmla="*/ 1529495 w 3981787"/>
              <a:gd name="connsiteY58" fmla="*/ 1602739 h 3415124"/>
              <a:gd name="connsiteX59" fmla="*/ 2028324 w 3981787"/>
              <a:gd name="connsiteY59" fmla="*/ 1396264 h 3415124"/>
              <a:gd name="connsiteX60" fmla="*/ 2199473 w 3981787"/>
              <a:gd name="connsiteY60" fmla="*/ 1197705 h 3415124"/>
              <a:gd name="connsiteX61" fmla="*/ 2141611 w 3981787"/>
              <a:gd name="connsiteY61" fmla="*/ 963213 h 3415124"/>
              <a:gd name="connsiteX62" fmla="*/ 2064259 w 3981787"/>
              <a:gd name="connsiteY62" fmla="*/ 848097 h 3415124"/>
              <a:gd name="connsiteX63" fmla="*/ 2028324 w 3981787"/>
              <a:gd name="connsiteY63" fmla="*/ 623958 h 3415124"/>
              <a:gd name="connsiteX64" fmla="*/ 2456503 w 3981787"/>
              <a:gd name="connsiteY64" fmla="*/ 880 h 3415124"/>
              <a:gd name="connsiteX0" fmla="*/ 2199473 w 3962737"/>
              <a:gd name="connsiteY0" fmla="*/ 1297594 h 3415124"/>
              <a:gd name="connsiteX1" fmla="*/ 2387676 w 3962737"/>
              <a:gd name="connsiteY1" fmla="*/ 2323881 h 3415124"/>
              <a:gd name="connsiteX2" fmla="*/ 2407168 w 3962737"/>
              <a:gd name="connsiteY2" fmla="*/ 1951127 h 3415124"/>
              <a:gd name="connsiteX3" fmla="*/ 2451628 w 3962737"/>
              <a:gd name="connsiteY3" fmla="*/ 1732472 h 3415124"/>
              <a:gd name="connsiteX4" fmla="*/ 2359660 w 3962737"/>
              <a:gd name="connsiteY4" fmla="*/ 1601519 h 3415124"/>
              <a:gd name="connsiteX5" fmla="*/ 2409603 w 3962737"/>
              <a:gd name="connsiteY5" fmla="*/ 1549141 h 3415124"/>
              <a:gd name="connsiteX6" fmla="*/ 2199473 w 3962737"/>
              <a:gd name="connsiteY6" fmla="*/ 1297594 h 3415124"/>
              <a:gd name="connsiteX7" fmla="*/ 2797583 w 3962737"/>
              <a:gd name="connsiteY7" fmla="*/ 1197705 h 3415124"/>
              <a:gd name="connsiteX8" fmla="*/ 2595371 w 3962737"/>
              <a:gd name="connsiteY8" fmla="*/ 1541222 h 3415124"/>
              <a:gd name="connsiteX9" fmla="*/ 2652622 w 3962737"/>
              <a:gd name="connsiteY9" fmla="*/ 1583858 h 3415124"/>
              <a:gd name="connsiteX10" fmla="*/ 2583189 w 3962737"/>
              <a:gd name="connsiteY10" fmla="*/ 1720289 h 3415124"/>
              <a:gd name="connsiteX11" fmla="*/ 2674549 w 3962737"/>
              <a:gd name="connsiteY11" fmla="*/ 2061370 h 3415124"/>
              <a:gd name="connsiteX12" fmla="*/ 2692821 w 3962737"/>
              <a:gd name="connsiteY12" fmla="*/ 2396360 h 3415124"/>
              <a:gd name="connsiteX13" fmla="*/ 2797583 w 3962737"/>
              <a:gd name="connsiteY13" fmla="*/ 1197705 h 3415124"/>
              <a:gd name="connsiteX14" fmla="*/ 2456503 w 3962737"/>
              <a:gd name="connsiteY14" fmla="*/ 880 h 3415124"/>
              <a:gd name="connsiteX15" fmla="*/ 2877980 w 3962737"/>
              <a:gd name="connsiteY15" fmla="*/ 275571 h 3415124"/>
              <a:gd name="connsiteX16" fmla="*/ 2910261 w 3962737"/>
              <a:gd name="connsiteY16" fmla="*/ 619697 h 3415124"/>
              <a:gd name="connsiteX17" fmla="*/ 2862143 w 3962737"/>
              <a:gd name="connsiteY17" fmla="*/ 828608 h 3415124"/>
              <a:gd name="connsiteX18" fmla="*/ 2801846 w 3962737"/>
              <a:gd name="connsiteY18" fmla="*/ 946158 h 3415124"/>
              <a:gd name="connsiteX19" fmla="*/ 2753120 w 3962737"/>
              <a:gd name="connsiteY19" fmla="*/ 1147761 h 3415124"/>
              <a:gd name="connsiteX20" fmla="*/ 2974212 w 3962737"/>
              <a:gd name="connsiteY20" fmla="*/ 1296374 h 3415124"/>
              <a:gd name="connsiteX21" fmla="*/ 3169117 w 3962737"/>
              <a:gd name="connsiteY21" fmla="*/ 1359720 h 3415124"/>
              <a:gd name="connsiteX22" fmla="*/ 3517504 w 3962737"/>
              <a:gd name="connsiteY22" fmla="*/ 1458998 h 3415124"/>
              <a:gd name="connsiteX23" fmla="*/ 3716672 w 3962737"/>
              <a:gd name="connsiteY23" fmla="*/ 1680091 h 3415124"/>
              <a:gd name="connsiteX24" fmla="*/ 3768442 w 3962737"/>
              <a:gd name="connsiteY24" fmla="*/ 1891438 h 3415124"/>
              <a:gd name="connsiteX25" fmla="*/ 3870158 w 3962737"/>
              <a:gd name="connsiteY25" fmla="*/ 2217901 h 3415124"/>
              <a:gd name="connsiteX26" fmla="*/ 3891475 w 3962737"/>
              <a:gd name="connsiteY26" fmla="*/ 2403516 h 3415124"/>
              <a:gd name="connsiteX27" fmla="*/ 3892990 w 3962737"/>
              <a:gd name="connsiteY27" fmla="*/ 2409750 h 3415124"/>
              <a:gd name="connsiteX28" fmla="*/ 3940615 w 3962737"/>
              <a:gd name="connsiteY28" fmla="*/ 2805307 h 3415124"/>
              <a:gd name="connsiteX29" fmla="*/ 3962737 w 3962737"/>
              <a:gd name="connsiteY29" fmla="*/ 3129157 h 3415124"/>
              <a:gd name="connsiteX30" fmla="*/ 3905587 w 3962737"/>
              <a:gd name="connsiteY30" fmla="*/ 3405382 h 3415124"/>
              <a:gd name="connsiteX31" fmla="*/ 3892990 w 3962737"/>
              <a:gd name="connsiteY31" fmla="*/ 3405382 h 3415124"/>
              <a:gd name="connsiteX32" fmla="*/ 3892990 w 3962737"/>
              <a:gd name="connsiteY32" fmla="*/ 3415124 h 3415124"/>
              <a:gd name="connsiteX33" fmla="*/ 3830567 w 3962737"/>
              <a:gd name="connsiteY33" fmla="*/ 3412291 h 3415124"/>
              <a:gd name="connsiteX34" fmla="*/ 3812433 w 3962737"/>
              <a:gd name="connsiteY34" fmla="*/ 3405382 h 3415124"/>
              <a:gd name="connsiteX35" fmla="*/ 3087122 w 3962737"/>
              <a:gd name="connsiteY35" fmla="*/ 3405382 h 3415124"/>
              <a:gd name="connsiteX36" fmla="*/ 3087122 w 3962737"/>
              <a:gd name="connsiteY36" fmla="*/ 3398649 h 3415124"/>
              <a:gd name="connsiteX37" fmla="*/ 1524623 w 3962737"/>
              <a:gd name="connsiteY37" fmla="*/ 3395239 h 3415124"/>
              <a:gd name="connsiteX38" fmla="*/ 1546550 w 3962737"/>
              <a:gd name="connsiteY38" fmla="*/ 3029794 h 3415124"/>
              <a:gd name="connsiteX39" fmla="*/ 1191459 w 3962737"/>
              <a:gd name="connsiteY39" fmla="*/ 3297178 h 3415124"/>
              <a:gd name="connsiteX40" fmla="*/ 771201 w 3962737"/>
              <a:gd name="connsiteY40" fmla="*/ 3186326 h 3415124"/>
              <a:gd name="connsiteX41" fmla="*/ 580561 w 3962737"/>
              <a:gd name="connsiteY41" fmla="*/ 3080347 h 3415124"/>
              <a:gd name="connsiteX42" fmla="*/ 400885 w 3962737"/>
              <a:gd name="connsiteY42" fmla="*/ 2928078 h 3415124"/>
              <a:gd name="connsiteX43" fmla="*/ 444738 w 3962737"/>
              <a:gd name="connsiteY43" fmla="*/ 2772767 h 3415124"/>
              <a:gd name="connsiteX44" fmla="*/ 220600 w 3962737"/>
              <a:gd name="connsiteY44" fmla="*/ 2597963 h 3415124"/>
              <a:gd name="connsiteX45" fmla="*/ 116449 w 3962737"/>
              <a:gd name="connsiteY45" fmla="*/ 2491375 h 3415124"/>
              <a:gd name="connsiteX46" fmla="*/ 64677 w 3962737"/>
              <a:gd name="connsiteY46" fmla="*/ 2377479 h 3415124"/>
              <a:gd name="connsiteX47" fmla="*/ 27524 w 3962737"/>
              <a:gd name="connsiteY47" fmla="*/ 2224600 h 3415124"/>
              <a:gd name="connsiteX48" fmla="*/ 11687 w 3962737"/>
              <a:gd name="connsiteY48" fmla="*/ 2118014 h 3415124"/>
              <a:gd name="connsiteX49" fmla="*/ 315615 w 3962737"/>
              <a:gd name="connsiteY49" fmla="*/ 2248355 h 3415124"/>
              <a:gd name="connsiteX50" fmla="*/ 335715 w 3962737"/>
              <a:gd name="connsiteY50" fmla="*/ 1945646 h 3415124"/>
              <a:gd name="connsiteX51" fmla="*/ 516609 w 3962737"/>
              <a:gd name="connsiteY51" fmla="*/ 2317788 h 3415124"/>
              <a:gd name="connsiteX52" fmla="*/ 591525 w 3962737"/>
              <a:gd name="connsiteY52" fmla="*/ 2515128 h 3415124"/>
              <a:gd name="connsiteX53" fmla="*/ 903977 w 3962737"/>
              <a:gd name="connsiteY53" fmla="*/ 2661915 h 3415124"/>
              <a:gd name="connsiteX54" fmla="*/ 1139080 w 3962737"/>
              <a:gd name="connsiteY54" fmla="*/ 2724041 h 3415124"/>
              <a:gd name="connsiteX55" fmla="*/ 1209122 w 3962737"/>
              <a:gd name="connsiteY55" fmla="*/ 2551063 h 3415124"/>
              <a:gd name="connsiteX56" fmla="*/ 1357126 w 3962737"/>
              <a:gd name="connsiteY56" fmla="*/ 2155167 h 3415124"/>
              <a:gd name="connsiteX57" fmla="*/ 1338854 w 3962737"/>
              <a:gd name="connsiteY57" fmla="*/ 2040052 h 3415124"/>
              <a:gd name="connsiteX58" fmla="*/ 1529495 w 3962737"/>
              <a:gd name="connsiteY58" fmla="*/ 1602739 h 3415124"/>
              <a:gd name="connsiteX59" fmla="*/ 2028324 w 3962737"/>
              <a:gd name="connsiteY59" fmla="*/ 1396264 h 3415124"/>
              <a:gd name="connsiteX60" fmla="*/ 2199473 w 3962737"/>
              <a:gd name="connsiteY60" fmla="*/ 1197705 h 3415124"/>
              <a:gd name="connsiteX61" fmla="*/ 2141611 w 3962737"/>
              <a:gd name="connsiteY61" fmla="*/ 963213 h 3415124"/>
              <a:gd name="connsiteX62" fmla="*/ 2064259 w 3962737"/>
              <a:gd name="connsiteY62" fmla="*/ 848097 h 3415124"/>
              <a:gd name="connsiteX63" fmla="*/ 2028324 w 3962737"/>
              <a:gd name="connsiteY63" fmla="*/ 623958 h 3415124"/>
              <a:gd name="connsiteX64" fmla="*/ 2456503 w 3962737"/>
              <a:gd name="connsiteY64" fmla="*/ 880 h 3415124"/>
              <a:gd name="connsiteX0" fmla="*/ 2199473 w 3962737"/>
              <a:gd name="connsiteY0" fmla="*/ 1297594 h 3415124"/>
              <a:gd name="connsiteX1" fmla="*/ 2387676 w 3962737"/>
              <a:gd name="connsiteY1" fmla="*/ 2323881 h 3415124"/>
              <a:gd name="connsiteX2" fmla="*/ 2407168 w 3962737"/>
              <a:gd name="connsiteY2" fmla="*/ 1951127 h 3415124"/>
              <a:gd name="connsiteX3" fmla="*/ 2451628 w 3962737"/>
              <a:gd name="connsiteY3" fmla="*/ 1732472 h 3415124"/>
              <a:gd name="connsiteX4" fmla="*/ 2359660 w 3962737"/>
              <a:gd name="connsiteY4" fmla="*/ 1601519 h 3415124"/>
              <a:gd name="connsiteX5" fmla="*/ 2409603 w 3962737"/>
              <a:gd name="connsiteY5" fmla="*/ 1549141 h 3415124"/>
              <a:gd name="connsiteX6" fmla="*/ 2199473 w 3962737"/>
              <a:gd name="connsiteY6" fmla="*/ 1297594 h 3415124"/>
              <a:gd name="connsiteX7" fmla="*/ 2797583 w 3962737"/>
              <a:gd name="connsiteY7" fmla="*/ 1197705 h 3415124"/>
              <a:gd name="connsiteX8" fmla="*/ 2595371 w 3962737"/>
              <a:gd name="connsiteY8" fmla="*/ 1541222 h 3415124"/>
              <a:gd name="connsiteX9" fmla="*/ 2652622 w 3962737"/>
              <a:gd name="connsiteY9" fmla="*/ 1583858 h 3415124"/>
              <a:gd name="connsiteX10" fmla="*/ 2583189 w 3962737"/>
              <a:gd name="connsiteY10" fmla="*/ 1720289 h 3415124"/>
              <a:gd name="connsiteX11" fmla="*/ 2674549 w 3962737"/>
              <a:gd name="connsiteY11" fmla="*/ 2061370 h 3415124"/>
              <a:gd name="connsiteX12" fmla="*/ 2692821 w 3962737"/>
              <a:gd name="connsiteY12" fmla="*/ 2396360 h 3415124"/>
              <a:gd name="connsiteX13" fmla="*/ 2797583 w 3962737"/>
              <a:gd name="connsiteY13" fmla="*/ 1197705 h 3415124"/>
              <a:gd name="connsiteX14" fmla="*/ 2456503 w 3962737"/>
              <a:gd name="connsiteY14" fmla="*/ 880 h 3415124"/>
              <a:gd name="connsiteX15" fmla="*/ 2877980 w 3962737"/>
              <a:gd name="connsiteY15" fmla="*/ 275571 h 3415124"/>
              <a:gd name="connsiteX16" fmla="*/ 2910261 w 3962737"/>
              <a:gd name="connsiteY16" fmla="*/ 619697 h 3415124"/>
              <a:gd name="connsiteX17" fmla="*/ 2862143 w 3962737"/>
              <a:gd name="connsiteY17" fmla="*/ 828608 h 3415124"/>
              <a:gd name="connsiteX18" fmla="*/ 2801846 w 3962737"/>
              <a:gd name="connsiteY18" fmla="*/ 946158 h 3415124"/>
              <a:gd name="connsiteX19" fmla="*/ 2753120 w 3962737"/>
              <a:gd name="connsiteY19" fmla="*/ 1147761 h 3415124"/>
              <a:gd name="connsiteX20" fmla="*/ 2974212 w 3962737"/>
              <a:gd name="connsiteY20" fmla="*/ 1296374 h 3415124"/>
              <a:gd name="connsiteX21" fmla="*/ 3169117 w 3962737"/>
              <a:gd name="connsiteY21" fmla="*/ 1359720 h 3415124"/>
              <a:gd name="connsiteX22" fmla="*/ 3517504 w 3962737"/>
              <a:gd name="connsiteY22" fmla="*/ 1458998 h 3415124"/>
              <a:gd name="connsiteX23" fmla="*/ 3716672 w 3962737"/>
              <a:gd name="connsiteY23" fmla="*/ 1680091 h 3415124"/>
              <a:gd name="connsiteX24" fmla="*/ 3768442 w 3962737"/>
              <a:gd name="connsiteY24" fmla="*/ 1891438 h 3415124"/>
              <a:gd name="connsiteX25" fmla="*/ 3870158 w 3962737"/>
              <a:gd name="connsiteY25" fmla="*/ 2217901 h 3415124"/>
              <a:gd name="connsiteX26" fmla="*/ 3891475 w 3962737"/>
              <a:gd name="connsiteY26" fmla="*/ 2403516 h 3415124"/>
              <a:gd name="connsiteX27" fmla="*/ 3892990 w 3962737"/>
              <a:gd name="connsiteY27" fmla="*/ 2409750 h 3415124"/>
              <a:gd name="connsiteX28" fmla="*/ 3940615 w 3962737"/>
              <a:gd name="connsiteY28" fmla="*/ 2805307 h 3415124"/>
              <a:gd name="connsiteX29" fmla="*/ 3962737 w 3962737"/>
              <a:gd name="connsiteY29" fmla="*/ 3129157 h 3415124"/>
              <a:gd name="connsiteX30" fmla="*/ 3905587 w 3962737"/>
              <a:gd name="connsiteY30" fmla="*/ 3405382 h 3415124"/>
              <a:gd name="connsiteX31" fmla="*/ 3892990 w 3962737"/>
              <a:gd name="connsiteY31" fmla="*/ 3405382 h 3415124"/>
              <a:gd name="connsiteX32" fmla="*/ 3892990 w 3962737"/>
              <a:gd name="connsiteY32" fmla="*/ 3415124 h 3415124"/>
              <a:gd name="connsiteX33" fmla="*/ 3830567 w 3962737"/>
              <a:gd name="connsiteY33" fmla="*/ 3412291 h 3415124"/>
              <a:gd name="connsiteX34" fmla="*/ 3087122 w 3962737"/>
              <a:gd name="connsiteY34" fmla="*/ 3405382 h 3415124"/>
              <a:gd name="connsiteX35" fmla="*/ 3087122 w 3962737"/>
              <a:gd name="connsiteY35" fmla="*/ 3398649 h 3415124"/>
              <a:gd name="connsiteX36" fmla="*/ 1524623 w 3962737"/>
              <a:gd name="connsiteY36" fmla="*/ 3395239 h 3415124"/>
              <a:gd name="connsiteX37" fmla="*/ 1546550 w 3962737"/>
              <a:gd name="connsiteY37" fmla="*/ 3029794 h 3415124"/>
              <a:gd name="connsiteX38" fmla="*/ 1191459 w 3962737"/>
              <a:gd name="connsiteY38" fmla="*/ 3297178 h 3415124"/>
              <a:gd name="connsiteX39" fmla="*/ 771201 w 3962737"/>
              <a:gd name="connsiteY39" fmla="*/ 3186326 h 3415124"/>
              <a:gd name="connsiteX40" fmla="*/ 580561 w 3962737"/>
              <a:gd name="connsiteY40" fmla="*/ 3080347 h 3415124"/>
              <a:gd name="connsiteX41" fmla="*/ 400885 w 3962737"/>
              <a:gd name="connsiteY41" fmla="*/ 2928078 h 3415124"/>
              <a:gd name="connsiteX42" fmla="*/ 444738 w 3962737"/>
              <a:gd name="connsiteY42" fmla="*/ 2772767 h 3415124"/>
              <a:gd name="connsiteX43" fmla="*/ 220600 w 3962737"/>
              <a:gd name="connsiteY43" fmla="*/ 2597963 h 3415124"/>
              <a:gd name="connsiteX44" fmla="*/ 116449 w 3962737"/>
              <a:gd name="connsiteY44" fmla="*/ 2491375 h 3415124"/>
              <a:gd name="connsiteX45" fmla="*/ 64677 w 3962737"/>
              <a:gd name="connsiteY45" fmla="*/ 2377479 h 3415124"/>
              <a:gd name="connsiteX46" fmla="*/ 27524 w 3962737"/>
              <a:gd name="connsiteY46" fmla="*/ 2224600 h 3415124"/>
              <a:gd name="connsiteX47" fmla="*/ 11687 w 3962737"/>
              <a:gd name="connsiteY47" fmla="*/ 2118014 h 3415124"/>
              <a:gd name="connsiteX48" fmla="*/ 315615 w 3962737"/>
              <a:gd name="connsiteY48" fmla="*/ 2248355 h 3415124"/>
              <a:gd name="connsiteX49" fmla="*/ 335715 w 3962737"/>
              <a:gd name="connsiteY49" fmla="*/ 1945646 h 3415124"/>
              <a:gd name="connsiteX50" fmla="*/ 516609 w 3962737"/>
              <a:gd name="connsiteY50" fmla="*/ 2317788 h 3415124"/>
              <a:gd name="connsiteX51" fmla="*/ 591525 w 3962737"/>
              <a:gd name="connsiteY51" fmla="*/ 2515128 h 3415124"/>
              <a:gd name="connsiteX52" fmla="*/ 903977 w 3962737"/>
              <a:gd name="connsiteY52" fmla="*/ 2661915 h 3415124"/>
              <a:gd name="connsiteX53" fmla="*/ 1139080 w 3962737"/>
              <a:gd name="connsiteY53" fmla="*/ 2724041 h 3415124"/>
              <a:gd name="connsiteX54" fmla="*/ 1209122 w 3962737"/>
              <a:gd name="connsiteY54" fmla="*/ 2551063 h 3415124"/>
              <a:gd name="connsiteX55" fmla="*/ 1357126 w 3962737"/>
              <a:gd name="connsiteY55" fmla="*/ 2155167 h 3415124"/>
              <a:gd name="connsiteX56" fmla="*/ 1338854 w 3962737"/>
              <a:gd name="connsiteY56" fmla="*/ 2040052 h 3415124"/>
              <a:gd name="connsiteX57" fmla="*/ 1529495 w 3962737"/>
              <a:gd name="connsiteY57" fmla="*/ 1602739 h 3415124"/>
              <a:gd name="connsiteX58" fmla="*/ 2028324 w 3962737"/>
              <a:gd name="connsiteY58" fmla="*/ 1396264 h 3415124"/>
              <a:gd name="connsiteX59" fmla="*/ 2199473 w 3962737"/>
              <a:gd name="connsiteY59" fmla="*/ 1197705 h 3415124"/>
              <a:gd name="connsiteX60" fmla="*/ 2141611 w 3962737"/>
              <a:gd name="connsiteY60" fmla="*/ 963213 h 3415124"/>
              <a:gd name="connsiteX61" fmla="*/ 2064259 w 3962737"/>
              <a:gd name="connsiteY61" fmla="*/ 848097 h 3415124"/>
              <a:gd name="connsiteX62" fmla="*/ 2028324 w 3962737"/>
              <a:gd name="connsiteY62" fmla="*/ 623958 h 3415124"/>
              <a:gd name="connsiteX63" fmla="*/ 2456503 w 3962737"/>
              <a:gd name="connsiteY63" fmla="*/ 880 h 3415124"/>
              <a:gd name="connsiteX0" fmla="*/ 2199473 w 3962737"/>
              <a:gd name="connsiteY0" fmla="*/ 1297594 h 3415124"/>
              <a:gd name="connsiteX1" fmla="*/ 2387676 w 3962737"/>
              <a:gd name="connsiteY1" fmla="*/ 2323881 h 3415124"/>
              <a:gd name="connsiteX2" fmla="*/ 2407168 w 3962737"/>
              <a:gd name="connsiteY2" fmla="*/ 1951127 h 3415124"/>
              <a:gd name="connsiteX3" fmla="*/ 2451628 w 3962737"/>
              <a:gd name="connsiteY3" fmla="*/ 1732472 h 3415124"/>
              <a:gd name="connsiteX4" fmla="*/ 2359660 w 3962737"/>
              <a:gd name="connsiteY4" fmla="*/ 1601519 h 3415124"/>
              <a:gd name="connsiteX5" fmla="*/ 2409603 w 3962737"/>
              <a:gd name="connsiteY5" fmla="*/ 1549141 h 3415124"/>
              <a:gd name="connsiteX6" fmla="*/ 2199473 w 3962737"/>
              <a:gd name="connsiteY6" fmla="*/ 1297594 h 3415124"/>
              <a:gd name="connsiteX7" fmla="*/ 2797583 w 3962737"/>
              <a:gd name="connsiteY7" fmla="*/ 1197705 h 3415124"/>
              <a:gd name="connsiteX8" fmla="*/ 2595371 w 3962737"/>
              <a:gd name="connsiteY8" fmla="*/ 1541222 h 3415124"/>
              <a:gd name="connsiteX9" fmla="*/ 2652622 w 3962737"/>
              <a:gd name="connsiteY9" fmla="*/ 1583858 h 3415124"/>
              <a:gd name="connsiteX10" fmla="*/ 2583189 w 3962737"/>
              <a:gd name="connsiteY10" fmla="*/ 1720289 h 3415124"/>
              <a:gd name="connsiteX11" fmla="*/ 2674549 w 3962737"/>
              <a:gd name="connsiteY11" fmla="*/ 2061370 h 3415124"/>
              <a:gd name="connsiteX12" fmla="*/ 2692821 w 3962737"/>
              <a:gd name="connsiteY12" fmla="*/ 2396360 h 3415124"/>
              <a:gd name="connsiteX13" fmla="*/ 2797583 w 3962737"/>
              <a:gd name="connsiteY13" fmla="*/ 1197705 h 3415124"/>
              <a:gd name="connsiteX14" fmla="*/ 2456503 w 3962737"/>
              <a:gd name="connsiteY14" fmla="*/ 880 h 3415124"/>
              <a:gd name="connsiteX15" fmla="*/ 2877980 w 3962737"/>
              <a:gd name="connsiteY15" fmla="*/ 275571 h 3415124"/>
              <a:gd name="connsiteX16" fmla="*/ 2910261 w 3962737"/>
              <a:gd name="connsiteY16" fmla="*/ 619697 h 3415124"/>
              <a:gd name="connsiteX17" fmla="*/ 2862143 w 3962737"/>
              <a:gd name="connsiteY17" fmla="*/ 828608 h 3415124"/>
              <a:gd name="connsiteX18" fmla="*/ 2801846 w 3962737"/>
              <a:gd name="connsiteY18" fmla="*/ 946158 h 3415124"/>
              <a:gd name="connsiteX19" fmla="*/ 2753120 w 3962737"/>
              <a:gd name="connsiteY19" fmla="*/ 1147761 h 3415124"/>
              <a:gd name="connsiteX20" fmla="*/ 2974212 w 3962737"/>
              <a:gd name="connsiteY20" fmla="*/ 1296374 h 3415124"/>
              <a:gd name="connsiteX21" fmla="*/ 3169117 w 3962737"/>
              <a:gd name="connsiteY21" fmla="*/ 1359720 h 3415124"/>
              <a:gd name="connsiteX22" fmla="*/ 3517504 w 3962737"/>
              <a:gd name="connsiteY22" fmla="*/ 1458998 h 3415124"/>
              <a:gd name="connsiteX23" fmla="*/ 3716672 w 3962737"/>
              <a:gd name="connsiteY23" fmla="*/ 1680091 h 3415124"/>
              <a:gd name="connsiteX24" fmla="*/ 3768442 w 3962737"/>
              <a:gd name="connsiteY24" fmla="*/ 1891438 h 3415124"/>
              <a:gd name="connsiteX25" fmla="*/ 3870158 w 3962737"/>
              <a:gd name="connsiteY25" fmla="*/ 2217901 h 3415124"/>
              <a:gd name="connsiteX26" fmla="*/ 3891475 w 3962737"/>
              <a:gd name="connsiteY26" fmla="*/ 2403516 h 3415124"/>
              <a:gd name="connsiteX27" fmla="*/ 3892990 w 3962737"/>
              <a:gd name="connsiteY27" fmla="*/ 2409750 h 3415124"/>
              <a:gd name="connsiteX28" fmla="*/ 3940615 w 3962737"/>
              <a:gd name="connsiteY28" fmla="*/ 2805307 h 3415124"/>
              <a:gd name="connsiteX29" fmla="*/ 3962737 w 3962737"/>
              <a:gd name="connsiteY29" fmla="*/ 3129157 h 3415124"/>
              <a:gd name="connsiteX30" fmla="*/ 3905587 w 3962737"/>
              <a:gd name="connsiteY30" fmla="*/ 3405382 h 3415124"/>
              <a:gd name="connsiteX31" fmla="*/ 3892990 w 3962737"/>
              <a:gd name="connsiteY31" fmla="*/ 3405382 h 3415124"/>
              <a:gd name="connsiteX32" fmla="*/ 3892990 w 3962737"/>
              <a:gd name="connsiteY32" fmla="*/ 3415124 h 3415124"/>
              <a:gd name="connsiteX33" fmla="*/ 3087122 w 3962737"/>
              <a:gd name="connsiteY33" fmla="*/ 3405382 h 3415124"/>
              <a:gd name="connsiteX34" fmla="*/ 3087122 w 3962737"/>
              <a:gd name="connsiteY34" fmla="*/ 3398649 h 3415124"/>
              <a:gd name="connsiteX35" fmla="*/ 1524623 w 3962737"/>
              <a:gd name="connsiteY35" fmla="*/ 3395239 h 3415124"/>
              <a:gd name="connsiteX36" fmla="*/ 1546550 w 3962737"/>
              <a:gd name="connsiteY36" fmla="*/ 3029794 h 3415124"/>
              <a:gd name="connsiteX37" fmla="*/ 1191459 w 3962737"/>
              <a:gd name="connsiteY37" fmla="*/ 3297178 h 3415124"/>
              <a:gd name="connsiteX38" fmla="*/ 771201 w 3962737"/>
              <a:gd name="connsiteY38" fmla="*/ 3186326 h 3415124"/>
              <a:gd name="connsiteX39" fmla="*/ 580561 w 3962737"/>
              <a:gd name="connsiteY39" fmla="*/ 3080347 h 3415124"/>
              <a:gd name="connsiteX40" fmla="*/ 400885 w 3962737"/>
              <a:gd name="connsiteY40" fmla="*/ 2928078 h 3415124"/>
              <a:gd name="connsiteX41" fmla="*/ 444738 w 3962737"/>
              <a:gd name="connsiteY41" fmla="*/ 2772767 h 3415124"/>
              <a:gd name="connsiteX42" fmla="*/ 220600 w 3962737"/>
              <a:gd name="connsiteY42" fmla="*/ 2597963 h 3415124"/>
              <a:gd name="connsiteX43" fmla="*/ 116449 w 3962737"/>
              <a:gd name="connsiteY43" fmla="*/ 2491375 h 3415124"/>
              <a:gd name="connsiteX44" fmla="*/ 64677 w 3962737"/>
              <a:gd name="connsiteY44" fmla="*/ 2377479 h 3415124"/>
              <a:gd name="connsiteX45" fmla="*/ 27524 w 3962737"/>
              <a:gd name="connsiteY45" fmla="*/ 2224600 h 3415124"/>
              <a:gd name="connsiteX46" fmla="*/ 11687 w 3962737"/>
              <a:gd name="connsiteY46" fmla="*/ 2118014 h 3415124"/>
              <a:gd name="connsiteX47" fmla="*/ 315615 w 3962737"/>
              <a:gd name="connsiteY47" fmla="*/ 2248355 h 3415124"/>
              <a:gd name="connsiteX48" fmla="*/ 335715 w 3962737"/>
              <a:gd name="connsiteY48" fmla="*/ 1945646 h 3415124"/>
              <a:gd name="connsiteX49" fmla="*/ 516609 w 3962737"/>
              <a:gd name="connsiteY49" fmla="*/ 2317788 h 3415124"/>
              <a:gd name="connsiteX50" fmla="*/ 591525 w 3962737"/>
              <a:gd name="connsiteY50" fmla="*/ 2515128 h 3415124"/>
              <a:gd name="connsiteX51" fmla="*/ 903977 w 3962737"/>
              <a:gd name="connsiteY51" fmla="*/ 2661915 h 3415124"/>
              <a:gd name="connsiteX52" fmla="*/ 1139080 w 3962737"/>
              <a:gd name="connsiteY52" fmla="*/ 2724041 h 3415124"/>
              <a:gd name="connsiteX53" fmla="*/ 1209122 w 3962737"/>
              <a:gd name="connsiteY53" fmla="*/ 2551063 h 3415124"/>
              <a:gd name="connsiteX54" fmla="*/ 1357126 w 3962737"/>
              <a:gd name="connsiteY54" fmla="*/ 2155167 h 3415124"/>
              <a:gd name="connsiteX55" fmla="*/ 1338854 w 3962737"/>
              <a:gd name="connsiteY55" fmla="*/ 2040052 h 3415124"/>
              <a:gd name="connsiteX56" fmla="*/ 1529495 w 3962737"/>
              <a:gd name="connsiteY56" fmla="*/ 1602739 h 3415124"/>
              <a:gd name="connsiteX57" fmla="*/ 2028324 w 3962737"/>
              <a:gd name="connsiteY57" fmla="*/ 1396264 h 3415124"/>
              <a:gd name="connsiteX58" fmla="*/ 2199473 w 3962737"/>
              <a:gd name="connsiteY58" fmla="*/ 1197705 h 3415124"/>
              <a:gd name="connsiteX59" fmla="*/ 2141611 w 3962737"/>
              <a:gd name="connsiteY59" fmla="*/ 963213 h 3415124"/>
              <a:gd name="connsiteX60" fmla="*/ 2064259 w 3962737"/>
              <a:gd name="connsiteY60" fmla="*/ 848097 h 3415124"/>
              <a:gd name="connsiteX61" fmla="*/ 2028324 w 3962737"/>
              <a:gd name="connsiteY61" fmla="*/ 623958 h 3415124"/>
              <a:gd name="connsiteX62" fmla="*/ 2456503 w 3962737"/>
              <a:gd name="connsiteY62" fmla="*/ 880 h 3415124"/>
              <a:gd name="connsiteX0" fmla="*/ 2199473 w 3962737"/>
              <a:gd name="connsiteY0" fmla="*/ 1297594 h 3405382"/>
              <a:gd name="connsiteX1" fmla="*/ 2387676 w 3962737"/>
              <a:gd name="connsiteY1" fmla="*/ 2323881 h 3405382"/>
              <a:gd name="connsiteX2" fmla="*/ 2407168 w 3962737"/>
              <a:gd name="connsiteY2" fmla="*/ 1951127 h 3405382"/>
              <a:gd name="connsiteX3" fmla="*/ 2451628 w 3962737"/>
              <a:gd name="connsiteY3" fmla="*/ 1732472 h 3405382"/>
              <a:gd name="connsiteX4" fmla="*/ 2359660 w 3962737"/>
              <a:gd name="connsiteY4" fmla="*/ 1601519 h 3405382"/>
              <a:gd name="connsiteX5" fmla="*/ 2409603 w 3962737"/>
              <a:gd name="connsiteY5" fmla="*/ 1549141 h 3405382"/>
              <a:gd name="connsiteX6" fmla="*/ 2199473 w 3962737"/>
              <a:gd name="connsiteY6" fmla="*/ 1297594 h 3405382"/>
              <a:gd name="connsiteX7" fmla="*/ 2797583 w 3962737"/>
              <a:gd name="connsiteY7" fmla="*/ 1197705 h 3405382"/>
              <a:gd name="connsiteX8" fmla="*/ 2595371 w 3962737"/>
              <a:gd name="connsiteY8" fmla="*/ 1541222 h 3405382"/>
              <a:gd name="connsiteX9" fmla="*/ 2652622 w 3962737"/>
              <a:gd name="connsiteY9" fmla="*/ 1583858 h 3405382"/>
              <a:gd name="connsiteX10" fmla="*/ 2583189 w 3962737"/>
              <a:gd name="connsiteY10" fmla="*/ 1720289 h 3405382"/>
              <a:gd name="connsiteX11" fmla="*/ 2674549 w 3962737"/>
              <a:gd name="connsiteY11" fmla="*/ 2061370 h 3405382"/>
              <a:gd name="connsiteX12" fmla="*/ 2692821 w 3962737"/>
              <a:gd name="connsiteY12" fmla="*/ 2396360 h 3405382"/>
              <a:gd name="connsiteX13" fmla="*/ 2797583 w 3962737"/>
              <a:gd name="connsiteY13" fmla="*/ 1197705 h 3405382"/>
              <a:gd name="connsiteX14" fmla="*/ 2456503 w 3962737"/>
              <a:gd name="connsiteY14" fmla="*/ 880 h 3405382"/>
              <a:gd name="connsiteX15" fmla="*/ 2877980 w 3962737"/>
              <a:gd name="connsiteY15" fmla="*/ 275571 h 3405382"/>
              <a:gd name="connsiteX16" fmla="*/ 2910261 w 3962737"/>
              <a:gd name="connsiteY16" fmla="*/ 619697 h 3405382"/>
              <a:gd name="connsiteX17" fmla="*/ 2862143 w 3962737"/>
              <a:gd name="connsiteY17" fmla="*/ 828608 h 3405382"/>
              <a:gd name="connsiteX18" fmla="*/ 2801846 w 3962737"/>
              <a:gd name="connsiteY18" fmla="*/ 946158 h 3405382"/>
              <a:gd name="connsiteX19" fmla="*/ 2753120 w 3962737"/>
              <a:gd name="connsiteY19" fmla="*/ 1147761 h 3405382"/>
              <a:gd name="connsiteX20" fmla="*/ 2974212 w 3962737"/>
              <a:gd name="connsiteY20" fmla="*/ 1296374 h 3405382"/>
              <a:gd name="connsiteX21" fmla="*/ 3169117 w 3962737"/>
              <a:gd name="connsiteY21" fmla="*/ 1359720 h 3405382"/>
              <a:gd name="connsiteX22" fmla="*/ 3517504 w 3962737"/>
              <a:gd name="connsiteY22" fmla="*/ 1458998 h 3405382"/>
              <a:gd name="connsiteX23" fmla="*/ 3716672 w 3962737"/>
              <a:gd name="connsiteY23" fmla="*/ 1680091 h 3405382"/>
              <a:gd name="connsiteX24" fmla="*/ 3768442 w 3962737"/>
              <a:gd name="connsiteY24" fmla="*/ 1891438 h 3405382"/>
              <a:gd name="connsiteX25" fmla="*/ 3870158 w 3962737"/>
              <a:gd name="connsiteY25" fmla="*/ 2217901 h 3405382"/>
              <a:gd name="connsiteX26" fmla="*/ 3891475 w 3962737"/>
              <a:gd name="connsiteY26" fmla="*/ 2403516 h 3405382"/>
              <a:gd name="connsiteX27" fmla="*/ 3892990 w 3962737"/>
              <a:gd name="connsiteY27" fmla="*/ 2409750 h 3405382"/>
              <a:gd name="connsiteX28" fmla="*/ 3940615 w 3962737"/>
              <a:gd name="connsiteY28" fmla="*/ 2805307 h 3405382"/>
              <a:gd name="connsiteX29" fmla="*/ 3962737 w 3962737"/>
              <a:gd name="connsiteY29" fmla="*/ 3129157 h 3405382"/>
              <a:gd name="connsiteX30" fmla="*/ 3905587 w 3962737"/>
              <a:gd name="connsiteY30" fmla="*/ 3405382 h 3405382"/>
              <a:gd name="connsiteX31" fmla="*/ 3892990 w 3962737"/>
              <a:gd name="connsiteY31" fmla="*/ 3405382 h 3405382"/>
              <a:gd name="connsiteX32" fmla="*/ 3087122 w 3962737"/>
              <a:gd name="connsiteY32" fmla="*/ 3405382 h 3405382"/>
              <a:gd name="connsiteX33" fmla="*/ 3087122 w 3962737"/>
              <a:gd name="connsiteY33" fmla="*/ 3398649 h 3405382"/>
              <a:gd name="connsiteX34" fmla="*/ 1524623 w 3962737"/>
              <a:gd name="connsiteY34" fmla="*/ 3395239 h 3405382"/>
              <a:gd name="connsiteX35" fmla="*/ 1546550 w 3962737"/>
              <a:gd name="connsiteY35" fmla="*/ 3029794 h 3405382"/>
              <a:gd name="connsiteX36" fmla="*/ 1191459 w 3962737"/>
              <a:gd name="connsiteY36" fmla="*/ 3297178 h 3405382"/>
              <a:gd name="connsiteX37" fmla="*/ 771201 w 3962737"/>
              <a:gd name="connsiteY37" fmla="*/ 3186326 h 3405382"/>
              <a:gd name="connsiteX38" fmla="*/ 580561 w 3962737"/>
              <a:gd name="connsiteY38" fmla="*/ 3080347 h 3405382"/>
              <a:gd name="connsiteX39" fmla="*/ 400885 w 3962737"/>
              <a:gd name="connsiteY39" fmla="*/ 2928078 h 3405382"/>
              <a:gd name="connsiteX40" fmla="*/ 444738 w 3962737"/>
              <a:gd name="connsiteY40" fmla="*/ 2772767 h 3405382"/>
              <a:gd name="connsiteX41" fmla="*/ 220600 w 3962737"/>
              <a:gd name="connsiteY41" fmla="*/ 2597963 h 3405382"/>
              <a:gd name="connsiteX42" fmla="*/ 116449 w 3962737"/>
              <a:gd name="connsiteY42" fmla="*/ 2491375 h 3405382"/>
              <a:gd name="connsiteX43" fmla="*/ 64677 w 3962737"/>
              <a:gd name="connsiteY43" fmla="*/ 2377479 h 3405382"/>
              <a:gd name="connsiteX44" fmla="*/ 27524 w 3962737"/>
              <a:gd name="connsiteY44" fmla="*/ 2224600 h 3405382"/>
              <a:gd name="connsiteX45" fmla="*/ 11687 w 3962737"/>
              <a:gd name="connsiteY45" fmla="*/ 2118014 h 3405382"/>
              <a:gd name="connsiteX46" fmla="*/ 315615 w 3962737"/>
              <a:gd name="connsiteY46" fmla="*/ 2248355 h 3405382"/>
              <a:gd name="connsiteX47" fmla="*/ 335715 w 3962737"/>
              <a:gd name="connsiteY47" fmla="*/ 1945646 h 3405382"/>
              <a:gd name="connsiteX48" fmla="*/ 516609 w 3962737"/>
              <a:gd name="connsiteY48" fmla="*/ 2317788 h 3405382"/>
              <a:gd name="connsiteX49" fmla="*/ 591525 w 3962737"/>
              <a:gd name="connsiteY49" fmla="*/ 2515128 h 3405382"/>
              <a:gd name="connsiteX50" fmla="*/ 903977 w 3962737"/>
              <a:gd name="connsiteY50" fmla="*/ 2661915 h 3405382"/>
              <a:gd name="connsiteX51" fmla="*/ 1139080 w 3962737"/>
              <a:gd name="connsiteY51" fmla="*/ 2724041 h 3405382"/>
              <a:gd name="connsiteX52" fmla="*/ 1209122 w 3962737"/>
              <a:gd name="connsiteY52" fmla="*/ 2551063 h 3405382"/>
              <a:gd name="connsiteX53" fmla="*/ 1357126 w 3962737"/>
              <a:gd name="connsiteY53" fmla="*/ 2155167 h 3405382"/>
              <a:gd name="connsiteX54" fmla="*/ 1338854 w 3962737"/>
              <a:gd name="connsiteY54" fmla="*/ 2040052 h 3405382"/>
              <a:gd name="connsiteX55" fmla="*/ 1529495 w 3962737"/>
              <a:gd name="connsiteY55" fmla="*/ 1602739 h 3405382"/>
              <a:gd name="connsiteX56" fmla="*/ 2028324 w 3962737"/>
              <a:gd name="connsiteY56" fmla="*/ 1396264 h 3405382"/>
              <a:gd name="connsiteX57" fmla="*/ 2199473 w 3962737"/>
              <a:gd name="connsiteY57" fmla="*/ 1197705 h 3405382"/>
              <a:gd name="connsiteX58" fmla="*/ 2141611 w 3962737"/>
              <a:gd name="connsiteY58" fmla="*/ 963213 h 3405382"/>
              <a:gd name="connsiteX59" fmla="*/ 2064259 w 3962737"/>
              <a:gd name="connsiteY59" fmla="*/ 848097 h 3405382"/>
              <a:gd name="connsiteX60" fmla="*/ 2028324 w 3962737"/>
              <a:gd name="connsiteY60" fmla="*/ 623958 h 3405382"/>
              <a:gd name="connsiteX61" fmla="*/ 2456503 w 3962737"/>
              <a:gd name="connsiteY61" fmla="*/ 880 h 3405382"/>
              <a:gd name="connsiteX0" fmla="*/ 2199473 w 3962737"/>
              <a:gd name="connsiteY0" fmla="*/ 1297594 h 3405382"/>
              <a:gd name="connsiteX1" fmla="*/ 2387676 w 3962737"/>
              <a:gd name="connsiteY1" fmla="*/ 2323881 h 3405382"/>
              <a:gd name="connsiteX2" fmla="*/ 2407168 w 3962737"/>
              <a:gd name="connsiteY2" fmla="*/ 1951127 h 3405382"/>
              <a:gd name="connsiteX3" fmla="*/ 2451628 w 3962737"/>
              <a:gd name="connsiteY3" fmla="*/ 1732472 h 3405382"/>
              <a:gd name="connsiteX4" fmla="*/ 2359660 w 3962737"/>
              <a:gd name="connsiteY4" fmla="*/ 1601519 h 3405382"/>
              <a:gd name="connsiteX5" fmla="*/ 2409603 w 3962737"/>
              <a:gd name="connsiteY5" fmla="*/ 1549141 h 3405382"/>
              <a:gd name="connsiteX6" fmla="*/ 2199473 w 3962737"/>
              <a:gd name="connsiteY6" fmla="*/ 1297594 h 3405382"/>
              <a:gd name="connsiteX7" fmla="*/ 2797583 w 3962737"/>
              <a:gd name="connsiteY7" fmla="*/ 1197705 h 3405382"/>
              <a:gd name="connsiteX8" fmla="*/ 2595371 w 3962737"/>
              <a:gd name="connsiteY8" fmla="*/ 1541222 h 3405382"/>
              <a:gd name="connsiteX9" fmla="*/ 2652622 w 3962737"/>
              <a:gd name="connsiteY9" fmla="*/ 1583858 h 3405382"/>
              <a:gd name="connsiteX10" fmla="*/ 2583189 w 3962737"/>
              <a:gd name="connsiteY10" fmla="*/ 1720289 h 3405382"/>
              <a:gd name="connsiteX11" fmla="*/ 2674549 w 3962737"/>
              <a:gd name="connsiteY11" fmla="*/ 2061370 h 3405382"/>
              <a:gd name="connsiteX12" fmla="*/ 2692821 w 3962737"/>
              <a:gd name="connsiteY12" fmla="*/ 2396360 h 3405382"/>
              <a:gd name="connsiteX13" fmla="*/ 2797583 w 3962737"/>
              <a:gd name="connsiteY13" fmla="*/ 1197705 h 3405382"/>
              <a:gd name="connsiteX14" fmla="*/ 2456503 w 3962737"/>
              <a:gd name="connsiteY14" fmla="*/ 880 h 3405382"/>
              <a:gd name="connsiteX15" fmla="*/ 2877980 w 3962737"/>
              <a:gd name="connsiteY15" fmla="*/ 275571 h 3405382"/>
              <a:gd name="connsiteX16" fmla="*/ 2910261 w 3962737"/>
              <a:gd name="connsiteY16" fmla="*/ 619697 h 3405382"/>
              <a:gd name="connsiteX17" fmla="*/ 2862143 w 3962737"/>
              <a:gd name="connsiteY17" fmla="*/ 828608 h 3405382"/>
              <a:gd name="connsiteX18" fmla="*/ 2801846 w 3962737"/>
              <a:gd name="connsiteY18" fmla="*/ 946158 h 3405382"/>
              <a:gd name="connsiteX19" fmla="*/ 2753120 w 3962737"/>
              <a:gd name="connsiteY19" fmla="*/ 1147761 h 3405382"/>
              <a:gd name="connsiteX20" fmla="*/ 2974212 w 3962737"/>
              <a:gd name="connsiteY20" fmla="*/ 1296374 h 3405382"/>
              <a:gd name="connsiteX21" fmla="*/ 3169117 w 3962737"/>
              <a:gd name="connsiteY21" fmla="*/ 1359720 h 3405382"/>
              <a:gd name="connsiteX22" fmla="*/ 3517504 w 3962737"/>
              <a:gd name="connsiteY22" fmla="*/ 1458998 h 3405382"/>
              <a:gd name="connsiteX23" fmla="*/ 3716672 w 3962737"/>
              <a:gd name="connsiteY23" fmla="*/ 1680091 h 3405382"/>
              <a:gd name="connsiteX24" fmla="*/ 3768442 w 3962737"/>
              <a:gd name="connsiteY24" fmla="*/ 1891438 h 3405382"/>
              <a:gd name="connsiteX25" fmla="*/ 3870158 w 3962737"/>
              <a:gd name="connsiteY25" fmla="*/ 2217901 h 3405382"/>
              <a:gd name="connsiteX26" fmla="*/ 3891475 w 3962737"/>
              <a:gd name="connsiteY26" fmla="*/ 2403516 h 3405382"/>
              <a:gd name="connsiteX27" fmla="*/ 3892990 w 3962737"/>
              <a:gd name="connsiteY27" fmla="*/ 2409750 h 3405382"/>
              <a:gd name="connsiteX28" fmla="*/ 3940615 w 3962737"/>
              <a:gd name="connsiteY28" fmla="*/ 2805307 h 3405382"/>
              <a:gd name="connsiteX29" fmla="*/ 3962737 w 3962737"/>
              <a:gd name="connsiteY29" fmla="*/ 3129157 h 3405382"/>
              <a:gd name="connsiteX30" fmla="*/ 3905587 w 3962737"/>
              <a:gd name="connsiteY30" fmla="*/ 3405382 h 3405382"/>
              <a:gd name="connsiteX31" fmla="*/ 3087122 w 3962737"/>
              <a:gd name="connsiteY31" fmla="*/ 3405382 h 3405382"/>
              <a:gd name="connsiteX32" fmla="*/ 3087122 w 3962737"/>
              <a:gd name="connsiteY32" fmla="*/ 3398649 h 3405382"/>
              <a:gd name="connsiteX33" fmla="*/ 1524623 w 3962737"/>
              <a:gd name="connsiteY33" fmla="*/ 3395239 h 3405382"/>
              <a:gd name="connsiteX34" fmla="*/ 1546550 w 3962737"/>
              <a:gd name="connsiteY34" fmla="*/ 3029794 h 3405382"/>
              <a:gd name="connsiteX35" fmla="*/ 1191459 w 3962737"/>
              <a:gd name="connsiteY35" fmla="*/ 3297178 h 3405382"/>
              <a:gd name="connsiteX36" fmla="*/ 771201 w 3962737"/>
              <a:gd name="connsiteY36" fmla="*/ 3186326 h 3405382"/>
              <a:gd name="connsiteX37" fmla="*/ 580561 w 3962737"/>
              <a:gd name="connsiteY37" fmla="*/ 3080347 h 3405382"/>
              <a:gd name="connsiteX38" fmla="*/ 400885 w 3962737"/>
              <a:gd name="connsiteY38" fmla="*/ 2928078 h 3405382"/>
              <a:gd name="connsiteX39" fmla="*/ 444738 w 3962737"/>
              <a:gd name="connsiteY39" fmla="*/ 2772767 h 3405382"/>
              <a:gd name="connsiteX40" fmla="*/ 220600 w 3962737"/>
              <a:gd name="connsiteY40" fmla="*/ 2597963 h 3405382"/>
              <a:gd name="connsiteX41" fmla="*/ 116449 w 3962737"/>
              <a:gd name="connsiteY41" fmla="*/ 2491375 h 3405382"/>
              <a:gd name="connsiteX42" fmla="*/ 64677 w 3962737"/>
              <a:gd name="connsiteY42" fmla="*/ 2377479 h 3405382"/>
              <a:gd name="connsiteX43" fmla="*/ 27524 w 3962737"/>
              <a:gd name="connsiteY43" fmla="*/ 2224600 h 3405382"/>
              <a:gd name="connsiteX44" fmla="*/ 11687 w 3962737"/>
              <a:gd name="connsiteY44" fmla="*/ 2118014 h 3405382"/>
              <a:gd name="connsiteX45" fmla="*/ 315615 w 3962737"/>
              <a:gd name="connsiteY45" fmla="*/ 2248355 h 3405382"/>
              <a:gd name="connsiteX46" fmla="*/ 335715 w 3962737"/>
              <a:gd name="connsiteY46" fmla="*/ 1945646 h 3405382"/>
              <a:gd name="connsiteX47" fmla="*/ 516609 w 3962737"/>
              <a:gd name="connsiteY47" fmla="*/ 2317788 h 3405382"/>
              <a:gd name="connsiteX48" fmla="*/ 591525 w 3962737"/>
              <a:gd name="connsiteY48" fmla="*/ 2515128 h 3405382"/>
              <a:gd name="connsiteX49" fmla="*/ 903977 w 3962737"/>
              <a:gd name="connsiteY49" fmla="*/ 2661915 h 3405382"/>
              <a:gd name="connsiteX50" fmla="*/ 1139080 w 3962737"/>
              <a:gd name="connsiteY50" fmla="*/ 2724041 h 3405382"/>
              <a:gd name="connsiteX51" fmla="*/ 1209122 w 3962737"/>
              <a:gd name="connsiteY51" fmla="*/ 2551063 h 3405382"/>
              <a:gd name="connsiteX52" fmla="*/ 1357126 w 3962737"/>
              <a:gd name="connsiteY52" fmla="*/ 2155167 h 3405382"/>
              <a:gd name="connsiteX53" fmla="*/ 1338854 w 3962737"/>
              <a:gd name="connsiteY53" fmla="*/ 2040052 h 3405382"/>
              <a:gd name="connsiteX54" fmla="*/ 1529495 w 3962737"/>
              <a:gd name="connsiteY54" fmla="*/ 1602739 h 3405382"/>
              <a:gd name="connsiteX55" fmla="*/ 2028324 w 3962737"/>
              <a:gd name="connsiteY55" fmla="*/ 1396264 h 3405382"/>
              <a:gd name="connsiteX56" fmla="*/ 2199473 w 3962737"/>
              <a:gd name="connsiteY56" fmla="*/ 1197705 h 3405382"/>
              <a:gd name="connsiteX57" fmla="*/ 2141611 w 3962737"/>
              <a:gd name="connsiteY57" fmla="*/ 963213 h 3405382"/>
              <a:gd name="connsiteX58" fmla="*/ 2064259 w 3962737"/>
              <a:gd name="connsiteY58" fmla="*/ 848097 h 3405382"/>
              <a:gd name="connsiteX59" fmla="*/ 2028324 w 3962737"/>
              <a:gd name="connsiteY59" fmla="*/ 623958 h 3405382"/>
              <a:gd name="connsiteX60" fmla="*/ 2456503 w 3962737"/>
              <a:gd name="connsiteY60" fmla="*/ 880 h 3405382"/>
              <a:gd name="connsiteX0" fmla="*/ 2199473 w 3962737"/>
              <a:gd name="connsiteY0" fmla="*/ 1297594 h 3405382"/>
              <a:gd name="connsiteX1" fmla="*/ 2387676 w 3962737"/>
              <a:gd name="connsiteY1" fmla="*/ 2323881 h 3405382"/>
              <a:gd name="connsiteX2" fmla="*/ 2407168 w 3962737"/>
              <a:gd name="connsiteY2" fmla="*/ 1951127 h 3405382"/>
              <a:gd name="connsiteX3" fmla="*/ 2451628 w 3962737"/>
              <a:gd name="connsiteY3" fmla="*/ 1732472 h 3405382"/>
              <a:gd name="connsiteX4" fmla="*/ 2359660 w 3962737"/>
              <a:gd name="connsiteY4" fmla="*/ 1601519 h 3405382"/>
              <a:gd name="connsiteX5" fmla="*/ 2409603 w 3962737"/>
              <a:gd name="connsiteY5" fmla="*/ 1549141 h 3405382"/>
              <a:gd name="connsiteX6" fmla="*/ 2199473 w 3962737"/>
              <a:gd name="connsiteY6" fmla="*/ 1297594 h 3405382"/>
              <a:gd name="connsiteX7" fmla="*/ 2797583 w 3962737"/>
              <a:gd name="connsiteY7" fmla="*/ 1197705 h 3405382"/>
              <a:gd name="connsiteX8" fmla="*/ 2595371 w 3962737"/>
              <a:gd name="connsiteY8" fmla="*/ 1541222 h 3405382"/>
              <a:gd name="connsiteX9" fmla="*/ 2652622 w 3962737"/>
              <a:gd name="connsiteY9" fmla="*/ 1583858 h 3405382"/>
              <a:gd name="connsiteX10" fmla="*/ 2583189 w 3962737"/>
              <a:gd name="connsiteY10" fmla="*/ 1720289 h 3405382"/>
              <a:gd name="connsiteX11" fmla="*/ 2674549 w 3962737"/>
              <a:gd name="connsiteY11" fmla="*/ 2061370 h 3405382"/>
              <a:gd name="connsiteX12" fmla="*/ 2692821 w 3962737"/>
              <a:gd name="connsiteY12" fmla="*/ 2396360 h 3405382"/>
              <a:gd name="connsiteX13" fmla="*/ 2797583 w 3962737"/>
              <a:gd name="connsiteY13" fmla="*/ 1197705 h 3405382"/>
              <a:gd name="connsiteX14" fmla="*/ 2456503 w 3962737"/>
              <a:gd name="connsiteY14" fmla="*/ 880 h 3405382"/>
              <a:gd name="connsiteX15" fmla="*/ 2877980 w 3962737"/>
              <a:gd name="connsiteY15" fmla="*/ 275571 h 3405382"/>
              <a:gd name="connsiteX16" fmla="*/ 2910261 w 3962737"/>
              <a:gd name="connsiteY16" fmla="*/ 619697 h 3405382"/>
              <a:gd name="connsiteX17" fmla="*/ 2862143 w 3962737"/>
              <a:gd name="connsiteY17" fmla="*/ 828608 h 3405382"/>
              <a:gd name="connsiteX18" fmla="*/ 2801846 w 3962737"/>
              <a:gd name="connsiteY18" fmla="*/ 946158 h 3405382"/>
              <a:gd name="connsiteX19" fmla="*/ 2753120 w 3962737"/>
              <a:gd name="connsiteY19" fmla="*/ 1147761 h 3405382"/>
              <a:gd name="connsiteX20" fmla="*/ 2974212 w 3962737"/>
              <a:gd name="connsiteY20" fmla="*/ 1296374 h 3405382"/>
              <a:gd name="connsiteX21" fmla="*/ 3169117 w 3962737"/>
              <a:gd name="connsiteY21" fmla="*/ 1359720 h 3405382"/>
              <a:gd name="connsiteX22" fmla="*/ 3517504 w 3962737"/>
              <a:gd name="connsiteY22" fmla="*/ 1458998 h 3405382"/>
              <a:gd name="connsiteX23" fmla="*/ 3716672 w 3962737"/>
              <a:gd name="connsiteY23" fmla="*/ 1680091 h 3405382"/>
              <a:gd name="connsiteX24" fmla="*/ 3768442 w 3962737"/>
              <a:gd name="connsiteY24" fmla="*/ 1891438 h 3405382"/>
              <a:gd name="connsiteX25" fmla="*/ 3870158 w 3962737"/>
              <a:gd name="connsiteY25" fmla="*/ 2217901 h 3405382"/>
              <a:gd name="connsiteX26" fmla="*/ 3891475 w 3962737"/>
              <a:gd name="connsiteY26" fmla="*/ 2403516 h 3405382"/>
              <a:gd name="connsiteX27" fmla="*/ 3892990 w 3962737"/>
              <a:gd name="connsiteY27" fmla="*/ 2409750 h 3405382"/>
              <a:gd name="connsiteX28" fmla="*/ 3940615 w 3962737"/>
              <a:gd name="connsiteY28" fmla="*/ 2805307 h 3405382"/>
              <a:gd name="connsiteX29" fmla="*/ 3962737 w 3962737"/>
              <a:gd name="connsiteY29" fmla="*/ 3129157 h 3405382"/>
              <a:gd name="connsiteX30" fmla="*/ 3905587 w 3962737"/>
              <a:gd name="connsiteY30" fmla="*/ 3405382 h 3405382"/>
              <a:gd name="connsiteX31" fmla="*/ 3087122 w 3962737"/>
              <a:gd name="connsiteY31" fmla="*/ 3405382 h 3405382"/>
              <a:gd name="connsiteX32" fmla="*/ 1524623 w 3962737"/>
              <a:gd name="connsiteY32" fmla="*/ 3395239 h 3405382"/>
              <a:gd name="connsiteX33" fmla="*/ 1546550 w 3962737"/>
              <a:gd name="connsiteY33" fmla="*/ 3029794 h 3405382"/>
              <a:gd name="connsiteX34" fmla="*/ 1191459 w 3962737"/>
              <a:gd name="connsiteY34" fmla="*/ 3297178 h 3405382"/>
              <a:gd name="connsiteX35" fmla="*/ 771201 w 3962737"/>
              <a:gd name="connsiteY35" fmla="*/ 3186326 h 3405382"/>
              <a:gd name="connsiteX36" fmla="*/ 580561 w 3962737"/>
              <a:gd name="connsiteY36" fmla="*/ 3080347 h 3405382"/>
              <a:gd name="connsiteX37" fmla="*/ 400885 w 3962737"/>
              <a:gd name="connsiteY37" fmla="*/ 2928078 h 3405382"/>
              <a:gd name="connsiteX38" fmla="*/ 444738 w 3962737"/>
              <a:gd name="connsiteY38" fmla="*/ 2772767 h 3405382"/>
              <a:gd name="connsiteX39" fmla="*/ 220600 w 3962737"/>
              <a:gd name="connsiteY39" fmla="*/ 2597963 h 3405382"/>
              <a:gd name="connsiteX40" fmla="*/ 116449 w 3962737"/>
              <a:gd name="connsiteY40" fmla="*/ 2491375 h 3405382"/>
              <a:gd name="connsiteX41" fmla="*/ 64677 w 3962737"/>
              <a:gd name="connsiteY41" fmla="*/ 2377479 h 3405382"/>
              <a:gd name="connsiteX42" fmla="*/ 27524 w 3962737"/>
              <a:gd name="connsiteY42" fmla="*/ 2224600 h 3405382"/>
              <a:gd name="connsiteX43" fmla="*/ 11687 w 3962737"/>
              <a:gd name="connsiteY43" fmla="*/ 2118014 h 3405382"/>
              <a:gd name="connsiteX44" fmla="*/ 315615 w 3962737"/>
              <a:gd name="connsiteY44" fmla="*/ 2248355 h 3405382"/>
              <a:gd name="connsiteX45" fmla="*/ 335715 w 3962737"/>
              <a:gd name="connsiteY45" fmla="*/ 1945646 h 3405382"/>
              <a:gd name="connsiteX46" fmla="*/ 516609 w 3962737"/>
              <a:gd name="connsiteY46" fmla="*/ 2317788 h 3405382"/>
              <a:gd name="connsiteX47" fmla="*/ 591525 w 3962737"/>
              <a:gd name="connsiteY47" fmla="*/ 2515128 h 3405382"/>
              <a:gd name="connsiteX48" fmla="*/ 903977 w 3962737"/>
              <a:gd name="connsiteY48" fmla="*/ 2661915 h 3405382"/>
              <a:gd name="connsiteX49" fmla="*/ 1139080 w 3962737"/>
              <a:gd name="connsiteY49" fmla="*/ 2724041 h 3405382"/>
              <a:gd name="connsiteX50" fmla="*/ 1209122 w 3962737"/>
              <a:gd name="connsiteY50" fmla="*/ 2551063 h 3405382"/>
              <a:gd name="connsiteX51" fmla="*/ 1357126 w 3962737"/>
              <a:gd name="connsiteY51" fmla="*/ 2155167 h 3405382"/>
              <a:gd name="connsiteX52" fmla="*/ 1338854 w 3962737"/>
              <a:gd name="connsiteY52" fmla="*/ 2040052 h 3405382"/>
              <a:gd name="connsiteX53" fmla="*/ 1529495 w 3962737"/>
              <a:gd name="connsiteY53" fmla="*/ 1602739 h 3405382"/>
              <a:gd name="connsiteX54" fmla="*/ 2028324 w 3962737"/>
              <a:gd name="connsiteY54" fmla="*/ 1396264 h 3405382"/>
              <a:gd name="connsiteX55" fmla="*/ 2199473 w 3962737"/>
              <a:gd name="connsiteY55" fmla="*/ 1197705 h 3405382"/>
              <a:gd name="connsiteX56" fmla="*/ 2141611 w 3962737"/>
              <a:gd name="connsiteY56" fmla="*/ 963213 h 3405382"/>
              <a:gd name="connsiteX57" fmla="*/ 2064259 w 3962737"/>
              <a:gd name="connsiteY57" fmla="*/ 848097 h 3405382"/>
              <a:gd name="connsiteX58" fmla="*/ 2028324 w 3962737"/>
              <a:gd name="connsiteY58" fmla="*/ 623958 h 3405382"/>
              <a:gd name="connsiteX59" fmla="*/ 2456503 w 3962737"/>
              <a:gd name="connsiteY59" fmla="*/ 880 h 3405382"/>
              <a:gd name="connsiteX0" fmla="*/ 2199473 w 3962737"/>
              <a:gd name="connsiteY0" fmla="*/ 1297594 h 3405382"/>
              <a:gd name="connsiteX1" fmla="*/ 2387676 w 3962737"/>
              <a:gd name="connsiteY1" fmla="*/ 2323881 h 3405382"/>
              <a:gd name="connsiteX2" fmla="*/ 2407168 w 3962737"/>
              <a:gd name="connsiteY2" fmla="*/ 1951127 h 3405382"/>
              <a:gd name="connsiteX3" fmla="*/ 2451628 w 3962737"/>
              <a:gd name="connsiteY3" fmla="*/ 1732472 h 3405382"/>
              <a:gd name="connsiteX4" fmla="*/ 2359660 w 3962737"/>
              <a:gd name="connsiteY4" fmla="*/ 1601519 h 3405382"/>
              <a:gd name="connsiteX5" fmla="*/ 2409603 w 3962737"/>
              <a:gd name="connsiteY5" fmla="*/ 1549141 h 3405382"/>
              <a:gd name="connsiteX6" fmla="*/ 2199473 w 3962737"/>
              <a:gd name="connsiteY6" fmla="*/ 1297594 h 3405382"/>
              <a:gd name="connsiteX7" fmla="*/ 2797583 w 3962737"/>
              <a:gd name="connsiteY7" fmla="*/ 1197705 h 3405382"/>
              <a:gd name="connsiteX8" fmla="*/ 2595371 w 3962737"/>
              <a:gd name="connsiteY8" fmla="*/ 1541222 h 3405382"/>
              <a:gd name="connsiteX9" fmla="*/ 2652622 w 3962737"/>
              <a:gd name="connsiteY9" fmla="*/ 1583858 h 3405382"/>
              <a:gd name="connsiteX10" fmla="*/ 2583189 w 3962737"/>
              <a:gd name="connsiteY10" fmla="*/ 1720289 h 3405382"/>
              <a:gd name="connsiteX11" fmla="*/ 2674549 w 3962737"/>
              <a:gd name="connsiteY11" fmla="*/ 2061370 h 3405382"/>
              <a:gd name="connsiteX12" fmla="*/ 2692821 w 3962737"/>
              <a:gd name="connsiteY12" fmla="*/ 2396360 h 3405382"/>
              <a:gd name="connsiteX13" fmla="*/ 2797583 w 3962737"/>
              <a:gd name="connsiteY13" fmla="*/ 1197705 h 3405382"/>
              <a:gd name="connsiteX14" fmla="*/ 2456503 w 3962737"/>
              <a:gd name="connsiteY14" fmla="*/ 880 h 3405382"/>
              <a:gd name="connsiteX15" fmla="*/ 2877980 w 3962737"/>
              <a:gd name="connsiteY15" fmla="*/ 275571 h 3405382"/>
              <a:gd name="connsiteX16" fmla="*/ 2910261 w 3962737"/>
              <a:gd name="connsiteY16" fmla="*/ 619697 h 3405382"/>
              <a:gd name="connsiteX17" fmla="*/ 2862143 w 3962737"/>
              <a:gd name="connsiteY17" fmla="*/ 828608 h 3405382"/>
              <a:gd name="connsiteX18" fmla="*/ 2801846 w 3962737"/>
              <a:gd name="connsiteY18" fmla="*/ 946158 h 3405382"/>
              <a:gd name="connsiteX19" fmla="*/ 2753120 w 3962737"/>
              <a:gd name="connsiteY19" fmla="*/ 1147761 h 3405382"/>
              <a:gd name="connsiteX20" fmla="*/ 2974212 w 3962737"/>
              <a:gd name="connsiteY20" fmla="*/ 1296374 h 3405382"/>
              <a:gd name="connsiteX21" fmla="*/ 3169117 w 3962737"/>
              <a:gd name="connsiteY21" fmla="*/ 1359720 h 3405382"/>
              <a:gd name="connsiteX22" fmla="*/ 3517504 w 3962737"/>
              <a:gd name="connsiteY22" fmla="*/ 1458998 h 3405382"/>
              <a:gd name="connsiteX23" fmla="*/ 3716672 w 3962737"/>
              <a:gd name="connsiteY23" fmla="*/ 1680091 h 3405382"/>
              <a:gd name="connsiteX24" fmla="*/ 3768442 w 3962737"/>
              <a:gd name="connsiteY24" fmla="*/ 1891438 h 3405382"/>
              <a:gd name="connsiteX25" fmla="*/ 3870158 w 3962737"/>
              <a:gd name="connsiteY25" fmla="*/ 2217901 h 3405382"/>
              <a:gd name="connsiteX26" fmla="*/ 3891475 w 3962737"/>
              <a:gd name="connsiteY26" fmla="*/ 2403516 h 3405382"/>
              <a:gd name="connsiteX27" fmla="*/ 3892990 w 3962737"/>
              <a:gd name="connsiteY27" fmla="*/ 2409750 h 3405382"/>
              <a:gd name="connsiteX28" fmla="*/ 3940615 w 3962737"/>
              <a:gd name="connsiteY28" fmla="*/ 2805307 h 3405382"/>
              <a:gd name="connsiteX29" fmla="*/ 3962737 w 3962737"/>
              <a:gd name="connsiteY29" fmla="*/ 3129157 h 3405382"/>
              <a:gd name="connsiteX30" fmla="*/ 3905587 w 3962737"/>
              <a:gd name="connsiteY30" fmla="*/ 3405382 h 3405382"/>
              <a:gd name="connsiteX31" fmla="*/ 1524623 w 3962737"/>
              <a:gd name="connsiteY31" fmla="*/ 3395239 h 3405382"/>
              <a:gd name="connsiteX32" fmla="*/ 1546550 w 3962737"/>
              <a:gd name="connsiteY32" fmla="*/ 3029794 h 3405382"/>
              <a:gd name="connsiteX33" fmla="*/ 1191459 w 3962737"/>
              <a:gd name="connsiteY33" fmla="*/ 3297178 h 3405382"/>
              <a:gd name="connsiteX34" fmla="*/ 771201 w 3962737"/>
              <a:gd name="connsiteY34" fmla="*/ 3186326 h 3405382"/>
              <a:gd name="connsiteX35" fmla="*/ 580561 w 3962737"/>
              <a:gd name="connsiteY35" fmla="*/ 3080347 h 3405382"/>
              <a:gd name="connsiteX36" fmla="*/ 400885 w 3962737"/>
              <a:gd name="connsiteY36" fmla="*/ 2928078 h 3405382"/>
              <a:gd name="connsiteX37" fmla="*/ 444738 w 3962737"/>
              <a:gd name="connsiteY37" fmla="*/ 2772767 h 3405382"/>
              <a:gd name="connsiteX38" fmla="*/ 220600 w 3962737"/>
              <a:gd name="connsiteY38" fmla="*/ 2597963 h 3405382"/>
              <a:gd name="connsiteX39" fmla="*/ 116449 w 3962737"/>
              <a:gd name="connsiteY39" fmla="*/ 2491375 h 3405382"/>
              <a:gd name="connsiteX40" fmla="*/ 64677 w 3962737"/>
              <a:gd name="connsiteY40" fmla="*/ 2377479 h 3405382"/>
              <a:gd name="connsiteX41" fmla="*/ 27524 w 3962737"/>
              <a:gd name="connsiteY41" fmla="*/ 2224600 h 3405382"/>
              <a:gd name="connsiteX42" fmla="*/ 11687 w 3962737"/>
              <a:gd name="connsiteY42" fmla="*/ 2118014 h 3405382"/>
              <a:gd name="connsiteX43" fmla="*/ 315615 w 3962737"/>
              <a:gd name="connsiteY43" fmla="*/ 2248355 h 3405382"/>
              <a:gd name="connsiteX44" fmla="*/ 335715 w 3962737"/>
              <a:gd name="connsiteY44" fmla="*/ 1945646 h 3405382"/>
              <a:gd name="connsiteX45" fmla="*/ 516609 w 3962737"/>
              <a:gd name="connsiteY45" fmla="*/ 2317788 h 3405382"/>
              <a:gd name="connsiteX46" fmla="*/ 591525 w 3962737"/>
              <a:gd name="connsiteY46" fmla="*/ 2515128 h 3405382"/>
              <a:gd name="connsiteX47" fmla="*/ 903977 w 3962737"/>
              <a:gd name="connsiteY47" fmla="*/ 2661915 h 3405382"/>
              <a:gd name="connsiteX48" fmla="*/ 1139080 w 3962737"/>
              <a:gd name="connsiteY48" fmla="*/ 2724041 h 3405382"/>
              <a:gd name="connsiteX49" fmla="*/ 1209122 w 3962737"/>
              <a:gd name="connsiteY49" fmla="*/ 2551063 h 3405382"/>
              <a:gd name="connsiteX50" fmla="*/ 1357126 w 3962737"/>
              <a:gd name="connsiteY50" fmla="*/ 2155167 h 3405382"/>
              <a:gd name="connsiteX51" fmla="*/ 1338854 w 3962737"/>
              <a:gd name="connsiteY51" fmla="*/ 2040052 h 3405382"/>
              <a:gd name="connsiteX52" fmla="*/ 1529495 w 3962737"/>
              <a:gd name="connsiteY52" fmla="*/ 1602739 h 3405382"/>
              <a:gd name="connsiteX53" fmla="*/ 2028324 w 3962737"/>
              <a:gd name="connsiteY53" fmla="*/ 1396264 h 3405382"/>
              <a:gd name="connsiteX54" fmla="*/ 2199473 w 3962737"/>
              <a:gd name="connsiteY54" fmla="*/ 1197705 h 3405382"/>
              <a:gd name="connsiteX55" fmla="*/ 2141611 w 3962737"/>
              <a:gd name="connsiteY55" fmla="*/ 963213 h 3405382"/>
              <a:gd name="connsiteX56" fmla="*/ 2064259 w 3962737"/>
              <a:gd name="connsiteY56" fmla="*/ 848097 h 3405382"/>
              <a:gd name="connsiteX57" fmla="*/ 2028324 w 3962737"/>
              <a:gd name="connsiteY57" fmla="*/ 623958 h 3405382"/>
              <a:gd name="connsiteX58" fmla="*/ 2456503 w 3962737"/>
              <a:gd name="connsiteY58" fmla="*/ 880 h 3405382"/>
              <a:gd name="connsiteX0" fmla="*/ 2199473 w 3962737"/>
              <a:gd name="connsiteY0" fmla="*/ 1297594 h 3452389"/>
              <a:gd name="connsiteX1" fmla="*/ 2387676 w 3962737"/>
              <a:gd name="connsiteY1" fmla="*/ 2323881 h 3452389"/>
              <a:gd name="connsiteX2" fmla="*/ 2407168 w 3962737"/>
              <a:gd name="connsiteY2" fmla="*/ 1951127 h 3452389"/>
              <a:gd name="connsiteX3" fmla="*/ 2451628 w 3962737"/>
              <a:gd name="connsiteY3" fmla="*/ 1732472 h 3452389"/>
              <a:gd name="connsiteX4" fmla="*/ 2359660 w 3962737"/>
              <a:gd name="connsiteY4" fmla="*/ 1601519 h 3452389"/>
              <a:gd name="connsiteX5" fmla="*/ 2409603 w 3962737"/>
              <a:gd name="connsiteY5" fmla="*/ 1549141 h 3452389"/>
              <a:gd name="connsiteX6" fmla="*/ 2199473 w 3962737"/>
              <a:gd name="connsiteY6" fmla="*/ 1297594 h 3452389"/>
              <a:gd name="connsiteX7" fmla="*/ 2797583 w 3962737"/>
              <a:gd name="connsiteY7" fmla="*/ 1197705 h 3452389"/>
              <a:gd name="connsiteX8" fmla="*/ 2595371 w 3962737"/>
              <a:gd name="connsiteY8" fmla="*/ 1541222 h 3452389"/>
              <a:gd name="connsiteX9" fmla="*/ 2652622 w 3962737"/>
              <a:gd name="connsiteY9" fmla="*/ 1583858 h 3452389"/>
              <a:gd name="connsiteX10" fmla="*/ 2583189 w 3962737"/>
              <a:gd name="connsiteY10" fmla="*/ 1720289 h 3452389"/>
              <a:gd name="connsiteX11" fmla="*/ 2674549 w 3962737"/>
              <a:gd name="connsiteY11" fmla="*/ 2061370 h 3452389"/>
              <a:gd name="connsiteX12" fmla="*/ 2692821 w 3962737"/>
              <a:gd name="connsiteY12" fmla="*/ 2396360 h 3452389"/>
              <a:gd name="connsiteX13" fmla="*/ 2797583 w 3962737"/>
              <a:gd name="connsiteY13" fmla="*/ 1197705 h 3452389"/>
              <a:gd name="connsiteX14" fmla="*/ 2456503 w 3962737"/>
              <a:gd name="connsiteY14" fmla="*/ 880 h 3452389"/>
              <a:gd name="connsiteX15" fmla="*/ 2877980 w 3962737"/>
              <a:gd name="connsiteY15" fmla="*/ 275571 h 3452389"/>
              <a:gd name="connsiteX16" fmla="*/ 2910261 w 3962737"/>
              <a:gd name="connsiteY16" fmla="*/ 619697 h 3452389"/>
              <a:gd name="connsiteX17" fmla="*/ 2862143 w 3962737"/>
              <a:gd name="connsiteY17" fmla="*/ 828608 h 3452389"/>
              <a:gd name="connsiteX18" fmla="*/ 2801846 w 3962737"/>
              <a:gd name="connsiteY18" fmla="*/ 946158 h 3452389"/>
              <a:gd name="connsiteX19" fmla="*/ 2753120 w 3962737"/>
              <a:gd name="connsiteY19" fmla="*/ 1147761 h 3452389"/>
              <a:gd name="connsiteX20" fmla="*/ 2974212 w 3962737"/>
              <a:gd name="connsiteY20" fmla="*/ 1296374 h 3452389"/>
              <a:gd name="connsiteX21" fmla="*/ 3169117 w 3962737"/>
              <a:gd name="connsiteY21" fmla="*/ 1359720 h 3452389"/>
              <a:gd name="connsiteX22" fmla="*/ 3517504 w 3962737"/>
              <a:gd name="connsiteY22" fmla="*/ 1458998 h 3452389"/>
              <a:gd name="connsiteX23" fmla="*/ 3716672 w 3962737"/>
              <a:gd name="connsiteY23" fmla="*/ 1680091 h 3452389"/>
              <a:gd name="connsiteX24" fmla="*/ 3768442 w 3962737"/>
              <a:gd name="connsiteY24" fmla="*/ 1891438 h 3452389"/>
              <a:gd name="connsiteX25" fmla="*/ 3870158 w 3962737"/>
              <a:gd name="connsiteY25" fmla="*/ 2217901 h 3452389"/>
              <a:gd name="connsiteX26" fmla="*/ 3891475 w 3962737"/>
              <a:gd name="connsiteY26" fmla="*/ 2403516 h 3452389"/>
              <a:gd name="connsiteX27" fmla="*/ 3892990 w 3962737"/>
              <a:gd name="connsiteY27" fmla="*/ 2409750 h 3452389"/>
              <a:gd name="connsiteX28" fmla="*/ 3940615 w 3962737"/>
              <a:gd name="connsiteY28" fmla="*/ 2805307 h 3452389"/>
              <a:gd name="connsiteX29" fmla="*/ 3962737 w 3962737"/>
              <a:gd name="connsiteY29" fmla="*/ 3129157 h 3452389"/>
              <a:gd name="connsiteX30" fmla="*/ 3905587 w 3962737"/>
              <a:gd name="connsiteY30" fmla="*/ 3405382 h 3452389"/>
              <a:gd name="connsiteX31" fmla="*/ 1496048 w 3962737"/>
              <a:gd name="connsiteY31" fmla="*/ 3452389 h 3452389"/>
              <a:gd name="connsiteX32" fmla="*/ 1546550 w 3962737"/>
              <a:gd name="connsiteY32" fmla="*/ 3029794 h 3452389"/>
              <a:gd name="connsiteX33" fmla="*/ 1191459 w 3962737"/>
              <a:gd name="connsiteY33" fmla="*/ 3297178 h 3452389"/>
              <a:gd name="connsiteX34" fmla="*/ 771201 w 3962737"/>
              <a:gd name="connsiteY34" fmla="*/ 3186326 h 3452389"/>
              <a:gd name="connsiteX35" fmla="*/ 580561 w 3962737"/>
              <a:gd name="connsiteY35" fmla="*/ 3080347 h 3452389"/>
              <a:gd name="connsiteX36" fmla="*/ 400885 w 3962737"/>
              <a:gd name="connsiteY36" fmla="*/ 2928078 h 3452389"/>
              <a:gd name="connsiteX37" fmla="*/ 444738 w 3962737"/>
              <a:gd name="connsiteY37" fmla="*/ 2772767 h 3452389"/>
              <a:gd name="connsiteX38" fmla="*/ 220600 w 3962737"/>
              <a:gd name="connsiteY38" fmla="*/ 2597963 h 3452389"/>
              <a:gd name="connsiteX39" fmla="*/ 116449 w 3962737"/>
              <a:gd name="connsiteY39" fmla="*/ 2491375 h 3452389"/>
              <a:gd name="connsiteX40" fmla="*/ 64677 w 3962737"/>
              <a:gd name="connsiteY40" fmla="*/ 2377479 h 3452389"/>
              <a:gd name="connsiteX41" fmla="*/ 27524 w 3962737"/>
              <a:gd name="connsiteY41" fmla="*/ 2224600 h 3452389"/>
              <a:gd name="connsiteX42" fmla="*/ 11687 w 3962737"/>
              <a:gd name="connsiteY42" fmla="*/ 2118014 h 3452389"/>
              <a:gd name="connsiteX43" fmla="*/ 315615 w 3962737"/>
              <a:gd name="connsiteY43" fmla="*/ 2248355 h 3452389"/>
              <a:gd name="connsiteX44" fmla="*/ 335715 w 3962737"/>
              <a:gd name="connsiteY44" fmla="*/ 1945646 h 3452389"/>
              <a:gd name="connsiteX45" fmla="*/ 516609 w 3962737"/>
              <a:gd name="connsiteY45" fmla="*/ 2317788 h 3452389"/>
              <a:gd name="connsiteX46" fmla="*/ 591525 w 3962737"/>
              <a:gd name="connsiteY46" fmla="*/ 2515128 h 3452389"/>
              <a:gd name="connsiteX47" fmla="*/ 903977 w 3962737"/>
              <a:gd name="connsiteY47" fmla="*/ 2661915 h 3452389"/>
              <a:gd name="connsiteX48" fmla="*/ 1139080 w 3962737"/>
              <a:gd name="connsiteY48" fmla="*/ 2724041 h 3452389"/>
              <a:gd name="connsiteX49" fmla="*/ 1209122 w 3962737"/>
              <a:gd name="connsiteY49" fmla="*/ 2551063 h 3452389"/>
              <a:gd name="connsiteX50" fmla="*/ 1357126 w 3962737"/>
              <a:gd name="connsiteY50" fmla="*/ 2155167 h 3452389"/>
              <a:gd name="connsiteX51" fmla="*/ 1338854 w 3962737"/>
              <a:gd name="connsiteY51" fmla="*/ 2040052 h 3452389"/>
              <a:gd name="connsiteX52" fmla="*/ 1529495 w 3962737"/>
              <a:gd name="connsiteY52" fmla="*/ 1602739 h 3452389"/>
              <a:gd name="connsiteX53" fmla="*/ 2028324 w 3962737"/>
              <a:gd name="connsiteY53" fmla="*/ 1396264 h 3452389"/>
              <a:gd name="connsiteX54" fmla="*/ 2199473 w 3962737"/>
              <a:gd name="connsiteY54" fmla="*/ 1197705 h 3452389"/>
              <a:gd name="connsiteX55" fmla="*/ 2141611 w 3962737"/>
              <a:gd name="connsiteY55" fmla="*/ 963213 h 3452389"/>
              <a:gd name="connsiteX56" fmla="*/ 2064259 w 3962737"/>
              <a:gd name="connsiteY56" fmla="*/ 848097 h 3452389"/>
              <a:gd name="connsiteX57" fmla="*/ 2028324 w 3962737"/>
              <a:gd name="connsiteY57" fmla="*/ 623958 h 3452389"/>
              <a:gd name="connsiteX58" fmla="*/ 2456503 w 3962737"/>
              <a:gd name="connsiteY58" fmla="*/ 880 h 3452389"/>
              <a:gd name="connsiteX0" fmla="*/ 2199473 w 3962737"/>
              <a:gd name="connsiteY0" fmla="*/ 1297594 h 3452389"/>
              <a:gd name="connsiteX1" fmla="*/ 2387676 w 3962737"/>
              <a:gd name="connsiteY1" fmla="*/ 2323881 h 3452389"/>
              <a:gd name="connsiteX2" fmla="*/ 2407168 w 3962737"/>
              <a:gd name="connsiteY2" fmla="*/ 1951127 h 3452389"/>
              <a:gd name="connsiteX3" fmla="*/ 2451628 w 3962737"/>
              <a:gd name="connsiteY3" fmla="*/ 1732472 h 3452389"/>
              <a:gd name="connsiteX4" fmla="*/ 2359660 w 3962737"/>
              <a:gd name="connsiteY4" fmla="*/ 1601519 h 3452389"/>
              <a:gd name="connsiteX5" fmla="*/ 2409603 w 3962737"/>
              <a:gd name="connsiteY5" fmla="*/ 1549141 h 3452389"/>
              <a:gd name="connsiteX6" fmla="*/ 2199473 w 3962737"/>
              <a:gd name="connsiteY6" fmla="*/ 1297594 h 3452389"/>
              <a:gd name="connsiteX7" fmla="*/ 2797583 w 3962737"/>
              <a:gd name="connsiteY7" fmla="*/ 1197705 h 3452389"/>
              <a:gd name="connsiteX8" fmla="*/ 2595371 w 3962737"/>
              <a:gd name="connsiteY8" fmla="*/ 1541222 h 3452389"/>
              <a:gd name="connsiteX9" fmla="*/ 2652622 w 3962737"/>
              <a:gd name="connsiteY9" fmla="*/ 1583858 h 3452389"/>
              <a:gd name="connsiteX10" fmla="*/ 2583189 w 3962737"/>
              <a:gd name="connsiteY10" fmla="*/ 1720289 h 3452389"/>
              <a:gd name="connsiteX11" fmla="*/ 2674549 w 3962737"/>
              <a:gd name="connsiteY11" fmla="*/ 2061370 h 3452389"/>
              <a:gd name="connsiteX12" fmla="*/ 2692821 w 3962737"/>
              <a:gd name="connsiteY12" fmla="*/ 2396360 h 3452389"/>
              <a:gd name="connsiteX13" fmla="*/ 2797583 w 3962737"/>
              <a:gd name="connsiteY13" fmla="*/ 1197705 h 3452389"/>
              <a:gd name="connsiteX14" fmla="*/ 2456503 w 3962737"/>
              <a:gd name="connsiteY14" fmla="*/ 880 h 3452389"/>
              <a:gd name="connsiteX15" fmla="*/ 2877980 w 3962737"/>
              <a:gd name="connsiteY15" fmla="*/ 275571 h 3452389"/>
              <a:gd name="connsiteX16" fmla="*/ 2910261 w 3962737"/>
              <a:gd name="connsiteY16" fmla="*/ 619697 h 3452389"/>
              <a:gd name="connsiteX17" fmla="*/ 2862143 w 3962737"/>
              <a:gd name="connsiteY17" fmla="*/ 828608 h 3452389"/>
              <a:gd name="connsiteX18" fmla="*/ 2801846 w 3962737"/>
              <a:gd name="connsiteY18" fmla="*/ 946158 h 3452389"/>
              <a:gd name="connsiteX19" fmla="*/ 2753120 w 3962737"/>
              <a:gd name="connsiteY19" fmla="*/ 1147761 h 3452389"/>
              <a:gd name="connsiteX20" fmla="*/ 2974212 w 3962737"/>
              <a:gd name="connsiteY20" fmla="*/ 1296374 h 3452389"/>
              <a:gd name="connsiteX21" fmla="*/ 3169117 w 3962737"/>
              <a:gd name="connsiteY21" fmla="*/ 1359720 h 3452389"/>
              <a:gd name="connsiteX22" fmla="*/ 3517504 w 3962737"/>
              <a:gd name="connsiteY22" fmla="*/ 1458998 h 3452389"/>
              <a:gd name="connsiteX23" fmla="*/ 3716672 w 3962737"/>
              <a:gd name="connsiteY23" fmla="*/ 1680091 h 3452389"/>
              <a:gd name="connsiteX24" fmla="*/ 3768442 w 3962737"/>
              <a:gd name="connsiteY24" fmla="*/ 1891438 h 3452389"/>
              <a:gd name="connsiteX25" fmla="*/ 3870158 w 3962737"/>
              <a:gd name="connsiteY25" fmla="*/ 2217901 h 3452389"/>
              <a:gd name="connsiteX26" fmla="*/ 3891475 w 3962737"/>
              <a:gd name="connsiteY26" fmla="*/ 2403516 h 3452389"/>
              <a:gd name="connsiteX27" fmla="*/ 3892990 w 3962737"/>
              <a:gd name="connsiteY27" fmla="*/ 2409750 h 3452389"/>
              <a:gd name="connsiteX28" fmla="*/ 3940615 w 3962737"/>
              <a:gd name="connsiteY28" fmla="*/ 2805307 h 3452389"/>
              <a:gd name="connsiteX29" fmla="*/ 3962737 w 3962737"/>
              <a:gd name="connsiteY29" fmla="*/ 3129157 h 3452389"/>
              <a:gd name="connsiteX30" fmla="*/ 3905587 w 3962737"/>
              <a:gd name="connsiteY30" fmla="*/ 3405382 h 3452389"/>
              <a:gd name="connsiteX31" fmla="*/ 1496048 w 3962737"/>
              <a:gd name="connsiteY31" fmla="*/ 3452389 h 3452389"/>
              <a:gd name="connsiteX32" fmla="*/ 1546550 w 3962737"/>
              <a:gd name="connsiteY32" fmla="*/ 3029794 h 3452389"/>
              <a:gd name="connsiteX33" fmla="*/ 1191459 w 3962737"/>
              <a:gd name="connsiteY33" fmla="*/ 3297178 h 3452389"/>
              <a:gd name="connsiteX34" fmla="*/ 771201 w 3962737"/>
              <a:gd name="connsiteY34" fmla="*/ 3186326 h 3452389"/>
              <a:gd name="connsiteX35" fmla="*/ 580561 w 3962737"/>
              <a:gd name="connsiteY35" fmla="*/ 3080347 h 3452389"/>
              <a:gd name="connsiteX36" fmla="*/ 400885 w 3962737"/>
              <a:gd name="connsiteY36" fmla="*/ 2928078 h 3452389"/>
              <a:gd name="connsiteX37" fmla="*/ 444738 w 3962737"/>
              <a:gd name="connsiteY37" fmla="*/ 2772767 h 3452389"/>
              <a:gd name="connsiteX38" fmla="*/ 220600 w 3962737"/>
              <a:gd name="connsiteY38" fmla="*/ 2597963 h 3452389"/>
              <a:gd name="connsiteX39" fmla="*/ 116449 w 3962737"/>
              <a:gd name="connsiteY39" fmla="*/ 2491375 h 3452389"/>
              <a:gd name="connsiteX40" fmla="*/ 64677 w 3962737"/>
              <a:gd name="connsiteY40" fmla="*/ 2377479 h 3452389"/>
              <a:gd name="connsiteX41" fmla="*/ 27524 w 3962737"/>
              <a:gd name="connsiteY41" fmla="*/ 2224600 h 3452389"/>
              <a:gd name="connsiteX42" fmla="*/ 11687 w 3962737"/>
              <a:gd name="connsiteY42" fmla="*/ 2118014 h 3452389"/>
              <a:gd name="connsiteX43" fmla="*/ 315615 w 3962737"/>
              <a:gd name="connsiteY43" fmla="*/ 2248355 h 3452389"/>
              <a:gd name="connsiteX44" fmla="*/ 335715 w 3962737"/>
              <a:gd name="connsiteY44" fmla="*/ 1945646 h 3452389"/>
              <a:gd name="connsiteX45" fmla="*/ 516609 w 3962737"/>
              <a:gd name="connsiteY45" fmla="*/ 2317788 h 3452389"/>
              <a:gd name="connsiteX46" fmla="*/ 591525 w 3962737"/>
              <a:gd name="connsiteY46" fmla="*/ 2515128 h 3452389"/>
              <a:gd name="connsiteX47" fmla="*/ 903977 w 3962737"/>
              <a:gd name="connsiteY47" fmla="*/ 2661915 h 3452389"/>
              <a:gd name="connsiteX48" fmla="*/ 1139080 w 3962737"/>
              <a:gd name="connsiteY48" fmla="*/ 2724041 h 3452389"/>
              <a:gd name="connsiteX49" fmla="*/ 1209122 w 3962737"/>
              <a:gd name="connsiteY49" fmla="*/ 2551063 h 3452389"/>
              <a:gd name="connsiteX50" fmla="*/ 1357126 w 3962737"/>
              <a:gd name="connsiteY50" fmla="*/ 2155167 h 3452389"/>
              <a:gd name="connsiteX51" fmla="*/ 1338854 w 3962737"/>
              <a:gd name="connsiteY51" fmla="*/ 2040052 h 3452389"/>
              <a:gd name="connsiteX52" fmla="*/ 1529495 w 3962737"/>
              <a:gd name="connsiteY52" fmla="*/ 1602739 h 3452389"/>
              <a:gd name="connsiteX53" fmla="*/ 2028324 w 3962737"/>
              <a:gd name="connsiteY53" fmla="*/ 1396264 h 3452389"/>
              <a:gd name="connsiteX54" fmla="*/ 2199473 w 3962737"/>
              <a:gd name="connsiteY54" fmla="*/ 1197705 h 3452389"/>
              <a:gd name="connsiteX55" fmla="*/ 2141611 w 3962737"/>
              <a:gd name="connsiteY55" fmla="*/ 963213 h 3452389"/>
              <a:gd name="connsiteX56" fmla="*/ 2064259 w 3962737"/>
              <a:gd name="connsiteY56" fmla="*/ 848097 h 3452389"/>
              <a:gd name="connsiteX57" fmla="*/ 2028324 w 3962737"/>
              <a:gd name="connsiteY57" fmla="*/ 623958 h 3452389"/>
              <a:gd name="connsiteX58" fmla="*/ 2456503 w 3962737"/>
              <a:gd name="connsiteY58" fmla="*/ 880 h 3452389"/>
              <a:gd name="connsiteX0" fmla="*/ 2199473 w 3962737"/>
              <a:gd name="connsiteY0" fmla="*/ 1297594 h 3414289"/>
              <a:gd name="connsiteX1" fmla="*/ 2387676 w 3962737"/>
              <a:gd name="connsiteY1" fmla="*/ 2323881 h 3414289"/>
              <a:gd name="connsiteX2" fmla="*/ 2407168 w 3962737"/>
              <a:gd name="connsiteY2" fmla="*/ 1951127 h 3414289"/>
              <a:gd name="connsiteX3" fmla="*/ 2451628 w 3962737"/>
              <a:gd name="connsiteY3" fmla="*/ 1732472 h 3414289"/>
              <a:gd name="connsiteX4" fmla="*/ 2359660 w 3962737"/>
              <a:gd name="connsiteY4" fmla="*/ 1601519 h 3414289"/>
              <a:gd name="connsiteX5" fmla="*/ 2409603 w 3962737"/>
              <a:gd name="connsiteY5" fmla="*/ 1549141 h 3414289"/>
              <a:gd name="connsiteX6" fmla="*/ 2199473 w 3962737"/>
              <a:gd name="connsiteY6" fmla="*/ 1297594 h 3414289"/>
              <a:gd name="connsiteX7" fmla="*/ 2797583 w 3962737"/>
              <a:gd name="connsiteY7" fmla="*/ 1197705 h 3414289"/>
              <a:gd name="connsiteX8" fmla="*/ 2595371 w 3962737"/>
              <a:gd name="connsiteY8" fmla="*/ 1541222 h 3414289"/>
              <a:gd name="connsiteX9" fmla="*/ 2652622 w 3962737"/>
              <a:gd name="connsiteY9" fmla="*/ 1583858 h 3414289"/>
              <a:gd name="connsiteX10" fmla="*/ 2583189 w 3962737"/>
              <a:gd name="connsiteY10" fmla="*/ 1720289 h 3414289"/>
              <a:gd name="connsiteX11" fmla="*/ 2674549 w 3962737"/>
              <a:gd name="connsiteY11" fmla="*/ 2061370 h 3414289"/>
              <a:gd name="connsiteX12" fmla="*/ 2692821 w 3962737"/>
              <a:gd name="connsiteY12" fmla="*/ 2396360 h 3414289"/>
              <a:gd name="connsiteX13" fmla="*/ 2797583 w 3962737"/>
              <a:gd name="connsiteY13" fmla="*/ 1197705 h 3414289"/>
              <a:gd name="connsiteX14" fmla="*/ 2456503 w 3962737"/>
              <a:gd name="connsiteY14" fmla="*/ 880 h 3414289"/>
              <a:gd name="connsiteX15" fmla="*/ 2877980 w 3962737"/>
              <a:gd name="connsiteY15" fmla="*/ 275571 h 3414289"/>
              <a:gd name="connsiteX16" fmla="*/ 2910261 w 3962737"/>
              <a:gd name="connsiteY16" fmla="*/ 619697 h 3414289"/>
              <a:gd name="connsiteX17" fmla="*/ 2862143 w 3962737"/>
              <a:gd name="connsiteY17" fmla="*/ 828608 h 3414289"/>
              <a:gd name="connsiteX18" fmla="*/ 2801846 w 3962737"/>
              <a:gd name="connsiteY18" fmla="*/ 946158 h 3414289"/>
              <a:gd name="connsiteX19" fmla="*/ 2753120 w 3962737"/>
              <a:gd name="connsiteY19" fmla="*/ 1147761 h 3414289"/>
              <a:gd name="connsiteX20" fmla="*/ 2974212 w 3962737"/>
              <a:gd name="connsiteY20" fmla="*/ 1296374 h 3414289"/>
              <a:gd name="connsiteX21" fmla="*/ 3169117 w 3962737"/>
              <a:gd name="connsiteY21" fmla="*/ 1359720 h 3414289"/>
              <a:gd name="connsiteX22" fmla="*/ 3517504 w 3962737"/>
              <a:gd name="connsiteY22" fmla="*/ 1458998 h 3414289"/>
              <a:gd name="connsiteX23" fmla="*/ 3716672 w 3962737"/>
              <a:gd name="connsiteY23" fmla="*/ 1680091 h 3414289"/>
              <a:gd name="connsiteX24" fmla="*/ 3768442 w 3962737"/>
              <a:gd name="connsiteY24" fmla="*/ 1891438 h 3414289"/>
              <a:gd name="connsiteX25" fmla="*/ 3870158 w 3962737"/>
              <a:gd name="connsiteY25" fmla="*/ 2217901 h 3414289"/>
              <a:gd name="connsiteX26" fmla="*/ 3891475 w 3962737"/>
              <a:gd name="connsiteY26" fmla="*/ 2403516 h 3414289"/>
              <a:gd name="connsiteX27" fmla="*/ 3892990 w 3962737"/>
              <a:gd name="connsiteY27" fmla="*/ 2409750 h 3414289"/>
              <a:gd name="connsiteX28" fmla="*/ 3940615 w 3962737"/>
              <a:gd name="connsiteY28" fmla="*/ 2805307 h 3414289"/>
              <a:gd name="connsiteX29" fmla="*/ 3962737 w 3962737"/>
              <a:gd name="connsiteY29" fmla="*/ 3129157 h 3414289"/>
              <a:gd name="connsiteX30" fmla="*/ 3905587 w 3962737"/>
              <a:gd name="connsiteY30" fmla="*/ 3405382 h 3414289"/>
              <a:gd name="connsiteX31" fmla="*/ 1505573 w 3962737"/>
              <a:gd name="connsiteY31" fmla="*/ 3414289 h 3414289"/>
              <a:gd name="connsiteX32" fmla="*/ 1546550 w 3962737"/>
              <a:gd name="connsiteY32" fmla="*/ 3029794 h 3414289"/>
              <a:gd name="connsiteX33" fmla="*/ 1191459 w 3962737"/>
              <a:gd name="connsiteY33" fmla="*/ 3297178 h 3414289"/>
              <a:gd name="connsiteX34" fmla="*/ 771201 w 3962737"/>
              <a:gd name="connsiteY34" fmla="*/ 3186326 h 3414289"/>
              <a:gd name="connsiteX35" fmla="*/ 580561 w 3962737"/>
              <a:gd name="connsiteY35" fmla="*/ 3080347 h 3414289"/>
              <a:gd name="connsiteX36" fmla="*/ 400885 w 3962737"/>
              <a:gd name="connsiteY36" fmla="*/ 2928078 h 3414289"/>
              <a:gd name="connsiteX37" fmla="*/ 444738 w 3962737"/>
              <a:gd name="connsiteY37" fmla="*/ 2772767 h 3414289"/>
              <a:gd name="connsiteX38" fmla="*/ 220600 w 3962737"/>
              <a:gd name="connsiteY38" fmla="*/ 2597963 h 3414289"/>
              <a:gd name="connsiteX39" fmla="*/ 116449 w 3962737"/>
              <a:gd name="connsiteY39" fmla="*/ 2491375 h 3414289"/>
              <a:gd name="connsiteX40" fmla="*/ 64677 w 3962737"/>
              <a:gd name="connsiteY40" fmla="*/ 2377479 h 3414289"/>
              <a:gd name="connsiteX41" fmla="*/ 27524 w 3962737"/>
              <a:gd name="connsiteY41" fmla="*/ 2224600 h 3414289"/>
              <a:gd name="connsiteX42" fmla="*/ 11687 w 3962737"/>
              <a:gd name="connsiteY42" fmla="*/ 2118014 h 3414289"/>
              <a:gd name="connsiteX43" fmla="*/ 315615 w 3962737"/>
              <a:gd name="connsiteY43" fmla="*/ 2248355 h 3414289"/>
              <a:gd name="connsiteX44" fmla="*/ 335715 w 3962737"/>
              <a:gd name="connsiteY44" fmla="*/ 1945646 h 3414289"/>
              <a:gd name="connsiteX45" fmla="*/ 516609 w 3962737"/>
              <a:gd name="connsiteY45" fmla="*/ 2317788 h 3414289"/>
              <a:gd name="connsiteX46" fmla="*/ 591525 w 3962737"/>
              <a:gd name="connsiteY46" fmla="*/ 2515128 h 3414289"/>
              <a:gd name="connsiteX47" fmla="*/ 903977 w 3962737"/>
              <a:gd name="connsiteY47" fmla="*/ 2661915 h 3414289"/>
              <a:gd name="connsiteX48" fmla="*/ 1139080 w 3962737"/>
              <a:gd name="connsiteY48" fmla="*/ 2724041 h 3414289"/>
              <a:gd name="connsiteX49" fmla="*/ 1209122 w 3962737"/>
              <a:gd name="connsiteY49" fmla="*/ 2551063 h 3414289"/>
              <a:gd name="connsiteX50" fmla="*/ 1357126 w 3962737"/>
              <a:gd name="connsiteY50" fmla="*/ 2155167 h 3414289"/>
              <a:gd name="connsiteX51" fmla="*/ 1338854 w 3962737"/>
              <a:gd name="connsiteY51" fmla="*/ 2040052 h 3414289"/>
              <a:gd name="connsiteX52" fmla="*/ 1529495 w 3962737"/>
              <a:gd name="connsiteY52" fmla="*/ 1602739 h 3414289"/>
              <a:gd name="connsiteX53" fmla="*/ 2028324 w 3962737"/>
              <a:gd name="connsiteY53" fmla="*/ 1396264 h 3414289"/>
              <a:gd name="connsiteX54" fmla="*/ 2199473 w 3962737"/>
              <a:gd name="connsiteY54" fmla="*/ 1197705 h 3414289"/>
              <a:gd name="connsiteX55" fmla="*/ 2141611 w 3962737"/>
              <a:gd name="connsiteY55" fmla="*/ 963213 h 3414289"/>
              <a:gd name="connsiteX56" fmla="*/ 2064259 w 3962737"/>
              <a:gd name="connsiteY56" fmla="*/ 848097 h 3414289"/>
              <a:gd name="connsiteX57" fmla="*/ 2028324 w 3962737"/>
              <a:gd name="connsiteY57" fmla="*/ 623958 h 3414289"/>
              <a:gd name="connsiteX58" fmla="*/ 2456503 w 3962737"/>
              <a:gd name="connsiteY58" fmla="*/ 880 h 3414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962737" h="3414289">
                <a:moveTo>
                  <a:pt x="2199473" y="1297594"/>
                </a:moveTo>
                <a:cubicBezTo>
                  <a:pt x="2189728" y="1599693"/>
                  <a:pt x="2315806" y="2040660"/>
                  <a:pt x="2387676" y="2323881"/>
                </a:cubicBezTo>
                <a:cubicBezTo>
                  <a:pt x="2406557" y="2252010"/>
                  <a:pt x="2392548" y="2032744"/>
                  <a:pt x="2407168" y="1951127"/>
                </a:cubicBezTo>
                <a:cubicBezTo>
                  <a:pt x="2422394" y="1861595"/>
                  <a:pt x="2429092" y="1817133"/>
                  <a:pt x="2451628" y="1732472"/>
                </a:cubicBezTo>
                <a:cubicBezTo>
                  <a:pt x="2427875" y="1684354"/>
                  <a:pt x="2402293" y="1645373"/>
                  <a:pt x="2359660" y="1601519"/>
                </a:cubicBezTo>
                <a:lnTo>
                  <a:pt x="2409603" y="1549141"/>
                </a:lnTo>
                <a:cubicBezTo>
                  <a:pt x="2315197" y="1473007"/>
                  <a:pt x="2254900" y="1400527"/>
                  <a:pt x="2199473" y="1297594"/>
                </a:cubicBezTo>
                <a:close/>
                <a:moveTo>
                  <a:pt x="2797583" y="1197705"/>
                </a:moveTo>
                <a:cubicBezTo>
                  <a:pt x="2737892" y="1362764"/>
                  <a:pt x="2666630" y="1428544"/>
                  <a:pt x="2595371" y="1541222"/>
                </a:cubicBezTo>
                <a:lnTo>
                  <a:pt x="2652622" y="1583858"/>
                </a:lnTo>
                <a:cubicBezTo>
                  <a:pt x="2625823" y="1636237"/>
                  <a:pt x="2567352" y="1672781"/>
                  <a:pt x="2583189" y="1720289"/>
                </a:cubicBezTo>
                <a:cubicBezTo>
                  <a:pt x="2625823" y="1849413"/>
                  <a:pt x="2647750" y="1923719"/>
                  <a:pt x="2674549" y="2061370"/>
                </a:cubicBezTo>
                <a:lnTo>
                  <a:pt x="2692821" y="2396360"/>
                </a:lnTo>
                <a:cubicBezTo>
                  <a:pt x="2779311" y="2073552"/>
                  <a:pt x="2857880" y="1675827"/>
                  <a:pt x="2797583" y="1197705"/>
                </a:cubicBezTo>
                <a:close/>
                <a:moveTo>
                  <a:pt x="2456503" y="880"/>
                </a:moveTo>
                <a:cubicBezTo>
                  <a:pt x="2826208" y="1489"/>
                  <a:pt x="2817072" y="146447"/>
                  <a:pt x="2877980" y="275571"/>
                </a:cubicBezTo>
                <a:cubicBezTo>
                  <a:pt x="2962639" y="456464"/>
                  <a:pt x="2943758" y="505191"/>
                  <a:pt x="2910261" y="619697"/>
                </a:cubicBezTo>
                <a:cubicBezTo>
                  <a:pt x="2969340" y="632486"/>
                  <a:pt x="2943150" y="756737"/>
                  <a:pt x="2862143" y="828608"/>
                </a:cubicBezTo>
                <a:lnTo>
                  <a:pt x="2801846" y="946158"/>
                </a:lnTo>
                <a:cubicBezTo>
                  <a:pt x="2780528" y="1011330"/>
                  <a:pt x="2715356" y="1106345"/>
                  <a:pt x="2753120" y="1147761"/>
                </a:cubicBezTo>
                <a:cubicBezTo>
                  <a:pt x="2816464" y="1218414"/>
                  <a:pt x="2901734" y="1266531"/>
                  <a:pt x="2974212" y="1296374"/>
                </a:cubicBezTo>
                <a:cubicBezTo>
                  <a:pt x="3043648" y="1329266"/>
                  <a:pt x="3072882" y="1333529"/>
                  <a:pt x="3169117" y="1359720"/>
                </a:cubicBezTo>
                <a:cubicBezTo>
                  <a:pt x="3306765" y="1385908"/>
                  <a:pt x="3387163" y="1411490"/>
                  <a:pt x="3517504" y="1458998"/>
                </a:cubicBezTo>
                <a:cubicBezTo>
                  <a:pt x="3664900" y="1513814"/>
                  <a:pt x="3702664" y="1568630"/>
                  <a:pt x="3716672" y="1680091"/>
                </a:cubicBezTo>
                <a:cubicBezTo>
                  <a:pt x="3730680" y="1801296"/>
                  <a:pt x="3783059" y="1746480"/>
                  <a:pt x="3768442" y="1891438"/>
                </a:cubicBezTo>
                <a:cubicBezTo>
                  <a:pt x="3755042" y="1976708"/>
                  <a:pt x="3874421" y="1921284"/>
                  <a:pt x="3870158" y="2217901"/>
                </a:cubicBezTo>
                <a:cubicBezTo>
                  <a:pt x="3867721" y="2289772"/>
                  <a:pt x="3878532" y="2348547"/>
                  <a:pt x="3891475" y="2403516"/>
                </a:cubicBezTo>
                <a:lnTo>
                  <a:pt x="3892990" y="2409750"/>
                </a:lnTo>
                <a:lnTo>
                  <a:pt x="3940615" y="2805307"/>
                </a:lnTo>
                <a:lnTo>
                  <a:pt x="3962737" y="3129157"/>
                </a:lnTo>
                <a:lnTo>
                  <a:pt x="3905587" y="3405382"/>
                </a:lnTo>
                <a:lnTo>
                  <a:pt x="1505573" y="3414289"/>
                </a:lnTo>
                <a:lnTo>
                  <a:pt x="1546550" y="3029794"/>
                </a:lnTo>
                <a:cubicBezTo>
                  <a:pt x="1430826" y="3212517"/>
                  <a:pt x="1329718" y="3312404"/>
                  <a:pt x="1191459" y="3297178"/>
                </a:cubicBezTo>
                <a:cubicBezTo>
                  <a:pt x="977068" y="3276468"/>
                  <a:pt x="854034" y="3219215"/>
                  <a:pt x="771201" y="3186326"/>
                </a:cubicBezTo>
                <a:cubicBezTo>
                  <a:pt x="647559" y="3171709"/>
                  <a:pt x="637205" y="3072431"/>
                  <a:pt x="580561" y="3080347"/>
                </a:cubicBezTo>
                <a:cubicBezTo>
                  <a:pt x="497728" y="3068776"/>
                  <a:pt x="420374" y="2990204"/>
                  <a:pt x="400885" y="2928078"/>
                </a:cubicBezTo>
                <a:cubicBezTo>
                  <a:pt x="400276" y="2887271"/>
                  <a:pt x="419157" y="2892143"/>
                  <a:pt x="444738" y="2772767"/>
                </a:cubicBezTo>
                <a:cubicBezTo>
                  <a:pt x="355814" y="2724041"/>
                  <a:pt x="285769" y="2675314"/>
                  <a:pt x="220600" y="2597963"/>
                </a:cubicBezTo>
                <a:cubicBezTo>
                  <a:pt x="197456" y="2573599"/>
                  <a:pt x="145075" y="2544364"/>
                  <a:pt x="116449" y="2491375"/>
                </a:cubicBezTo>
                <a:cubicBezTo>
                  <a:pt x="94523" y="2457266"/>
                  <a:pt x="131675" y="2431686"/>
                  <a:pt x="64677" y="2377479"/>
                </a:cubicBezTo>
                <a:cubicBezTo>
                  <a:pt x="37878" y="2353724"/>
                  <a:pt x="28133" y="2272109"/>
                  <a:pt x="27524" y="2224600"/>
                </a:cubicBezTo>
                <a:cubicBezTo>
                  <a:pt x="34832" y="2194757"/>
                  <a:pt x="-24248" y="2142985"/>
                  <a:pt x="11687" y="2118014"/>
                </a:cubicBezTo>
                <a:cubicBezTo>
                  <a:pt x="47014" y="2085123"/>
                  <a:pt x="189537" y="2308044"/>
                  <a:pt x="315615" y="2248355"/>
                </a:cubicBezTo>
                <a:cubicBezTo>
                  <a:pt x="395404" y="2223382"/>
                  <a:pt x="232171" y="1982189"/>
                  <a:pt x="335715" y="1945646"/>
                </a:cubicBezTo>
                <a:cubicBezTo>
                  <a:pt x="428293" y="1920675"/>
                  <a:pt x="428293" y="2183792"/>
                  <a:pt x="516609" y="2317788"/>
                </a:cubicBezTo>
                <a:cubicBezTo>
                  <a:pt x="562897" y="2382960"/>
                  <a:pt x="578126" y="2442649"/>
                  <a:pt x="591525" y="2515128"/>
                </a:cubicBezTo>
                <a:cubicBezTo>
                  <a:pt x="723084" y="2567509"/>
                  <a:pt x="776682" y="2653388"/>
                  <a:pt x="903977" y="2661915"/>
                </a:cubicBezTo>
                <a:cubicBezTo>
                  <a:pt x="1022139" y="2660697"/>
                  <a:pt x="1094618" y="2742921"/>
                  <a:pt x="1139080" y="2724041"/>
                </a:cubicBezTo>
                <a:cubicBezTo>
                  <a:pt x="1222522" y="2694195"/>
                  <a:pt x="1194505" y="2602227"/>
                  <a:pt x="1209122" y="2551063"/>
                </a:cubicBezTo>
                <a:cubicBezTo>
                  <a:pt x="1268204" y="2449958"/>
                  <a:pt x="1293174" y="2272717"/>
                  <a:pt x="1357126" y="2155167"/>
                </a:cubicBezTo>
                <a:cubicBezTo>
                  <a:pt x="1377227" y="2116186"/>
                  <a:pt x="1316319" y="2119840"/>
                  <a:pt x="1338854" y="2040052"/>
                </a:cubicBezTo>
                <a:cubicBezTo>
                  <a:pt x="1425953" y="1801296"/>
                  <a:pt x="1467978" y="1630147"/>
                  <a:pt x="1529495" y="1602739"/>
                </a:cubicBezTo>
                <a:lnTo>
                  <a:pt x="2028324" y="1396264"/>
                </a:lnTo>
                <a:lnTo>
                  <a:pt x="2199473" y="1197705"/>
                </a:lnTo>
                <a:cubicBezTo>
                  <a:pt x="2264036" y="1085026"/>
                  <a:pt x="2158665" y="1052137"/>
                  <a:pt x="2141611" y="963213"/>
                </a:cubicBezTo>
                <a:lnTo>
                  <a:pt x="2064259" y="848097"/>
                </a:lnTo>
                <a:cubicBezTo>
                  <a:pt x="2042941" y="804855"/>
                  <a:pt x="2047205" y="712275"/>
                  <a:pt x="2028324" y="623958"/>
                </a:cubicBezTo>
                <a:cubicBezTo>
                  <a:pt x="1888238" y="232935"/>
                  <a:pt x="2146483" y="-16783"/>
                  <a:pt x="2456503" y="8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44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D8ECB60-055F-4EA7-BC77-2F80CEF73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176" y="0"/>
            <a:ext cx="7129560" cy="491856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2AB4229C-08AC-40D9-B7BD-584F8987B002}"/>
              </a:ext>
            </a:extLst>
          </p:cNvPr>
          <p:cNvSpPr txBox="1"/>
          <p:nvPr/>
        </p:nvSpPr>
        <p:spPr>
          <a:xfrm>
            <a:off x="5099901" y="4939629"/>
            <a:ext cx="55242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kliens – az üzenet küldője (kérés)</a:t>
            </a:r>
          </a:p>
          <a:p>
            <a:r>
              <a:rPr lang="hu-HU" sz="2800" dirty="0"/>
              <a:t>szerver - válaszadó</a:t>
            </a: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0C7326-D30C-41BB-A854-1B1BCD9A1CEF}"/>
              </a:ext>
            </a:extLst>
          </p:cNvPr>
          <p:cNvSpPr/>
          <p:nvPr/>
        </p:nvSpPr>
        <p:spPr>
          <a:xfrm>
            <a:off x="203248" y="6025713"/>
            <a:ext cx="6061365" cy="293793"/>
          </a:xfrm>
          <a:custGeom>
            <a:avLst/>
            <a:gdLst>
              <a:gd name="connsiteX0" fmla="*/ 9211437 w 9211437"/>
              <a:gd name="connsiteY0" fmla="*/ 182213 h 364426"/>
              <a:gd name="connsiteX1" fmla="*/ 4605719 w 9211437"/>
              <a:gd name="connsiteY1" fmla="*/ 364426 h 364426"/>
              <a:gd name="connsiteX2" fmla="*/ 0 w 9211437"/>
              <a:gd name="connsiteY2" fmla="*/ 182213 h 364426"/>
              <a:gd name="connsiteX3" fmla="*/ 4605719 w 9211437"/>
              <a:gd name="connsiteY3" fmla="*/ 0 h 364426"/>
              <a:gd name="connsiteX4" fmla="*/ 9211437 w 9211437"/>
              <a:gd name="connsiteY4" fmla="*/ 182213 h 36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1437" h="364426">
                <a:moveTo>
                  <a:pt x="9211437" y="182213"/>
                </a:moveTo>
                <a:cubicBezTo>
                  <a:pt x="9211437" y="282847"/>
                  <a:pt x="7149387" y="364426"/>
                  <a:pt x="4605719" y="364426"/>
                </a:cubicBezTo>
                <a:cubicBezTo>
                  <a:pt x="2062051" y="364426"/>
                  <a:pt x="0" y="282847"/>
                  <a:pt x="0" y="182213"/>
                </a:cubicBezTo>
                <a:cubicBezTo>
                  <a:pt x="0" y="81579"/>
                  <a:pt x="2062051" y="0"/>
                  <a:pt x="4605719" y="0"/>
                </a:cubicBezTo>
                <a:cubicBezTo>
                  <a:pt x="7149387" y="0"/>
                  <a:pt x="9211437" y="81579"/>
                  <a:pt x="9211437" y="18221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Csoportba foglalás 32">
            <a:extLst>
              <a:ext uri="{FF2B5EF4-FFF2-40B4-BE49-F238E27FC236}">
                <a16:creationId xmlns:a16="http://schemas.microsoft.com/office/drawing/2014/main" id="{F0E996B7-5E70-4933-908E-1DE87E69A715}"/>
              </a:ext>
            </a:extLst>
          </p:cNvPr>
          <p:cNvGrpSpPr/>
          <p:nvPr/>
        </p:nvGrpSpPr>
        <p:grpSpPr>
          <a:xfrm>
            <a:off x="111304" y="2111391"/>
            <a:ext cx="6153309" cy="4061218"/>
            <a:chOff x="759657" y="2118041"/>
            <a:chExt cx="6153309" cy="4061218"/>
          </a:xfrm>
        </p:grpSpPr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178A426B-9F21-4586-AE3C-DCE9875B0D70}"/>
                </a:ext>
              </a:extLst>
            </p:cNvPr>
            <p:cNvGrpSpPr/>
            <p:nvPr/>
          </p:nvGrpSpPr>
          <p:grpSpPr>
            <a:xfrm>
              <a:off x="759657" y="2129418"/>
              <a:ext cx="4525309" cy="4049841"/>
              <a:chOff x="1205912" y="2179592"/>
              <a:chExt cx="4525309" cy="4049841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7C330AD-2089-4627-84AF-179A99D0B94D}"/>
                  </a:ext>
                </a:extLst>
              </p:cNvPr>
              <p:cNvSpPr/>
              <p:nvPr/>
            </p:nvSpPr>
            <p:spPr>
              <a:xfrm>
                <a:off x="1205912" y="2179592"/>
                <a:ext cx="4512433" cy="4045419"/>
              </a:xfrm>
              <a:custGeom>
                <a:avLst/>
                <a:gdLst>
                  <a:gd name="connsiteX0" fmla="*/ 5587607 w 5597304"/>
                  <a:gd name="connsiteY0" fmla="*/ 4328838 h 5018012"/>
                  <a:gd name="connsiteX1" fmla="*/ 5528742 w 5597304"/>
                  <a:gd name="connsiteY1" fmla="*/ 4269116 h 5018012"/>
                  <a:gd name="connsiteX2" fmla="*/ 1619491 w 5597304"/>
                  <a:gd name="connsiteY2" fmla="*/ 4271212 h 5018012"/>
                  <a:gd name="connsiteX3" fmla="*/ 1520241 w 5597304"/>
                  <a:gd name="connsiteY3" fmla="*/ 4191487 h 5018012"/>
                  <a:gd name="connsiteX4" fmla="*/ 1499000 w 5597304"/>
                  <a:gd name="connsiteY4" fmla="*/ 4050898 h 5018012"/>
                  <a:gd name="connsiteX5" fmla="*/ 859777 w 5597304"/>
                  <a:gd name="connsiteY5" fmla="*/ 36777 h 5018012"/>
                  <a:gd name="connsiteX6" fmla="*/ 834631 w 5597304"/>
                  <a:gd name="connsiteY6" fmla="*/ 106 h 5018012"/>
                  <a:gd name="connsiteX7" fmla="*/ 498780 w 5597304"/>
                  <a:gd name="connsiteY7" fmla="*/ 26395 h 5018012"/>
                  <a:gd name="connsiteX8" fmla="*/ 22339 w 5597304"/>
                  <a:gd name="connsiteY8" fmla="*/ 152506 h 5018012"/>
                  <a:gd name="connsiteX9" fmla="*/ 1003 w 5597304"/>
                  <a:gd name="connsiteY9" fmla="*/ 184986 h 5018012"/>
                  <a:gd name="connsiteX10" fmla="*/ 730809 w 5597304"/>
                  <a:gd name="connsiteY10" fmla="*/ 4849760 h 5018012"/>
                  <a:gd name="connsiteX11" fmla="*/ 751954 w 5597304"/>
                  <a:gd name="connsiteY11" fmla="*/ 4970823 h 5018012"/>
                  <a:gd name="connsiteX12" fmla="*/ 810152 w 5597304"/>
                  <a:gd name="connsiteY12" fmla="*/ 5013781 h 5018012"/>
                  <a:gd name="connsiteX13" fmla="*/ 5535600 w 5597304"/>
                  <a:gd name="connsiteY13" fmla="*/ 5017972 h 5018012"/>
                  <a:gd name="connsiteX14" fmla="*/ 5595703 w 5597304"/>
                  <a:gd name="connsiteY14" fmla="*/ 4985015 h 5018012"/>
                  <a:gd name="connsiteX15" fmla="*/ 5587607 w 5597304"/>
                  <a:gd name="connsiteY15" fmla="*/ 4328838 h 5018012"/>
                  <a:gd name="connsiteX16" fmla="*/ 953884 w 5597304"/>
                  <a:gd name="connsiteY16" fmla="*/ 4482952 h 5018012"/>
                  <a:gd name="connsiteX17" fmla="*/ 955885 w 5597304"/>
                  <a:gd name="connsiteY17" fmla="*/ 4483524 h 5018012"/>
                  <a:gd name="connsiteX18" fmla="*/ 953980 w 5597304"/>
                  <a:gd name="connsiteY18" fmla="*/ 4484095 h 5018012"/>
                  <a:gd name="connsiteX19" fmla="*/ 953884 w 5597304"/>
                  <a:gd name="connsiteY19" fmla="*/ 4482952 h 501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597304" h="5018012">
                    <a:moveTo>
                      <a:pt x="5587607" y="4328838"/>
                    </a:moveTo>
                    <a:cubicBezTo>
                      <a:pt x="5590273" y="4281403"/>
                      <a:pt x="5577606" y="4269021"/>
                      <a:pt x="5528742" y="4269116"/>
                    </a:cubicBezTo>
                    <a:cubicBezTo>
                      <a:pt x="4225722" y="4270640"/>
                      <a:pt x="2922607" y="4270164"/>
                      <a:pt x="1619491" y="4271212"/>
                    </a:cubicBezTo>
                    <a:cubicBezTo>
                      <a:pt x="1574724" y="4271212"/>
                      <a:pt x="1526623" y="4263115"/>
                      <a:pt x="1520241" y="4191487"/>
                    </a:cubicBezTo>
                    <a:cubicBezTo>
                      <a:pt x="1516050" y="4144434"/>
                      <a:pt x="1506430" y="4097761"/>
                      <a:pt x="1499000" y="4050898"/>
                    </a:cubicBezTo>
                    <a:cubicBezTo>
                      <a:pt x="1446422" y="3721619"/>
                      <a:pt x="881304" y="166127"/>
                      <a:pt x="859777" y="36777"/>
                    </a:cubicBezTo>
                    <a:cubicBezTo>
                      <a:pt x="857396" y="22395"/>
                      <a:pt x="863302" y="-1799"/>
                      <a:pt x="834631" y="106"/>
                    </a:cubicBezTo>
                    <a:cubicBezTo>
                      <a:pt x="722522" y="7345"/>
                      <a:pt x="608317" y="1440"/>
                      <a:pt x="498780" y="26395"/>
                    </a:cubicBezTo>
                    <a:cubicBezTo>
                      <a:pt x="338665" y="62876"/>
                      <a:pt x="181312" y="111168"/>
                      <a:pt x="22339" y="152506"/>
                    </a:cubicBezTo>
                    <a:cubicBezTo>
                      <a:pt x="622" y="158126"/>
                      <a:pt x="-1949" y="167079"/>
                      <a:pt x="1003" y="184986"/>
                    </a:cubicBezTo>
                    <a:cubicBezTo>
                      <a:pt x="11767" y="251661"/>
                      <a:pt x="733190" y="4837092"/>
                      <a:pt x="730809" y="4849760"/>
                    </a:cubicBezTo>
                    <a:cubicBezTo>
                      <a:pt x="730523" y="4891385"/>
                      <a:pt x="740334" y="4931104"/>
                      <a:pt x="751954" y="4970823"/>
                    </a:cubicBezTo>
                    <a:cubicBezTo>
                      <a:pt x="760813" y="5001017"/>
                      <a:pt x="777481" y="5014067"/>
                      <a:pt x="810152" y="5013781"/>
                    </a:cubicBezTo>
                    <a:cubicBezTo>
                      <a:pt x="900354" y="5013018"/>
                      <a:pt x="5434159" y="5018543"/>
                      <a:pt x="5535600" y="5017972"/>
                    </a:cubicBezTo>
                    <a:cubicBezTo>
                      <a:pt x="5561794" y="5017781"/>
                      <a:pt x="5591893" y="5017114"/>
                      <a:pt x="5595703" y="4985015"/>
                    </a:cubicBezTo>
                    <a:cubicBezTo>
                      <a:pt x="5602942" y="4924341"/>
                      <a:pt x="5583034" y="4410943"/>
                      <a:pt x="5587607" y="4328838"/>
                    </a:cubicBezTo>
                    <a:close/>
                    <a:moveTo>
                      <a:pt x="953884" y="4482952"/>
                    </a:moveTo>
                    <a:cubicBezTo>
                      <a:pt x="954551" y="4483143"/>
                      <a:pt x="955218" y="4483333"/>
                      <a:pt x="955885" y="4483524"/>
                    </a:cubicBezTo>
                    <a:cubicBezTo>
                      <a:pt x="955218" y="4483714"/>
                      <a:pt x="954551" y="4483905"/>
                      <a:pt x="953980" y="4484095"/>
                    </a:cubicBezTo>
                    <a:cubicBezTo>
                      <a:pt x="953980" y="4483714"/>
                      <a:pt x="953980" y="4483333"/>
                      <a:pt x="953884" y="4482952"/>
                    </a:cubicBezTo>
                    <a:close/>
                  </a:path>
                </a:pathLst>
              </a:custGeom>
              <a:solidFill>
                <a:srgbClr val="E8E7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7FD64F9-49AD-4634-A1EF-93E55EDF5066}"/>
                  </a:ext>
                </a:extLst>
              </p:cNvPr>
              <p:cNvSpPr/>
              <p:nvPr/>
            </p:nvSpPr>
            <p:spPr>
              <a:xfrm>
                <a:off x="1233748" y="2312822"/>
                <a:ext cx="4497473" cy="3916611"/>
              </a:xfrm>
              <a:custGeom>
                <a:avLst/>
                <a:gdLst>
                  <a:gd name="connsiteX0" fmla="*/ 5565842 w 5578748"/>
                  <a:gd name="connsiteY0" fmla="*/ 4451708 h 4858236"/>
                  <a:gd name="connsiteX1" fmla="*/ 5576986 w 5578748"/>
                  <a:gd name="connsiteY1" fmla="*/ 4822802 h 4858236"/>
                  <a:gd name="connsiteX2" fmla="*/ 5516884 w 5578748"/>
                  <a:gd name="connsiteY2" fmla="*/ 4855759 h 4858236"/>
                  <a:gd name="connsiteX3" fmla="*/ 5212655 w 5578748"/>
                  <a:gd name="connsiteY3" fmla="*/ 4857568 h 4858236"/>
                  <a:gd name="connsiteX4" fmla="*/ 1599251 w 5578748"/>
                  <a:gd name="connsiteY4" fmla="*/ 4857473 h 4858236"/>
                  <a:gd name="connsiteX5" fmla="*/ 1062136 w 5578748"/>
                  <a:gd name="connsiteY5" fmla="*/ 4854901 h 4858236"/>
                  <a:gd name="connsiteX6" fmla="*/ 791435 w 5578748"/>
                  <a:gd name="connsiteY6" fmla="*/ 4851663 h 4858236"/>
                  <a:gd name="connsiteX7" fmla="*/ 733238 w 5578748"/>
                  <a:gd name="connsiteY7" fmla="*/ 4808705 h 4858236"/>
                  <a:gd name="connsiteX8" fmla="*/ 712092 w 5578748"/>
                  <a:gd name="connsiteY8" fmla="*/ 4687642 h 4858236"/>
                  <a:gd name="connsiteX9" fmla="*/ 643512 w 5578748"/>
                  <a:gd name="connsiteY9" fmla="*/ 4127858 h 4858236"/>
                  <a:gd name="connsiteX10" fmla="*/ 503114 w 5578748"/>
                  <a:gd name="connsiteY10" fmla="*/ 3242890 h 4858236"/>
                  <a:gd name="connsiteX11" fmla="*/ 393481 w 5578748"/>
                  <a:gd name="connsiteY11" fmla="*/ 2555757 h 4858236"/>
                  <a:gd name="connsiteX12" fmla="*/ 303375 w 5578748"/>
                  <a:gd name="connsiteY12" fmla="*/ 1981209 h 4858236"/>
                  <a:gd name="connsiteX13" fmla="*/ 202791 w 5578748"/>
                  <a:gd name="connsiteY13" fmla="*/ 1351892 h 4858236"/>
                  <a:gd name="connsiteX14" fmla="*/ 122209 w 5578748"/>
                  <a:gd name="connsiteY14" fmla="*/ 834399 h 4858236"/>
                  <a:gd name="connsiteX15" fmla="*/ 50200 w 5578748"/>
                  <a:gd name="connsiteY15" fmla="*/ 387390 h 4858236"/>
                  <a:gd name="connsiteX16" fmla="*/ 1242 w 5578748"/>
                  <a:gd name="connsiteY16" fmla="*/ 79542 h 4858236"/>
                  <a:gd name="connsiteX17" fmla="*/ 33626 w 5578748"/>
                  <a:gd name="connsiteY17" fmla="*/ 25440 h 4858236"/>
                  <a:gd name="connsiteX18" fmla="*/ 193266 w 5578748"/>
                  <a:gd name="connsiteY18" fmla="*/ 390 h 4858236"/>
                  <a:gd name="connsiteX19" fmla="*/ 245939 w 5578748"/>
                  <a:gd name="connsiteY19" fmla="*/ 54111 h 4858236"/>
                  <a:gd name="connsiteX20" fmla="*/ 307470 w 5578748"/>
                  <a:gd name="connsiteY20" fmla="*/ 443874 h 4858236"/>
                  <a:gd name="connsiteX21" fmla="*/ 524164 w 5578748"/>
                  <a:gd name="connsiteY21" fmla="*/ 1824522 h 4858236"/>
                  <a:gd name="connsiteX22" fmla="*/ 873446 w 5578748"/>
                  <a:gd name="connsiteY22" fmla="*/ 4050515 h 4858236"/>
                  <a:gd name="connsiteX23" fmla="*/ 918499 w 5578748"/>
                  <a:gd name="connsiteY23" fmla="*/ 4341694 h 4858236"/>
                  <a:gd name="connsiteX24" fmla="*/ 1082139 w 5578748"/>
                  <a:gd name="connsiteY24" fmla="*/ 4428086 h 4858236"/>
                  <a:gd name="connsiteX25" fmla="*/ 5473259 w 5578748"/>
                  <a:gd name="connsiteY25" fmla="*/ 4428181 h 4858236"/>
                  <a:gd name="connsiteX26" fmla="*/ 5565842 w 5578748"/>
                  <a:gd name="connsiteY26" fmla="*/ 4451708 h 4858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578748" h="4858236">
                    <a:moveTo>
                      <a:pt x="5565842" y="4451708"/>
                    </a:moveTo>
                    <a:cubicBezTo>
                      <a:pt x="5566890" y="4514859"/>
                      <a:pt x="5584225" y="4762223"/>
                      <a:pt x="5576986" y="4822802"/>
                    </a:cubicBezTo>
                    <a:cubicBezTo>
                      <a:pt x="5573176" y="4854806"/>
                      <a:pt x="5542982" y="4855568"/>
                      <a:pt x="5516884" y="4855759"/>
                    </a:cubicBezTo>
                    <a:cubicBezTo>
                      <a:pt x="5415442" y="4856330"/>
                      <a:pt x="5314096" y="4857473"/>
                      <a:pt x="5212655" y="4857568"/>
                    </a:cubicBezTo>
                    <a:cubicBezTo>
                      <a:pt x="4008219" y="4858331"/>
                      <a:pt x="2803687" y="4858616"/>
                      <a:pt x="1599251" y="4857473"/>
                    </a:cubicBezTo>
                    <a:cubicBezTo>
                      <a:pt x="1420181" y="4857282"/>
                      <a:pt x="1241111" y="4859283"/>
                      <a:pt x="1062136" y="4854901"/>
                    </a:cubicBezTo>
                    <a:cubicBezTo>
                      <a:pt x="971934" y="4852711"/>
                      <a:pt x="881637" y="4850901"/>
                      <a:pt x="791435" y="4851663"/>
                    </a:cubicBezTo>
                    <a:cubicBezTo>
                      <a:pt x="758765" y="4851948"/>
                      <a:pt x="742096" y="4838899"/>
                      <a:pt x="733238" y="4808705"/>
                    </a:cubicBezTo>
                    <a:cubicBezTo>
                      <a:pt x="721617" y="4768986"/>
                      <a:pt x="711711" y="4729266"/>
                      <a:pt x="712092" y="4687642"/>
                    </a:cubicBezTo>
                    <a:cubicBezTo>
                      <a:pt x="724665" y="4621539"/>
                      <a:pt x="663134" y="4248730"/>
                      <a:pt x="643512" y="4127858"/>
                    </a:cubicBezTo>
                    <a:cubicBezTo>
                      <a:pt x="595697" y="3833059"/>
                      <a:pt x="549596" y="3537975"/>
                      <a:pt x="503114" y="3242890"/>
                    </a:cubicBezTo>
                    <a:cubicBezTo>
                      <a:pt x="467014" y="3013814"/>
                      <a:pt x="430438" y="2784738"/>
                      <a:pt x="393481" y="2555757"/>
                    </a:cubicBezTo>
                    <a:cubicBezTo>
                      <a:pt x="362525" y="2364400"/>
                      <a:pt x="334235" y="2172566"/>
                      <a:pt x="303375" y="1981209"/>
                    </a:cubicBezTo>
                    <a:cubicBezTo>
                      <a:pt x="269561" y="1771468"/>
                      <a:pt x="236414" y="1561632"/>
                      <a:pt x="202791" y="1351892"/>
                    </a:cubicBezTo>
                    <a:cubicBezTo>
                      <a:pt x="175168" y="1179585"/>
                      <a:pt x="148879" y="1006896"/>
                      <a:pt x="122209" y="834399"/>
                    </a:cubicBezTo>
                    <a:cubicBezTo>
                      <a:pt x="99254" y="685237"/>
                      <a:pt x="74203" y="536361"/>
                      <a:pt x="50200" y="387390"/>
                    </a:cubicBezTo>
                    <a:cubicBezTo>
                      <a:pt x="33626" y="284806"/>
                      <a:pt x="18863" y="181936"/>
                      <a:pt x="1242" y="79542"/>
                    </a:cubicBezTo>
                    <a:cubicBezTo>
                      <a:pt x="-3426" y="52587"/>
                      <a:pt x="4575" y="32203"/>
                      <a:pt x="33626" y="25440"/>
                    </a:cubicBezTo>
                    <a:cubicBezTo>
                      <a:pt x="86205" y="13153"/>
                      <a:pt x="139640" y="6105"/>
                      <a:pt x="193266" y="390"/>
                    </a:cubicBezTo>
                    <a:cubicBezTo>
                      <a:pt x="231461" y="-3611"/>
                      <a:pt x="240700" y="23821"/>
                      <a:pt x="245939" y="54111"/>
                    </a:cubicBezTo>
                    <a:cubicBezTo>
                      <a:pt x="268227" y="183746"/>
                      <a:pt x="287087" y="313953"/>
                      <a:pt x="307470" y="443874"/>
                    </a:cubicBezTo>
                    <a:cubicBezTo>
                      <a:pt x="379670" y="904122"/>
                      <a:pt x="452155" y="1364274"/>
                      <a:pt x="524164" y="1824522"/>
                    </a:cubicBezTo>
                    <a:cubicBezTo>
                      <a:pt x="640369" y="2566520"/>
                      <a:pt x="757908" y="3308422"/>
                      <a:pt x="873446" y="4050515"/>
                    </a:cubicBezTo>
                    <a:cubicBezTo>
                      <a:pt x="888591" y="4147575"/>
                      <a:pt x="904878" y="4244444"/>
                      <a:pt x="918499" y="4341694"/>
                    </a:cubicBezTo>
                    <a:cubicBezTo>
                      <a:pt x="930024" y="4423895"/>
                      <a:pt x="1003367" y="4428086"/>
                      <a:pt x="1082139" y="4428086"/>
                    </a:cubicBezTo>
                    <a:cubicBezTo>
                      <a:pt x="2545846" y="4427895"/>
                      <a:pt x="4009552" y="4427895"/>
                      <a:pt x="5473259" y="4428181"/>
                    </a:cubicBezTo>
                    <a:cubicBezTo>
                      <a:pt x="5505644" y="4428181"/>
                      <a:pt x="5541077" y="4419990"/>
                      <a:pt x="5565842" y="4451708"/>
                    </a:cubicBezTo>
                    <a:close/>
                  </a:path>
                </a:pathLst>
              </a:custGeom>
              <a:solidFill>
                <a:srgbClr val="C2B5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4411712-1798-4157-81F1-9933EB5BD593}"/>
                  </a:ext>
                </a:extLst>
              </p:cNvPr>
              <p:cNvSpPr/>
              <p:nvPr/>
            </p:nvSpPr>
            <p:spPr>
              <a:xfrm>
                <a:off x="1449294" y="2226169"/>
                <a:ext cx="934055" cy="3557074"/>
              </a:xfrm>
              <a:custGeom>
                <a:avLst/>
                <a:gdLst>
                  <a:gd name="connsiteX0" fmla="*/ 1157386 w 1158619"/>
                  <a:gd name="connsiteY0" fmla="*/ 4185243 h 4412259"/>
                  <a:gd name="connsiteX1" fmla="*/ 1139003 w 1158619"/>
                  <a:gd name="connsiteY1" fmla="*/ 4228486 h 4412259"/>
                  <a:gd name="connsiteX2" fmla="*/ 816486 w 1158619"/>
                  <a:gd name="connsiteY2" fmla="*/ 4408985 h 4412259"/>
                  <a:gd name="connsiteX3" fmla="*/ 684565 w 1158619"/>
                  <a:gd name="connsiteY3" fmla="*/ 4408890 h 4412259"/>
                  <a:gd name="connsiteX4" fmla="*/ 637988 w 1158619"/>
                  <a:gd name="connsiteY4" fmla="*/ 4156763 h 4412259"/>
                  <a:gd name="connsiteX5" fmla="*/ 1242 w 1158619"/>
                  <a:gd name="connsiteY5" fmla="*/ 145024 h 4412259"/>
                  <a:gd name="connsiteX6" fmla="*/ 23816 w 1158619"/>
                  <a:gd name="connsiteY6" fmla="*/ 107686 h 4412259"/>
                  <a:gd name="connsiteX7" fmla="*/ 465776 w 1158619"/>
                  <a:gd name="connsiteY7" fmla="*/ 1958 h 4412259"/>
                  <a:gd name="connsiteX8" fmla="*/ 495018 w 1158619"/>
                  <a:gd name="connsiteY8" fmla="*/ 27485 h 4412259"/>
                  <a:gd name="connsiteX9" fmla="*/ 1157386 w 1158619"/>
                  <a:gd name="connsiteY9" fmla="*/ 4185243 h 4412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8619" h="4412259">
                    <a:moveTo>
                      <a:pt x="1157386" y="4185243"/>
                    </a:moveTo>
                    <a:cubicBezTo>
                      <a:pt x="1160720" y="4204293"/>
                      <a:pt x="1158148" y="4217914"/>
                      <a:pt x="1139003" y="4228486"/>
                    </a:cubicBezTo>
                    <a:cubicBezTo>
                      <a:pt x="1031180" y="4288018"/>
                      <a:pt x="923928" y="4348692"/>
                      <a:pt x="816486" y="4408985"/>
                    </a:cubicBezTo>
                    <a:cubicBezTo>
                      <a:pt x="772481" y="4413272"/>
                      <a:pt x="728571" y="4413462"/>
                      <a:pt x="684565" y="4408890"/>
                    </a:cubicBezTo>
                    <a:cubicBezTo>
                      <a:pt x="659324" y="4326689"/>
                      <a:pt x="652656" y="4240869"/>
                      <a:pt x="637988" y="4156763"/>
                    </a:cubicBezTo>
                    <a:cubicBezTo>
                      <a:pt x="614842" y="4023890"/>
                      <a:pt x="29436" y="327618"/>
                      <a:pt x="1242" y="145024"/>
                    </a:cubicBezTo>
                    <a:cubicBezTo>
                      <a:pt x="-1521" y="127498"/>
                      <a:pt x="-1806" y="113591"/>
                      <a:pt x="23816" y="107686"/>
                    </a:cubicBezTo>
                    <a:cubicBezTo>
                      <a:pt x="171549" y="74158"/>
                      <a:pt x="318996" y="39106"/>
                      <a:pt x="465776" y="1958"/>
                    </a:cubicBezTo>
                    <a:cubicBezTo>
                      <a:pt x="495780" y="-5662"/>
                      <a:pt x="492255" y="10245"/>
                      <a:pt x="495018" y="27485"/>
                    </a:cubicBezTo>
                    <a:cubicBezTo>
                      <a:pt x="522926" y="200269"/>
                      <a:pt x="1148718" y="4135618"/>
                      <a:pt x="1157386" y="41852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614709F-C1C0-41D4-BB08-D32328E5961C}"/>
                  </a:ext>
                </a:extLst>
              </p:cNvPr>
              <p:cNvSpPr/>
              <p:nvPr/>
            </p:nvSpPr>
            <p:spPr>
              <a:xfrm>
                <a:off x="2591911" y="5666190"/>
                <a:ext cx="2127198" cy="120837"/>
              </a:xfrm>
              <a:custGeom>
                <a:avLst/>
                <a:gdLst>
                  <a:gd name="connsiteX0" fmla="*/ 0 w 2638615"/>
                  <a:gd name="connsiteY0" fmla="*/ 145730 h 149888"/>
                  <a:gd name="connsiteX1" fmla="*/ 85439 w 2638615"/>
                  <a:gd name="connsiteY1" fmla="*/ 17714 h 149888"/>
                  <a:gd name="connsiteX2" fmla="*/ 251936 w 2638615"/>
                  <a:gd name="connsiteY2" fmla="*/ 5237 h 149888"/>
                  <a:gd name="connsiteX3" fmla="*/ 2602992 w 2638615"/>
                  <a:gd name="connsiteY3" fmla="*/ 2665 h 149888"/>
                  <a:gd name="connsiteX4" fmla="*/ 2638616 w 2638615"/>
                  <a:gd name="connsiteY4" fmla="*/ 4189 h 149888"/>
                  <a:gd name="connsiteX5" fmla="*/ 2605850 w 2638615"/>
                  <a:gd name="connsiteY5" fmla="*/ 137920 h 149888"/>
                  <a:gd name="connsiteX6" fmla="*/ 2560415 w 2638615"/>
                  <a:gd name="connsiteY6" fmla="*/ 144302 h 149888"/>
                  <a:gd name="connsiteX7" fmla="*/ 0 w 2638615"/>
                  <a:gd name="connsiteY7" fmla="*/ 145730 h 14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8615" h="149888">
                    <a:moveTo>
                      <a:pt x="0" y="145730"/>
                    </a:moveTo>
                    <a:cubicBezTo>
                      <a:pt x="29908" y="103249"/>
                      <a:pt x="76105" y="29716"/>
                      <a:pt x="85439" y="17714"/>
                    </a:cubicBezTo>
                    <a:cubicBezTo>
                      <a:pt x="102679" y="-4479"/>
                      <a:pt x="159639" y="4094"/>
                      <a:pt x="251936" y="5237"/>
                    </a:cubicBezTo>
                    <a:cubicBezTo>
                      <a:pt x="1050417" y="2665"/>
                      <a:pt x="1820704" y="-3526"/>
                      <a:pt x="2602992" y="2665"/>
                    </a:cubicBezTo>
                    <a:cubicBezTo>
                      <a:pt x="2613946" y="2760"/>
                      <a:pt x="2624995" y="3618"/>
                      <a:pt x="2638616" y="4189"/>
                    </a:cubicBezTo>
                    <a:cubicBezTo>
                      <a:pt x="2628805" y="42194"/>
                      <a:pt x="2615184" y="101630"/>
                      <a:pt x="2605850" y="137920"/>
                    </a:cubicBezTo>
                    <a:cubicBezTo>
                      <a:pt x="2592229" y="150398"/>
                      <a:pt x="2575560" y="144302"/>
                      <a:pt x="2560415" y="144302"/>
                    </a:cubicBezTo>
                    <a:cubicBezTo>
                      <a:pt x="1722406" y="144587"/>
                      <a:pt x="136493" y="155732"/>
                      <a:pt x="0" y="145730"/>
                    </a:cubicBezTo>
                    <a:close/>
                  </a:path>
                </a:pathLst>
              </a:custGeom>
              <a:solidFill>
                <a:srgbClr val="545E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D35FE96-B9DA-4A63-92B3-74E1AFA6C5D7}"/>
                  </a:ext>
                </a:extLst>
              </p:cNvPr>
              <p:cNvSpPr/>
              <p:nvPr/>
            </p:nvSpPr>
            <p:spPr>
              <a:xfrm>
                <a:off x="4885433" y="5666066"/>
                <a:ext cx="476025" cy="121087"/>
              </a:xfrm>
              <a:custGeom>
                <a:avLst/>
                <a:gdLst>
                  <a:gd name="connsiteX0" fmla="*/ 0 w 590470"/>
                  <a:gd name="connsiteY0" fmla="*/ 141121 h 150198"/>
                  <a:gd name="connsiteX1" fmla="*/ 101060 w 590470"/>
                  <a:gd name="connsiteY1" fmla="*/ 55 h 150198"/>
                  <a:gd name="connsiteX2" fmla="*/ 555022 w 590470"/>
                  <a:gd name="connsiteY2" fmla="*/ 2913 h 150198"/>
                  <a:gd name="connsiteX3" fmla="*/ 590169 w 590470"/>
                  <a:gd name="connsiteY3" fmla="*/ 35774 h 150198"/>
                  <a:gd name="connsiteX4" fmla="*/ 588645 w 590470"/>
                  <a:gd name="connsiteY4" fmla="*/ 145026 h 150198"/>
                  <a:gd name="connsiteX5" fmla="*/ 575500 w 590470"/>
                  <a:gd name="connsiteY5" fmla="*/ 149884 h 150198"/>
                  <a:gd name="connsiteX6" fmla="*/ 14574 w 590470"/>
                  <a:gd name="connsiteY6" fmla="*/ 150074 h 150198"/>
                  <a:gd name="connsiteX7" fmla="*/ 0 w 590470"/>
                  <a:gd name="connsiteY7" fmla="*/ 141121 h 15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0470" h="150198">
                    <a:moveTo>
                      <a:pt x="0" y="141121"/>
                    </a:moveTo>
                    <a:cubicBezTo>
                      <a:pt x="8573" y="50347"/>
                      <a:pt x="17145" y="-1945"/>
                      <a:pt x="101060" y="55"/>
                    </a:cubicBezTo>
                    <a:cubicBezTo>
                      <a:pt x="237077" y="3294"/>
                      <a:pt x="418814" y="8437"/>
                      <a:pt x="555022" y="2913"/>
                    </a:cubicBezTo>
                    <a:cubicBezTo>
                      <a:pt x="580834" y="1865"/>
                      <a:pt x="592550" y="7294"/>
                      <a:pt x="590169" y="35774"/>
                    </a:cubicBezTo>
                    <a:cubicBezTo>
                      <a:pt x="587597" y="65683"/>
                      <a:pt x="589026" y="114927"/>
                      <a:pt x="588645" y="145026"/>
                    </a:cubicBezTo>
                    <a:cubicBezTo>
                      <a:pt x="584454" y="147026"/>
                      <a:pt x="580739" y="149884"/>
                      <a:pt x="575500" y="149884"/>
                    </a:cubicBezTo>
                    <a:cubicBezTo>
                      <a:pt x="388525" y="150455"/>
                      <a:pt x="201549" y="150074"/>
                      <a:pt x="14574" y="150074"/>
                    </a:cubicBezTo>
                    <a:cubicBezTo>
                      <a:pt x="7430" y="150074"/>
                      <a:pt x="2477" y="147883"/>
                      <a:pt x="0" y="141121"/>
                    </a:cubicBezTo>
                    <a:close/>
                  </a:path>
                </a:pathLst>
              </a:custGeom>
              <a:solidFill>
                <a:srgbClr val="545E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B41BC0C5-6F3C-40FC-B882-C2C5BE6459B0}"/>
                </a:ext>
              </a:extLst>
            </p:cNvPr>
            <p:cNvGrpSpPr/>
            <p:nvPr/>
          </p:nvGrpSpPr>
          <p:grpSpPr>
            <a:xfrm>
              <a:off x="1501002" y="2118041"/>
              <a:ext cx="2925165" cy="3150558"/>
              <a:chOff x="1947257" y="2168215"/>
              <a:chExt cx="2925165" cy="3150558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B522D50E-028C-4074-8DBF-2F085138BE21}"/>
                  </a:ext>
                </a:extLst>
              </p:cNvPr>
              <p:cNvSpPr/>
              <p:nvPr/>
            </p:nvSpPr>
            <p:spPr>
              <a:xfrm>
                <a:off x="2699955" y="2175279"/>
                <a:ext cx="2172369" cy="3143494"/>
              </a:xfrm>
              <a:custGeom>
                <a:avLst/>
                <a:gdLst>
                  <a:gd name="connsiteX0" fmla="*/ 2683285 w 2694646"/>
                  <a:gd name="connsiteY0" fmla="*/ 1256184 h 3899247"/>
                  <a:gd name="connsiteX1" fmla="*/ 2596512 w 2694646"/>
                  <a:gd name="connsiteY1" fmla="*/ 1115119 h 3899247"/>
                  <a:gd name="connsiteX2" fmla="*/ 2623468 w 2694646"/>
                  <a:gd name="connsiteY2" fmla="*/ 1086734 h 3899247"/>
                  <a:gd name="connsiteX3" fmla="*/ 2590702 w 2694646"/>
                  <a:gd name="connsiteY3" fmla="*/ 839465 h 3899247"/>
                  <a:gd name="connsiteX4" fmla="*/ 2412680 w 2694646"/>
                  <a:gd name="connsiteY4" fmla="*/ 549333 h 3899247"/>
                  <a:gd name="connsiteX5" fmla="*/ 2376580 w 2694646"/>
                  <a:gd name="connsiteY5" fmla="*/ 534570 h 3899247"/>
                  <a:gd name="connsiteX6" fmla="*/ 2370198 w 2694646"/>
                  <a:gd name="connsiteY6" fmla="*/ 532951 h 3899247"/>
                  <a:gd name="connsiteX7" fmla="*/ 2139312 w 2694646"/>
                  <a:gd name="connsiteY7" fmla="*/ 214815 h 3899247"/>
                  <a:gd name="connsiteX8" fmla="*/ 1934715 w 2694646"/>
                  <a:gd name="connsiteY8" fmla="*/ 88323 h 3899247"/>
                  <a:gd name="connsiteX9" fmla="*/ 1176525 w 2694646"/>
                  <a:gd name="connsiteY9" fmla="*/ 35364 h 3899247"/>
                  <a:gd name="connsiteX10" fmla="*/ 683321 w 2694646"/>
                  <a:gd name="connsiteY10" fmla="*/ 300350 h 3899247"/>
                  <a:gd name="connsiteX11" fmla="*/ 610740 w 2694646"/>
                  <a:gd name="connsiteY11" fmla="*/ 384646 h 3899247"/>
                  <a:gd name="connsiteX12" fmla="*/ 463769 w 2694646"/>
                  <a:gd name="connsiteY12" fmla="*/ 843466 h 3899247"/>
                  <a:gd name="connsiteX13" fmla="*/ 524825 w 2694646"/>
                  <a:gd name="connsiteY13" fmla="*/ 1262089 h 3899247"/>
                  <a:gd name="connsiteX14" fmla="*/ 694656 w 2694646"/>
                  <a:gd name="connsiteY14" fmla="*/ 1567080 h 3899247"/>
                  <a:gd name="connsiteX15" fmla="*/ 762092 w 2694646"/>
                  <a:gd name="connsiteY15" fmla="*/ 1883119 h 3899247"/>
                  <a:gd name="connsiteX16" fmla="*/ 747424 w 2694646"/>
                  <a:gd name="connsiteY16" fmla="*/ 2024185 h 3899247"/>
                  <a:gd name="connsiteX17" fmla="*/ 714277 w 2694646"/>
                  <a:gd name="connsiteY17" fmla="*/ 2168584 h 3899247"/>
                  <a:gd name="connsiteX18" fmla="*/ 683797 w 2694646"/>
                  <a:gd name="connsiteY18" fmla="*/ 2263262 h 3899247"/>
                  <a:gd name="connsiteX19" fmla="*/ 593405 w 2694646"/>
                  <a:gd name="connsiteY19" fmla="*/ 2521580 h 3899247"/>
                  <a:gd name="connsiteX20" fmla="*/ 524349 w 2694646"/>
                  <a:gd name="connsiteY20" fmla="*/ 2672170 h 3899247"/>
                  <a:gd name="connsiteX21" fmla="*/ 426527 w 2694646"/>
                  <a:gd name="connsiteY21" fmla="*/ 2786661 h 3899247"/>
                  <a:gd name="connsiteX22" fmla="*/ 92009 w 2694646"/>
                  <a:gd name="connsiteY22" fmla="*/ 3228335 h 3899247"/>
                  <a:gd name="connsiteX23" fmla="*/ 4379 w 2694646"/>
                  <a:gd name="connsiteY23" fmla="*/ 3401690 h 3899247"/>
                  <a:gd name="connsiteX24" fmla="*/ 19905 w 2694646"/>
                  <a:gd name="connsiteY24" fmla="*/ 3453411 h 3899247"/>
                  <a:gd name="connsiteX25" fmla="*/ 1266727 w 2694646"/>
                  <a:gd name="connsiteY25" fmla="*/ 3895752 h 3899247"/>
                  <a:gd name="connsiteX26" fmla="*/ 1892710 w 2694646"/>
                  <a:gd name="connsiteY26" fmla="*/ 3843460 h 3899247"/>
                  <a:gd name="connsiteX27" fmla="*/ 2200653 w 2694646"/>
                  <a:gd name="connsiteY27" fmla="*/ 3747352 h 3899247"/>
                  <a:gd name="connsiteX28" fmla="*/ 2415823 w 2694646"/>
                  <a:gd name="connsiteY28" fmla="*/ 3657627 h 3899247"/>
                  <a:gd name="connsiteX29" fmla="*/ 2285140 w 2694646"/>
                  <a:gd name="connsiteY29" fmla="*/ 3452935 h 3899247"/>
                  <a:gd name="connsiteX30" fmla="*/ 2225133 w 2694646"/>
                  <a:gd name="connsiteY30" fmla="*/ 3165280 h 3899247"/>
                  <a:gd name="connsiteX31" fmla="*/ 1906903 w 2694646"/>
                  <a:gd name="connsiteY31" fmla="*/ 2489671 h 3899247"/>
                  <a:gd name="connsiteX32" fmla="*/ 1882042 w 2694646"/>
                  <a:gd name="connsiteY32" fmla="*/ 2434903 h 3899247"/>
                  <a:gd name="connsiteX33" fmla="*/ 1910522 w 2694646"/>
                  <a:gd name="connsiteY33" fmla="*/ 2317078 h 3899247"/>
                  <a:gd name="connsiteX34" fmla="*/ 1959766 w 2694646"/>
                  <a:gd name="connsiteY34" fmla="*/ 2187824 h 3899247"/>
                  <a:gd name="connsiteX35" fmla="*/ 2013677 w 2694646"/>
                  <a:gd name="connsiteY35" fmla="*/ 2178490 h 3899247"/>
                  <a:gd name="connsiteX36" fmla="*/ 2329050 w 2694646"/>
                  <a:gd name="connsiteY36" fmla="*/ 2184490 h 3899247"/>
                  <a:gd name="connsiteX37" fmla="*/ 2491261 w 2694646"/>
                  <a:gd name="connsiteY37" fmla="*/ 1933411 h 3899247"/>
                  <a:gd name="connsiteX38" fmla="*/ 2488118 w 2694646"/>
                  <a:gd name="connsiteY38" fmla="*/ 1919600 h 3899247"/>
                  <a:gd name="connsiteX39" fmla="*/ 2519550 w 2694646"/>
                  <a:gd name="connsiteY39" fmla="*/ 1757103 h 3899247"/>
                  <a:gd name="connsiteX40" fmla="*/ 2519836 w 2694646"/>
                  <a:gd name="connsiteY40" fmla="*/ 1692715 h 3899247"/>
                  <a:gd name="connsiteX41" fmla="*/ 2527647 w 2694646"/>
                  <a:gd name="connsiteY41" fmla="*/ 1626611 h 3899247"/>
                  <a:gd name="connsiteX42" fmla="*/ 2539172 w 2694646"/>
                  <a:gd name="connsiteY42" fmla="*/ 1541934 h 3899247"/>
                  <a:gd name="connsiteX43" fmla="*/ 2509930 w 2694646"/>
                  <a:gd name="connsiteY43" fmla="*/ 1467829 h 3899247"/>
                  <a:gd name="connsiteX44" fmla="*/ 2555936 w 2694646"/>
                  <a:gd name="connsiteY44" fmla="*/ 1397440 h 3899247"/>
                  <a:gd name="connsiteX45" fmla="*/ 2648519 w 2694646"/>
                  <a:gd name="connsiteY45" fmla="*/ 1362769 h 3899247"/>
                  <a:gd name="connsiteX46" fmla="*/ 2683285 w 2694646"/>
                  <a:gd name="connsiteY46" fmla="*/ 1256184 h 389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694646" h="3899247">
                    <a:moveTo>
                      <a:pt x="2683285" y="1256184"/>
                    </a:moveTo>
                    <a:cubicBezTo>
                      <a:pt x="2662140" y="1204368"/>
                      <a:pt x="2626802" y="1161315"/>
                      <a:pt x="2596512" y="1115119"/>
                    </a:cubicBezTo>
                    <a:cubicBezTo>
                      <a:pt x="2612514" y="1112261"/>
                      <a:pt x="2619753" y="1102736"/>
                      <a:pt x="2623468" y="1086734"/>
                    </a:cubicBezTo>
                    <a:cubicBezTo>
                      <a:pt x="2643566" y="1000056"/>
                      <a:pt x="2630897" y="917951"/>
                      <a:pt x="2590702" y="839465"/>
                    </a:cubicBezTo>
                    <a:cubicBezTo>
                      <a:pt x="2538886" y="738214"/>
                      <a:pt x="2476021" y="643631"/>
                      <a:pt x="2412680" y="549333"/>
                    </a:cubicBezTo>
                    <a:cubicBezTo>
                      <a:pt x="2404107" y="536570"/>
                      <a:pt x="2396773" y="519330"/>
                      <a:pt x="2376580" y="534570"/>
                    </a:cubicBezTo>
                    <a:cubicBezTo>
                      <a:pt x="2374580" y="533427"/>
                      <a:pt x="2372484" y="532951"/>
                      <a:pt x="2370198" y="532951"/>
                    </a:cubicBezTo>
                    <a:cubicBezTo>
                      <a:pt x="2323431" y="405030"/>
                      <a:pt x="2246945" y="298635"/>
                      <a:pt x="2139312" y="214815"/>
                    </a:cubicBezTo>
                    <a:cubicBezTo>
                      <a:pt x="2079305" y="159380"/>
                      <a:pt x="2009106" y="119851"/>
                      <a:pt x="1934715" y="88323"/>
                    </a:cubicBezTo>
                    <a:cubicBezTo>
                      <a:pt x="1688304" y="-16261"/>
                      <a:pt x="1433986" y="-19881"/>
                      <a:pt x="1176525" y="35364"/>
                    </a:cubicBezTo>
                    <a:cubicBezTo>
                      <a:pt x="986978" y="76036"/>
                      <a:pt x="818766" y="158237"/>
                      <a:pt x="683321" y="300350"/>
                    </a:cubicBezTo>
                    <a:cubicBezTo>
                      <a:pt x="654365" y="324353"/>
                      <a:pt x="634267" y="355976"/>
                      <a:pt x="610740" y="384646"/>
                    </a:cubicBezTo>
                    <a:cubicBezTo>
                      <a:pt x="496726" y="589434"/>
                      <a:pt x="468151" y="708210"/>
                      <a:pt x="463769" y="843466"/>
                    </a:cubicBezTo>
                    <a:cubicBezTo>
                      <a:pt x="453197" y="987483"/>
                      <a:pt x="482343" y="1125501"/>
                      <a:pt x="524825" y="1262089"/>
                    </a:cubicBezTo>
                    <a:cubicBezTo>
                      <a:pt x="560258" y="1376008"/>
                      <a:pt x="634362" y="1467639"/>
                      <a:pt x="694656" y="1567080"/>
                    </a:cubicBezTo>
                    <a:cubicBezTo>
                      <a:pt x="754187" y="1665282"/>
                      <a:pt x="783809" y="1767676"/>
                      <a:pt x="762092" y="1883119"/>
                    </a:cubicBezTo>
                    <a:cubicBezTo>
                      <a:pt x="753425" y="1929411"/>
                      <a:pt x="752091" y="1977131"/>
                      <a:pt x="747424" y="2024185"/>
                    </a:cubicBezTo>
                    <a:cubicBezTo>
                      <a:pt x="732184" y="2075429"/>
                      <a:pt x="725898" y="2118482"/>
                      <a:pt x="714277" y="2168584"/>
                    </a:cubicBezTo>
                    <a:cubicBezTo>
                      <a:pt x="703704" y="2192777"/>
                      <a:pt x="691322" y="2234306"/>
                      <a:pt x="683797" y="2263262"/>
                    </a:cubicBezTo>
                    <a:cubicBezTo>
                      <a:pt x="631600" y="2341653"/>
                      <a:pt x="593024" y="2424330"/>
                      <a:pt x="593405" y="2521580"/>
                    </a:cubicBezTo>
                    <a:cubicBezTo>
                      <a:pt x="593691" y="2581302"/>
                      <a:pt x="564639" y="2629689"/>
                      <a:pt x="524349" y="2672170"/>
                    </a:cubicBezTo>
                    <a:cubicBezTo>
                      <a:pt x="489773" y="2708651"/>
                      <a:pt x="454340" y="2744370"/>
                      <a:pt x="426527" y="2786661"/>
                    </a:cubicBezTo>
                    <a:cubicBezTo>
                      <a:pt x="291367" y="2916010"/>
                      <a:pt x="188307" y="3069649"/>
                      <a:pt x="92009" y="3228335"/>
                    </a:cubicBezTo>
                    <a:cubicBezTo>
                      <a:pt x="58385" y="3283771"/>
                      <a:pt x="26667" y="3340254"/>
                      <a:pt x="4379" y="3401690"/>
                    </a:cubicBezTo>
                    <a:cubicBezTo>
                      <a:pt x="-4003" y="3424645"/>
                      <a:pt x="-1146" y="3438647"/>
                      <a:pt x="19905" y="3453411"/>
                    </a:cubicBezTo>
                    <a:cubicBezTo>
                      <a:pt x="389284" y="3711253"/>
                      <a:pt x="816290" y="3870892"/>
                      <a:pt x="1266727" y="3895752"/>
                    </a:cubicBezTo>
                    <a:cubicBezTo>
                      <a:pt x="1476372" y="3907277"/>
                      <a:pt x="1687923" y="3890418"/>
                      <a:pt x="1892710" y="3843460"/>
                    </a:cubicBezTo>
                    <a:cubicBezTo>
                      <a:pt x="1997675" y="3819457"/>
                      <a:pt x="2100831" y="3787548"/>
                      <a:pt x="2200653" y="3747352"/>
                    </a:cubicBezTo>
                    <a:cubicBezTo>
                      <a:pt x="2227228" y="3736684"/>
                      <a:pt x="2395344" y="3640768"/>
                      <a:pt x="2415823" y="3657627"/>
                    </a:cubicBezTo>
                    <a:cubicBezTo>
                      <a:pt x="2347529" y="3601429"/>
                      <a:pt x="2308286" y="3532183"/>
                      <a:pt x="2285140" y="3452935"/>
                    </a:cubicBezTo>
                    <a:cubicBezTo>
                      <a:pt x="2257613" y="3358637"/>
                      <a:pt x="2243992" y="3261387"/>
                      <a:pt x="2225133" y="3165280"/>
                    </a:cubicBezTo>
                    <a:cubicBezTo>
                      <a:pt x="2175507" y="2913343"/>
                      <a:pt x="2098260" y="2674837"/>
                      <a:pt x="1906903" y="2489671"/>
                    </a:cubicBezTo>
                    <a:cubicBezTo>
                      <a:pt x="1891948" y="2475193"/>
                      <a:pt x="1881566" y="2457096"/>
                      <a:pt x="1882042" y="2434903"/>
                    </a:cubicBezTo>
                    <a:cubicBezTo>
                      <a:pt x="1894234" y="2396612"/>
                      <a:pt x="1917761" y="2365180"/>
                      <a:pt x="1910522" y="2317078"/>
                    </a:cubicBezTo>
                    <a:cubicBezTo>
                      <a:pt x="1903950" y="2273454"/>
                      <a:pt x="1937954" y="2229353"/>
                      <a:pt x="1959766" y="2187824"/>
                    </a:cubicBezTo>
                    <a:cubicBezTo>
                      <a:pt x="1975768" y="2173441"/>
                      <a:pt x="1995294" y="2178204"/>
                      <a:pt x="2013677" y="2178490"/>
                    </a:cubicBezTo>
                    <a:cubicBezTo>
                      <a:pt x="2118834" y="2180204"/>
                      <a:pt x="2223894" y="2182490"/>
                      <a:pt x="2329050" y="2184490"/>
                    </a:cubicBezTo>
                    <a:cubicBezTo>
                      <a:pt x="2479355" y="2157154"/>
                      <a:pt x="2530980" y="2077239"/>
                      <a:pt x="2491261" y="1933411"/>
                    </a:cubicBezTo>
                    <a:cubicBezTo>
                      <a:pt x="2490023" y="1928839"/>
                      <a:pt x="2490118" y="1923696"/>
                      <a:pt x="2488118" y="1919600"/>
                    </a:cubicBezTo>
                    <a:cubicBezTo>
                      <a:pt x="2457352" y="1857402"/>
                      <a:pt x="2468687" y="1803109"/>
                      <a:pt x="2519550" y="1757103"/>
                    </a:cubicBezTo>
                    <a:cubicBezTo>
                      <a:pt x="2544220" y="1734815"/>
                      <a:pt x="2541934" y="1713193"/>
                      <a:pt x="2519836" y="1692715"/>
                    </a:cubicBezTo>
                    <a:cubicBezTo>
                      <a:pt x="2490975" y="1665949"/>
                      <a:pt x="2496786" y="1647185"/>
                      <a:pt x="2527647" y="1626611"/>
                    </a:cubicBezTo>
                    <a:cubicBezTo>
                      <a:pt x="2561365" y="1604132"/>
                      <a:pt x="2565651" y="1574509"/>
                      <a:pt x="2539172" y="1541934"/>
                    </a:cubicBezTo>
                    <a:cubicBezTo>
                      <a:pt x="2521741" y="1520407"/>
                      <a:pt x="2515645" y="1494023"/>
                      <a:pt x="2509930" y="1467829"/>
                    </a:cubicBezTo>
                    <a:cubicBezTo>
                      <a:pt x="2498500" y="1415918"/>
                      <a:pt x="2504310" y="1406584"/>
                      <a:pt x="2555936" y="1397440"/>
                    </a:cubicBezTo>
                    <a:cubicBezTo>
                      <a:pt x="2589083" y="1391534"/>
                      <a:pt x="2619944" y="1380485"/>
                      <a:pt x="2648519" y="1362769"/>
                    </a:cubicBezTo>
                    <a:cubicBezTo>
                      <a:pt x="2697096" y="1332860"/>
                      <a:pt x="2704811" y="1308857"/>
                      <a:pt x="2683285" y="125618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EEAEF354-FBB2-40B8-9FA5-530761834EF5}"/>
                  </a:ext>
                </a:extLst>
              </p:cNvPr>
              <p:cNvSpPr/>
              <p:nvPr/>
            </p:nvSpPr>
            <p:spPr>
              <a:xfrm>
                <a:off x="3160202" y="2346605"/>
                <a:ext cx="1712220" cy="1589996"/>
              </a:xfrm>
              <a:custGeom>
                <a:avLst/>
                <a:gdLst>
                  <a:gd name="connsiteX0" fmla="*/ 2112576 w 2123869"/>
                  <a:gd name="connsiteY0" fmla="*/ 1043954 h 1972260"/>
                  <a:gd name="connsiteX1" fmla="*/ 2025804 w 2123869"/>
                  <a:gd name="connsiteY1" fmla="*/ 902889 h 1972260"/>
                  <a:gd name="connsiteX2" fmla="*/ 2018184 w 2123869"/>
                  <a:gd name="connsiteY2" fmla="*/ 896222 h 1972260"/>
                  <a:gd name="connsiteX3" fmla="*/ 1994085 w 2123869"/>
                  <a:gd name="connsiteY3" fmla="*/ 858503 h 1972260"/>
                  <a:gd name="connsiteX4" fmla="*/ 1990657 w 2123869"/>
                  <a:gd name="connsiteY4" fmla="*/ 858503 h 1972260"/>
                  <a:gd name="connsiteX5" fmla="*/ 1843686 w 2123869"/>
                  <a:gd name="connsiteY5" fmla="*/ 657335 h 1972260"/>
                  <a:gd name="connsiteX6" fmla="*/ 1830637 w 2123869"/>
                  <a:gd name="connsiteY6" fmla="*/ 606281 h 1972260"/>
                  <a:gd name="connsiteX7" fmla="*/ 1842162 w 2123869"/>
                  <a:gd name="connsiteY7" fmla="*/ 486932 h 1972260"/>
                  <a:gd name="connsiteX8" fmla="*/ 1848067 w 2123869"/>
                  <a:gd name="connsiteY8" fmla="*/ 481693 h 1972260"/>
                  <a:gd name="connsiteX9" fmla="*/ 1805871 w 2123869"/>
                  <a:gd name="connsiteY9" fmla="*/ 322340 h 1972260"/>
                  <a:gd name="connsiteX10" fmla="*/ 1799490 w 2123869"/>
                  <a:gd name="connsiteY10" fmla="*/ 320721 h 1972260"/>
                  <a:gd name="connsiteX11" fmla="*/ 1799490 w 2123869"/>
                  <a:gd name="connsiteY11" fmla="*/ 320721 h 1972260"/>
                  <a:gd name="connsiteX12" fmla="*/ 1568604 w 2123869"/>
                  <a:gd name="connsiteY12" fmla="*/ 2586 h 1972260"/>
                  <a:gd name="connsiteX13" fmla="*/ 1494404 w 2123869"/>
                  <a:gd name="connsiteY13" fmla="*/ 12111 h 1972260"/>
                  <a:gd name="connsiteX14" fmla="*/ 902997 w 2123869"/>
                  <a:gd name="connsiteY14" fmla="*/ 124220 h 1972260"/>
                  <a:gd name="connsiteX15" fmla="*/ 182526 w 2123869"/>
                  <a:gd name="connsiteY15" fmla="*/ 81929 h 1972260"/>
                  <a:gd name="connsiteX16" fmla="*/ 112517 w 2123869"/>
                  <a:gd name="connsiteY16" fmla="*/ 88121 h 1972260"/>
                  <a:gd name="connsiteX17" fmla="*/ 39936 w 2123869"/>
                  <a:gd name="connsiteY17" fmla="*/ 172417 h 1972260"/>
                  <a:gd name="connsiteX18" fmla="*/ 35936 w 2123869"/>
                  <a:gd name="connsiteY18" fmla="*/ 190514 h 1972260"/>
                  <a:gd name="connsiteX19" fmla="*/ 5075 w 2123869"/>
                  <a:gd name="connsiteY19" fmla="*/ 516079 h 1972260"/>
                  <a:gd name="connsiteX20" fmla="*/ 3741 w 2123869"/>
                  <a:gd name="connsiteY20" fmla="*/ 557608 h 1972260"/>
                  <a:gd name="connsiteX21" fmla="*/ 57462 w 2123869"/>
                  <a:gd name="connsiteY21" fmla="*/ 565037 h 1972260"/>
                  <a:gd name="connsiteX22" fmla="*/ 96705 w 2123869"/>
                  <a:gd name="connsiteY22" fmla="*/ 605138 h 1972260"/>
                  <a:gd name="connsiteX23" fmla="*/ 154332 w 2123869"/>
                  <a:gd name="connsiteY23" fmla="*/ 1031381 h 1972260"/>
                  <a:gd name="connsiteX24" fmla="*/ 982149 w 2123869"/>
                  <a:gd name="connsiteY24" fmla="*/ 1471817 h 1972260"/>
                  <a:gd name="connsiteX25" fmla="*/ 1046539 w 2123869"/>
                  <a:gd name="connsiteY25" fmla="*/ 1455244 h 1972260"/>
                  <a:gd name="connsiteX26" fmla="*/ 1406297 w 2123869"/>
                  <a:gd name="connsiteY26" fmla="*/ 1246646 h 1972260"/>
                  <a:gd name="connsiteX27" fmla="*/ 1520217 w 2123869"/>
                  <a:gd name="connsiteY27" fmla="*/ 1106629 h 1972260"/>
                  <a:gd name="connsiteX28" fmla="*/ 1539076 w 2123869"/>
                  <a:gd name="connsiteY28" fmla="*/ 1123583 h 1972260"/>
                  <a:gd name="connsiteX29" fmla="*/ 1598131 w 2123869"/>
                  <a:gd name="connsiteY29" fmla="*/ 1278460 h 1972260"/>
                  <a:gd name="connsiteX30" fmla="*/ 1735196 w 2123869"/>
                  <a:gd name="connsiteY30" fmla="*/ 1917206 h 1972260"/>
                  <a:gd name="connsiteX31" fmla="*/ 1758246 w 2123869"/>
                  <a:gd name="connsiteY31" fmla="*/ 1972261 h 1972260"/>
                  <a:gd name="connsiteX32" fmla="*/ 1920457 w 2123869"/>
                  <a:gd name="connsiteY32" fmla="*/ 1721182 h 1972260"/>
                  <a:gd name="connsiteX33" fmla="*/ 1917314 w 2123869"/>
                  <a:gd name="connsiteY33" fmla="*/ 1707371 h 1972260"/>
                  <a:gd name="connsiteX34" fmla="*/ 1948746 w 2123869"/>
                  <a:gd name="connsiteY34" fmla="*/ 1544874 h 1972260"/>
                  <a:gd name="connsiteX35" fmla="*/ 1949032 w 2123869"/>
                  <a:gd name="connsiteY35" fmla="*/ 1480485 h 1972260"/>
                  <a:gd name="connsiteX36" fmla="*/ 1956843 w 2123869"/>
                  <a:gd name="connsiteY36" fmla="*/ 1414382 h 1972260"/>
                  <a:gd name="connsiteX37" fmla="*/ 1968368 w 2123869"/>
                  <a:gd name="connsiteY37" fmla="*/ 1329704 h 1972260"/>
                  <a:gd name="connsiteX38" fmla="*/ 1939126 w 2123869"/>
                  <a:gd name="connsiteY38" fmla="*/ 1255600 h 1972260"/>
                  <a:gd name="connsiteX39" fmla="*/ 1985132 w 2123869"/>
                  <a:gd name="connsiteY39" fmla="*/ 1185210 h 1972260"/>
                  <a:gd name="connsiteX40" fmla="*/ 2077715 w 2123869"/>
                  <a:gd name="connsiteY40" fmla="*/ 1150539 h 1972260"/>
                  <a:gd name="connsiteX41" fmla="*/ 2112576 w 2123869"/>
                  <a:gd name="connsiteY41" fmla="*/ 1043954 h 1972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123869" h="1972260">
                    <a:moveTo>
                      <a:pt x="2112576" y="1043954"/>
                    </a:moveTo>
                    <a:cubicBezTo>
                      <a:pt x="2091431" y="992138"/>
                      <a:pt x="2056093" y="949085"/>
                      <a:pt x="2025804" y="902889"/>
                    </a:cubicBezTo>
                    <a:cubicBezTo>
                      <a:pt x="2023708" y="899936"/>
                      <a:pt x="2021137" y="897841"/>
                      <a:pt x="2018184" y="896222"/>
                    </a:cubicBezTo>
                    <a:cubicBezTo>
                      <a:pt x="2023899" y="876029"/>
                      <a:pt x="2011040" y="866123"/>
                      <a:pt x="1994085" y="858503"/>
                    </a:cubicBezTo>
                    <a:cubicBezTo>
                      <a:pt x="1992942" y="858407"/>
                      <a:pt x="1991799" y="858503"/>
                      <a:pt x="1990657" y="858503"/>
                    </a:cubicBezTo>
                    <a:cubicBezTo>
                      <a:pt x="1941603" y="791542"/>
                      <a:pt x="1892358" y="724581"/>
                      <a:pt x="1843686" y="657335"/>
                    </a:cubicBezTo>
                    <a:cubicBezTo>
                      <a:pt x="1832923" y="642380"/>
                      <a:pt x="1819683" y="628188"/>
                      <a:pt x="1830637" y="606281"/>
                    </a:cubicBezTo>
                    <a:cubicBezTo>
                      <a:pt x="1849687" y="568181"/>
                      <a:pt x="1846924" y="527509"/>
                      <a:pt x="1842162" y="486932"/>
                    </a:cubicBezTo>
                    <a:cubicBezTo>
                      <a:pt x="1844257" y="485504"/>
                      <a:pt x="1846257" y="483789"/>
                      <a:pt x="1848067" y="481693"/>
                    </a:cubicBezTo>
                    <a:cubicBezTo>
                      <a:pt x="1853115" y="423496"/>
                      <a:pt x="1839399" y="370346"/>
                      <a:pt x="1805871" y="322340"/>
                    </a:cubicBezTo>
                    <a:cubicBezTo>
                      <a:pt x="1803871" y="321197"/>
                      <a:pt x="1801776" y="320721"/>
                      <a:pt x="1799490" y="320721"/>
                    </a:cubicBezTo>
                    <a:cubicBezTo>
                      <a:pt x="1799490" y="320721"/>
                      <a:pt x="1799490" y="320721"/>
                      <a:pt x="1799490" y="320721"/>
                    </a:cubicBezTo>
                    <a:cubicBezTo>
                      <a:pt x="1752722" y="192800"/>
                      <a:pt x="1676236" y="86406"/>
                      <a:pt x="1568604" y="2586"/>
                    </a:cubicBezTo>
                    <a:cubicBezTo>
                      <a:pt x="1542505" y="-4462"/>
                      <a:pt x="1518693" y="4301"/>
                      <a:pt x="1494404" y="12111"/>
                    </a:cubicBezTo>
                    <a:cubicBezTo>
                      <a:pt x="1302094" y="74690"/>
                      <a:pt x="1105498" y="116886"/>
                      <a:pt x="902997" y="124220"/>
                    </a:cubicBezTo>
                    <a:cubicBezTo>
                      <a:pt x="661728" y="132983"/>
                      <a:pt x="421984" y="107933"/>
                      <a:pt x="182526" y="81929"/>
                    </a:cubicBezTo>
                    <a:cubicBezTo>
                      <a:pt x="158237" y="79262"/>
                      <a:pt x="135282" y="79548"/>
                      <a:pt x="112517" y="88121"/>
                    </a:cubicBezTo>
                    <a:cubicBezTo>
                      <a:pt x="83561" y="112123"/>
                      <a:pt x="63463" y="143747"/>
                      <a:pt x="39936" y="172417"/>
                    </a:cubicBezTo>
                    <a:cubicBezTo>
                      <a:pt x="36793" y="178037"/>
                      <a:pt x="34507" y="184323"/>
                      <a:pt x="35936" y="190514"/>
                    </a:cubicBezTo>
                    <a:cubicBezTo>
                      <a:pt x="61939" y="302528"/>
                      <a:pt x="40413" y="409875"/>
                      <a:pt x="5075" y="516079"/>
                    </a:cubicBezTo>
                    <a:cubicBezTo>
                      <a:pt x="598" y="529604"/>
                      <a:pt x="-3021" y="543511"/>
                      <a:pt x="3741" y="557608"/>
                    </a:cubicBezTo>
                    <a:cubicBezTo>
                      <a:pt x="19743" y="573705"/>
                      <a:pt x="39365" y="568943"/>
                      <a:pt x="57462" y="565037"/>
                    </a:cubicBezTo>
                    <a:cubicBezTo>
                      <a:pt x="93372" y="557322"/>
                      <a:pt x="101849" y="570848"/>
                      <a:pt x="96705" y="605138"/>
                    </a:cubicBezTo>
                    <a:cubicBezTo>
                      <a:pt x="74607" y="752585"/>
                      <a:pt x="95658" y="893555"/>
                      <a:pt x="154332" y="1031381"/>
                    </a:cubicBezTo>
                    <a:cubicBezTo>
                      <a:pt x="287491" y="1343897"/>
                      <a:pt x="648774" y="1537826"/>
                      <a:pt x="982149" y="1471817"/>
                    </a:cubicBezTo>
                    <a:cubicBezTo>
                      <a:pt x="1003390" y="1465055"/>
                      <a:pt x="1025107" y="1460578"/>
                      <a:pt x="1046539" y="1455244"/>
                    </a:cubicBezTo>
                    <a:cubicBezTo>
                      <a:pt x="1186461" y="1420192"/>
                      <a:pt x="1310571" y="1358470"/>
                      <a:pt x="1406297" y="1246646"/>
                    </a:cubicBezTo>
                    <a:cubicBezTo>
                      <a:pt x="1445446" y="1200926"/>
                      <a:pt x="1480878" y="1152349"/>
                      <a:pt x="1520217" y="1106629"/>
                    </a:cubicBezTo>
                    <a:cubicBezTo>
                      <a:pt x="1532980" y="1104914"/>
                      <a:pt x="1535838" y="1115297"/>
                      <a:pt x="1539076" y="1123583"/>
                    </a:cubicBezTo>
                    <a:cubicBezTo>
                      <a:pt x="1559555" y="1174923"/>
                      <a:pt x="1581558" y="1225596"/>
                      <a:pt x="1598131" y="1278460"/>
                    </a:cubicBezTo>
                    <a:cubicBezTo>
                      <a:pt x="1663282" y="1487248"/>
                      <a:pt x="1702430" y="1701465"/>
                      <a:pt x="1735196" y="1917206"/>
                    </a:cubicBezTo>
                    <a:cubicBezTo>
                      <a:pt x="1738339" y="1937590"/>
                      <a:pt x="1739958" y="1958354"/>
                      <a:pt x="1758246" y="1972261"/>
                    </a:cubicBezTo>
                    <a:cubicBezTo>
                      <a:pt x="1908646" y="1944924"/>
                      <a:pt x="1960176" y="1865009"/>
                      <a:pt x="1920457" y="1721182"/>
                    </a:cubicBezTo>
                    <a:cubicBezTo>
                      <a:pt x="1919219" y="1716610"/>
                      <a:pt x="1919314" y="1711466"/>
                      <a:pt x="1917314" y="1707371"/>
                    </a:cubicBezTo>
                    <a:cubicBezTo>
                      <a:pt x="1886548" y="1645172"/>
                      <a:pt x="1897883" y="1590880"/>
                      <a:pt x="1948746" y="1544874"/>
                    </a:cubicBezTo>
                    <a:cubicBezTo>
                      <a:pt x="1973416" y="1522586"/>
                      <a:pt x="1971130" y="1500964"/>
                      <a:pt x="1949032" y="1480485"/>
                    </a:cubicBezTo>
                    <a:cubicBezTo>
                      <a:pt x="1920171" y="1453720"/>
                      <a:pt x="1925982" y="1434956"/>
                      <a:pt x="1956843" y="1414382"/>
                    </a:cubicBezTo>
                    <a:cubicBezTo>
                      <a:pt x="1990561" y="1391903"/>
                      <a:pt x="1994848" y="1362280"/>
                      <a:pt x="1968368" y="1329704"/>
                    </a:cubicBezTo>
                    <a:cubicBezTo>
                      <a:pt x="1950937" y="1308178"/>
                      <a:pt x="1944841" y="1281794"/>
                      <a:pt x="1939126" y="1255600"/>
                    </a:cubicBezTo>
                    <a:cubicBezTo>
                      <a:pt x="1927696" y="1203689"/>
                      <a:pt x="1933507" y="1194354"/>
                      <a:pt x="1985132" y="1185210"/>
                    </a:cubicBezTo>
                    <a:cubicBezTo>
                      <a:pt x="2018279" y="1179305"/>
                      <a:pt x="2049140" y="1168256"/>
                      <a:pt x="2077715" y="1150539"/>
                    </a:cubicBezTo>
                    <a:cubicBezTo>
                      <a:pt x="2126292" y="1120631"/>
                      <a:pt x="2134008" y="1096628"/>
                      <a:pt x="2112576" y="1043954"/>
                    </a:cubicBezTo>
                    <a:close/>
                  </a:path>
                </a:pathLst>
              </a:custGeom>
              <a:solidFill>
                <a:srgbClr val="F7B89A"/>
              </a:solidFill>
              <a:ln w="51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23E818A-7D8F-4169-8ECC-63AF28951C8A}"/>
                  </a:ext>
                </a:extLst>
              </p:cNvPr>
              <p:cNvSpPr/>
              <p:nvPr/>
            </p:nvSpPr>
            <p:spPr>
              <a:xfrm>
                <a:off x="3078332" y="4364487"/>
                <a:ext cx="1096441" cy="946826"/>
              </a:xfrm>
              <a:custGeom>
                <a:avLst/>
                <a:gdLst>
                  <a:gd name="connsiteX0" fmla="*/ 1345830 w 1360045"/>
                  <a:gd name="connsiteY0" fmla="*/ 1134214 h 1174460"/>
                  <a:gd name="connsiteX1" fmla="*/ 798428 w 1360045"/>
                  <a:gd name="connsiteY1" fmla="*/ 1171171 h 1174460"/>
                  <a:gd name="connsiteX2" fmla="*/ 49192 w 1360045"/>
                  <a:gd name="connsiteY2" fmla="*/ 1004388 h 1174460"/>
                  <a:gd name="connsiteX3" fmla="*/ 12235 w 1360045"/>
                  <a:gd name="connsiteY3" fmla="*/ 979147 h 1174460"/>
                  <a:gd name="connsiteX4" fmla="*/ 1376 w 1360045"/>
                  <a:gd name="connsiteY4" fmla="*/ 919901 h 1174460"/>
                  <a:gd name="connsiteX5" fmla="*/ 158063 w 1360045"/>
                  <a:gd name="connsiteY5" fmla="*/ 306777 h 1174460"/>
                  <a:gd name="connsiteX6" fmla="*/ 660887 w 1360045"/>
                  <a:gd name="connsiteY6" fmla="*/ 72 h 1174460"/>
                  <a:gd name="connsiteX7" fmla="*/ 1081321 w 1360045"/>
                  <a:gd name="connsiteY7" fmla="*/ 148471 h 1174460"/>
                  <a:gd name="connsiteX8" fmla="*/ 1260200 w 1360045"/>
                  <a:gd name="connsiteY8" fmla="*/ 430316 h 1174460"/>
                  <a:gd name="connsiteX9" fmla="*/ 1342020 w 1360045"/>
                  <a:gd name="connsiteY9" fmla="*/ 863132 h 1174460"/>
                  <a:gd name="connsiteX10" fmla="*/ 1358403 w 1360045"/>
                  <a:gd name="connsiteY10" fmla="*/ 1076016 h 1174460"/>
                  <a:gd name="connsiteX11" fmla="*/ 1345830 w 1360045"/>
                  <a:gd name="connsiteY11" fmla="*/ 1134214 h 1174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60045" h="1174460">
                    <a:moveTo>
                      <a:pt x="1345830" y="1134214"/>
                    </a:moveTo>
                    <a:cubicBezTo>
                      <a:pt x="1164760" y="1167551"/>
                      <a:pt x="982356" y="1181362"/>
                      <a:pt x="798428" y="1171171"/>
                    </a:cubicBezTo>
                    <a:cubicBezTo>
                      <a:pt x="539539" y="1156883"/>
                      <a:pt x="288841" y="1105067"/>
                      <a:pt x="49192" y="1004388"/>
                    </a:cubicBezTo>
                    <a:cubicBezTo>
                      <a:pt x="35285" y="998577"/>
                      <a:pt x="17283" y="998101"/>
                      <a:pt x="12235" y="979147"/>
                    </a:cubicBezTo>
                    <a:cubicBezTo>
                      <a:pt x="-2053" y="961430"/>
                      <a:pt x="-910" y="939904"/>
                      <a:pt x="1376" y="919901"/>
                    </a:cubicBezTo>
                    <a:cubicBezTo>
                      <a:pt x="25189" y="708351"/>
                      <a:pt x="58241" y="498515"/>
                      <a:pt x="158063" y="306777"/>
                    </a:cubicBezTo>
                    <a:cubicBezTo>
                      <a:pt x="263409" y="104371"/>
                      <a:pt x="431811" y="3215"/>
                      <a:pt x="660887" y="72"/>
                    </a:cubicBezTo>
                    <a:cubicBezTo>
                      <a:pt x="820050" y="-2119"/>
                      <a:pt x="960734" y="45887"/>
                      <a:pt x="1081321" y="148471"/>
                    </a:cubicBezTo>
                    <a:cubicBezTo>
                      <a:pt x="1169332" y="223433"/>
                      <a:pt x="1220195" y="324398"/>
                      <a:pt x="1260200" y="430316"/>
                    </a:cubicBezTo>
                    <a:cubicBezTo>
                      <a:pt x="1312778" y="569572"/>
                      <a:pt x="1325827" y="716638"/>
                      <a:pt x="1342020" y="863132"/>
                    </a:cubicBezTo>
                    <a:cubicBezTo>
                      <a:pt x="1349926" y="933998"/>
                      <a:pt x="1347545" y="1005435"/>
                      <a:pt x="1358403" y="1076016"/>
                    </a:cubicBezTo>
                    <a:cubicBezTo>
                      <a:pt x="1361546" y="1096590"/>
                      <a:pt x="1361546" y="1117354"/>
                      <a:pt x="1345830" y="1134214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441B41A-2C7C-49E2-84D2-899888ADCAD4}"/>
                  </a:ext>
                </a:extLst>
              </p:cNvPr>
              <p:cNvSpPr/>
              <p:nvPr/>
            </p:nvSpPr>
            <p:spPr>
              <a:xfrm>
                <a:off x="3251602" y="2168215"/>
                <a:ext cx="1173714" cy="285003"/>
              </a:xfrm>
              <a:custGeom>
                <a:avLst/>
                <a:gdLst>
                  <a:gd name="connsiteX0" fmla="*/ 1455896 w 1455896"/>
                  <a:gd name="connsiteY0" fmla="*/ 214720 h 353523"/>
                  <a:gd name="connsiteX1" fmla="*/ 480536 w 1455896"/>
                  <a:gd name="connsiteY1" fmla="*/ 345975 h 353523"/>
                  <a:gd name="connsiteX2" fmla="*/ 0 w 1455896"/>
                  <a:gd name="connsiteY2" fmla="*/ 300350 h 353523"/>
                  <a:gd name="connsiteX3" fmla="*/ 493205 w 1455896"/>
                  <a:gd name="connsiteY3" fmla="*/ 35364 h 353523"/>
                  <a:gd name="connsiteX4" fmla="*/ 1251394 w 1455896"/>
                  <a:gd name="connsiteY4" fmla="*/ 88323 h 353523"/>
                  <a:gd name="connsiteX5" fmla="*/ 1455896 w 1455896"/>
                  <a:gd name="connsiteY5" fmla="*/ 214720 h 35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5896" h="353523">
                    <a:moveTo>
                      <a:pt x="1455896" y="214720"/>
                    </a:moveTo>
                    <a:cubicBezTo>
                      <a:pt x="1140523" y="331020"/>
                      <a:pt x="815435" y="372073"/>
                      <a:pt x="480536" y="345975"/>
                    </a:cubicBezTo>
                    <a:cubicBezTo>
                      <a:pt x="320040" y="333497"/>
                      <a:pt x="159734" y="320638"/>
                      <a:pt x="0" y="300350"/>
                    </a:cubicBezTo>
                    <a:cubicBezTo>
                      <a:pt x="135446" y="158237"/>
                      <a:pt x="303657" y="76036"/>
                      <a:pt x="493205" y="35364"/>
                    </a:cubicBezTo>
                    <a:cubicBezTo>
                      <a:pt x="750665" y="-19881"/>
                      <a:pt x="1004983" y="-16261"/>
                      <a:pt x="1251394" y="88323"/>
                    </a:cubicBezTo>
                    <a:cubicBezTo>
                      <a:pt x="1325785" y="119756"/>
                      <a:pt x="1395984" y="159285"/>
                      <a:pt x="1455896" y="21472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7BCEBA4-E09A-47F7-A9E5-326ACD863E9F}"/>
                  </a:ext>
                </a:extLst>
              </p:cNvPr>
              <p:cNvSpPr/>
              <p:nvPr/>
            </p:nvSpPr>
            <p:spPr>
              <a:xfrm>
                <a:off x="3038369" y="4225142"/>
                <a:ext cx="1171939" cy="1053724"/>
              </a:xfrm>
              <a:custGeom>
                <a:avLst/>
                <a:gdLst>
                  <a:gd name="connsiteX0" fmla="*/ 149627 w 1453694"/>
                  <a:gd name="connsiteY0" fmla="*/ 405899 h 1307059"/>
                  <a:gd name="connsiteX1" fmla="*/ 309647 w 1453694"/>
                  <a:gd name="connsiteY1" fmla="*/ 155677 h 1307059"/>
                  <a:gd name="connsiteX2" fmla="*/ 635211 w 1453694"/>
                  <a:gd name="connsiteY2" fmla="*/ 6039 h 1307059"/>
                  <a:gd name="connsiteX3" fmla="*/ 1128225 w 1453694"/>
                  <a:gd name="connsiteY3" fmla="*/ 139580 h 1307059"/>
                  <a:gd name="connsiteX4" fmla="*/ 1317868 w 1453694"/>
                  <a:gd name="connsiteY4" fmla="*/ 412281 h 1307059"/>
                  <a:gd name="connsiteX5" fmla="*/ 1406736 w 1453694"/>
                  <a:gd name="connsiteY5" fmla="*/ 807282 h 1307059"/>
                  <a:gd name="connsiteX6" fmla="*/ 1435597 w 1453694"/>
                  <a:gd name="connsiteY6" fmla="*/ 1217334 h 1307059"/>
                  <a:gd name="connsiteX7" fmla="*/ 1453695 w 1453694"/>
                  <a:gd name="connsiteY7" fmla="*/ 1290295 h 1307059"/>
                  <a:gd name="connsiteX8" fmla="*/ 1395496 w 1453694"/>
                  <a:gd name="connsiteY8" fmla="*/ 1307059 h 1307059"/>
                  <a:gd name="connsiteX9" fmla="*/ 1274339 w 1453694"/>
                  <a:gd name="connsiteY9" fmla="*/ 550012 h 1307059"/>
                  <a:gd name="connsiteX10" fmla="*/ 383370 w 1453694"/>
                  <a:gd name="connsiteY10" fmla="*/ 287598 h 1307059"/>
                  <a:gd name="connsiteX11" fmla="*/ 161819 w 1453694"/>
                  <a:gd name="connsiteY11" fmla="*/ 620211 h 1307059"/>
                  <a:gd name="connsiteX12" fmla="*/ 73522 w 1453694"/>
                  <a:gd name="connsiteY12" fmla="*/ 1026929 h 1307059"/>
                  <a:gd name="connsiteX13" fmla="*/ 61997 w 1453694"/>
                  <a:gd name="connsiteY13" fmla="*/ 1151992 h 1307059"/>
                  <a:gd name="connsiteX14" fmla="*/ 7323 w 1453694"/>
                  <a:gd name="connsiteY14" fmla="*/ 1136466 h 1307059"/>
                  <a:gd name="connsiteX15" fmla="*/ 12466 w 1453694"/>
                  <a:gd name="connsiteY15" fmla="*/ 1020357 h 1307059"/>
                  <a:gd name="connsiteX16" fmla="*/ 116003 w 1453694"/>
                  <a:gd name="connsiteY16" fmla="*/ 467145 h 1307059"/>
                  <a:gd name="connsiteX17" fmla="*/ 149627 w 1453694"/>
                  <a:gd name="connsiteY17" fmla="*/ 405899 h 130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53694" h="1307059">
                    <a:moveTo>
                      <a:pt x="149627" y="405899"/>
                    </a:moveTo>
                    <a:cubicBezTo>
                      <a:pt x="194013" y="316840"/>
                      <a:pt x="234208" y="225210"/>
                      <a:pt x="309647" y="155677"/>
                    </a:cubicBezTo>
                    <a:cubicBezTo>
                      <a:pt x="402134" y="70428"/>
                      <a:pt x="510433" y="22137"/>
                      <a:pt x="635211" y="6039"/>
                    </a:cubicBezTo>
                    <a:cubicBezTo>
                      <a:pt x="818663" y="-17583"/>
                      <a:pt x="982683" y="28328"/>
                      <a:pt x="1128225" y="139580"/>
                    </a:cubicBezTo>
                    <a:cubicBezTo>
                      <a:pt x="1219951" y="209684"/>
                      <a:pt x="1275958" y="306648"/>
                      <a:pt x="1317868" y="412281"/>
                    </a:cubicBezTo>
                    <a:cubicBezTo>
                      <a:pt x="1368160" y="539249"/>
                      <a:pt x="1392449" y="671837"/>
                      <a:pt x="1406736" y="807282"/>
                    </a:cubicBezTo>
                    <a:cubicBezTo>
                      <a:pt x="1421119" y="943681"/>
                      <a:pt x="1435406" y="1079888"/>
                      <a:pt x="1435597" y="1217334"/>
                    </a:cubicBezTo>
                    <a:cubicBezTo>
                      <a:pt x="1435597" y="1241623"/>
                      <a:pt x="1447408" y="1265911"/>
                      <a:pt x="1453695" y="1290295"/>
                    </a:cubicBezTo>
                    <a:cubicBezTo>
                      <a:pt x="1436359" y="1303059"/>
                      <a:pt x="1414928" y="1301725"/>
                      <a:pt x="1395496" y="1307059"/>
                    </a:cubicBezTo>
                    <a:cubicBezTo>
                      <a:pt x="1378351" y="1051027"/>
                      <a:pt x="1372161" y="794043"/>
                      <a:pt x="1274339" y="550012"/>
                    </a:cubicBezTo>
                    <a:cubicBezTo>
                      <a:pt x="1121177" y="168060"/>
                      <a:pt x="648165" y="94336"/>
                      <a:pt x="383370" y="287598"/>
                    </a:cubicBezTo>
                    <a:cubicBezTo>
                      <a:pt x="268784" y="371228"/>
                      <a:pt x="206110" y="490005"/>
                      <a:pt x="161819" y="620211"/>
                    </a:cubicBezTo>
                    <a:cubicBezTo>
                      <a:pt x="116861" y="752323"/>
                      <a:pt x="92381" y="888816"/>
                      <a:pt x="73522" y="1026929"/>
                    </a:cubicBezTo>
                    <a:cubicBezTo>
                      <a:pt x="67807" y="1068744"/>
                      <a:pt x="70379" y="1110749"/>
                      <a:pt x="61997" y="1151992"/>
                    </a:cubicBezTo>
                    <a:cubicBezTo>
                      <a:pt x="38660" y="1164946"/>
                      <a:pt x="24278" y="1146182"/>
                      <a:pt x="7323" y="1136466"/>
                    </a:cubicBezTo>
                    <a:cubicBezTo>
                      <a:pt x="-10203" y="1097033"/>
                      <a:pt x="8752" y="1058647"/>
                      <a:pt x="12466" y="1020357"/>
                    </a:cubicBezTo>
                    <a:cubicBezTo>
                      <a:pt x="30469" y="833000"/>
                      <a:pt x="56377" y="646786"/>
                      <a:pt x="116003" y="467145"/>
                    </a:cubicBezTo>
                    <a:cubicBezTo>
                      <a:pt x="123338" y="444666"/>
                      <a:pt x="129433" y="421425"/>
                      <a:pt x="149627" y="40589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3E799A1-6912-4B9F-A9C6-15FC9CF51C94}"/>
                  </a:ext>
                </a:extLst>
              </p:cNvPr>
              <p:cNvSpPr/>
              <p:nvPr/>
            </p:nvSpPr>
            <p:spPr>
              <a:xfrm>
                <a:off x="3251833" y="3807673"/>
                <a:ext cx="1028813" cy="339522"/>
              </a:xfrm>
              <a:custGeom>
                <a:avLst/>
                <a:gdLst>
                  <a:gd name="connsiteX0" fmla="*/ 63817 w 1276159"/>
                  <a:gd name="connsiteY0" fmla="*/ 0 h 421149"/>
                  <a:gd name="connsiteX1" fmla="*/ 548354 w 1276159"/>
                  <a:gd name="connsiteY1" fmla="*/ 143542 h 421149"/>
                  <a:gd name="connsiteX2" fmla="*/ 1086993 w 1276159"/>
                  <a:gd name="connsiteY2" fmla="*/ 171545 h 421149"/>
                  <a:gd name="connsiteX3" fmla="*/ 1276159 w 1276159"/>
                  <a:gd name="connsiteY3" fmla="*/ 163544 h 421149"/>
                  <a:gd name="connsiteX4" fmla="*/ 1226915 w 1276159"/>
                  <a:gd name="connsiteY4" fmla="*/ 292799 h 421149"/>
                  <a:gd name="connsiteX5" fmla="*/ 1198436 w 1276159"/>
                  <a:gd name="connsiteY5" fmla="*/ 410623 h 421149"/>
                  <a:gd name="connsiteX6" fmla="*/ 791623 w 1276159"/>
                  <a:gd name="connsiteY6" fmla="*/ 419386 h 421149"/>
                  <a:gd name="connsiteX7" fmla="*/ 133255 w 1276159"/>
                  <a:gd name="connsiteY7" fmla="*/ 287179 h 421149"/>
                  <a:gd name="connsiteX8" fmla="*/ 0 w 1276159"/>
                  <a:gd name="connsiteY8" fmla="*/ 239078 h 421149"/>
                  <a:gd name="connsiteX9" fmla="*/ 30480 w 1276159"/>
                  <a:gd name="connsiteY9" fmla="*/ 144399 h 421149"/>
                  <a:gd name="connsiteX10" fmla="*/ 63817 w 1276159"/>
                  <a:gd name="connsiteY10" fmla="*/ 0 h 42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6159" h="421149">
                    <a:moveTo>
                      <a:pt x="63817" y="0"/>
                    </a:moveTo>
                    <a:cubicBezTo>
                      <a:pt x="219456" y="67723"/>
                      <a:pt x="381857" y="113538"/>
                      <a:pt x="548354" y="143542"/>
                    </a:cubicBezTo>
                    <a:cubicBezTo>
                      <a:pt x="726472" y="175641"/>
                      <a:pt x="906875" y="177070"/>
                      <a:pt x="1086993" y="171545"/>
                    </a:cubicBezTo>
                    <a:cubicBezTo>
                      <a:pt x="1149953" y="169640"/>
                      <a:pt x="1212913" y="161163"/>
                      <a:pt x="1276159" y="163544"/>
                    </a:cubicBezTo>
                    <a:cubicBezTo>
                      <a:pt x="1254252" y="205073"/>
                      <a:pt x="1220343" y="249174"/>
                      <a:pt x="1226915" y="292799"/>
                    </a:cubicBezTo>
                    <a:cubicBezTo>
                      <a:pt x="1234154" y="340900"/>
                      <a:pt x="1210627" y="372332"/>
                      <a:pt x="1198436" y="410623"/>
                    </a:cubicBezTo>
                    <a:cubicBezTo>
                      <a:pt x="1063181" y="427292"/>
                      <a:pt x="927259" y="419100"/>
                      <a:pt x="791623" y="419386"/>
                    </a:cubicBezTo>
                    <a:cubicBezTo>
                      <a:pt x="563499" y="419767"/>
                      <a:pt x="346329" y="363284"/>
                      <a:pt x="133255" y="287179"/>
                    </a:cubicBezTo>
                    <a:cubicBezTo>
                      <a:pt x="88773" y="271272"/>
                      <a:pt x="44387" y="255079"/>
                      <a:pt x="0" y="239078"/>
                    </a:cubicBezTo>
                    <a:cubicBezTo>
                      <a:pt x="7525" y="210122"/>
                      <a:pt x="20002" y="168593"/>
                      <a:pt x="30480" y="144399"/>
                    </a:cubicBezTo>
                    <a:cubicBezTo>
                      <a:pt x="42291" y="94298"/>
                      <a:pt x="48673" y="51245"/>
                      <a:pt x="63817" y="0"/>
                    </a:cubicBezTo>
                    <a:close/>
                  </a:path>
                </a:pathLst>
              </a:custGeom>
              <a:solidFill>
                <a:srgbClr val="F8FA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3279DB9-C6BF-48FD-9CFD-EAA32581A055}"/>
                  </a:ext>
                </a:extLst>
              </p:cNvPr>
              <p:cNvSpPr/>
              <p:nvPr/>
            </p:nvSpPr>
            <p:spPr>
              <a:xfrm>
                <a:off x="3957750" y="3219165"/>
                <a:ext cx="428616" cy="697241"/>
              </a:xfrm>
              <a:custGeom>
                <a:avLst/>
                <a:gdLst>
                  <a:gd name="connsiteX0" fmla="*/ 523113 w 531663"/>
                  <a:gd name="connsiteY0" fmla="*/ 0 h 864870"/>
                  <a:gd name="connsiteX1" fmla="*/ 522541 w 531663"/>
                  <a:gd name="connsiteY1" fmla="*/ 32195 h 864870"/>
                  <a:gd name="connsiteX2" fmla="*/ 413290 w 531663"/>
                  <a:gd name="connsiteY2" fmla="*/ 852583 h 864870"/>
                  <a:gd name="connsiteX3" fmla="*/ 407765 w 531663"/>
                  <a:gd name="connsiteY3" fmla="*/ 864870 h 864870"/>
                  <a:gd name="connsiteX4" fmla="*/ 0 w 531663"/>
                  <a:gd name="connsiteY4" fmla="*/ 369951 h 864870"/>
                  <a:gd name="connsiteX5" fmla="*/ 115538 w 531663"/>
                  <a:gd name="connsiteY5" fmla="*/ 333280 h 864870"/>
                  <a:gd name="connsiteX6" fmla="*/ 424815 w 531663"/>
                  <a:gd name="connsiteY6" fmla="*/ 126683 h 864870"/>
                  <a:gd name="connsiteX7" fmla="*/ 523113 w 531663"/>
                  <a:gd name="connsiteY7" fmla="*/ 0 h 86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1663" h="864870">
                    <a:moveTo>
                      <a:pt x="523113" y="0"/>
                    </a:moveTo>
                    <a:cubicBezTo>
                      <a:pt x="540734" y="10858"/>
                      <a:pt x="526256" y="22955"/>
                      <a:pt x="522541" y="32195"/>
                    </a:cubicBezTo>
                    <a:cubicBezTo>
                      <a:pt x="415766" y="296323"/>
                      <a:pt x="387858" y="570833"/>
                      <a:pt x="413290" y="852583"/>
                    </a:cubicBezTo>
                    <a:cubicBezTo>
                      <a:pt x="413480" y="854964"/>
                      <a:pt x="411194" y="857536"/>
                      <a:pt x="407765" y="864870"/>
                    </a:cubicBezTo>
                    <a:cubicBezTo>
                      <a:pt x="270796" y="698659"/>
                      <a:pt x="135350" y="534257"/>
                      <a:pt x="0" y="369951"/>
                    </a:cubicBezTo>
                    <a:cubicBezTo>
                      <a:pt x="38481" y="357664"/>
                      <a:pt x="76581" y="343948"/>
                      <a:pt x="115538" y="333280"/>
                    </a:cubicBezTo>
                    <a:cubicBezTo>
                      <a:pt x="241745" y="298704"/>
                      <a:pt x="342805" y="226790"/>
                      <a:pt x="424815" y="126683"/>
                    </a:cubicBezTo>
                    <a:cubicBezTo>
                      <a:pt x="458534" y="85344"/>
                      <a:pt x="490347" y="42291"/>
                      <a:pt x="523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5" name="그룹 44">
                <a:extLst>
                  <a:ext uri="{FF2B5EF4-FFF2-40B4-BE49-F238E27FC236}">
                    <a16:creationId xmlns:a16="http://schemas.microsoft.com/office/drawing/2014/main" id="{1B379D1F-529C-4F9E-A5B2-993B1A13EB07}"/>
                  </a:ext>
                </a:extLst>
              </p:cNvPr>
              <p:cNvGrpSpPr/>
              <p:nvPr/>
            </p:nvGrpSpPr>
            <p:grpSpPr>
              <a:xfrm>
                <a:off x="3442881" y="2594192"/>
                <a:ext cx="1380331" cy="809138"/>
                <a:chOff x="3442881" y="2594192"/>
                <a:chExt cx="1380331" cy="809138"/>
              </a:xfrm>
            </p:grpSpPr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49CAC442-B0C6-4F91-BE44-47DE5A4A3203}"/>
                    </a:ext>
                  </a:extLst>
                </p:cNvPr>
                <p:cNvSpPr/>
                <p:nvPr/>
              </p:nvSpPr>
              <p:spPr>
                <a:xfrm>
                  <a:off x="4093880" y="2597639"/>
                  <a:ext cx="695223" cy="589499"/>
                </a:xfrm>
                <a:custGeom>
                  <a:avLst/>
                  <a:gdLst>
                    <a:gd name="connsiteX0" fmla="*/ 836696 w 862367"/>
                    <a:gd name="connsiteY0" fmla="*/ 537782 h 731225"/>
                    <a:gd name="connsiteX1" fmla="*/ 833267 w 862367"/>
                    <a:gd name="connsiteY1" fmla="*/ 537782 h 731225"/>
                    <a:gd name="connsiteX2" fmla="*/ 686296 w 862367"/>
                    <a:gd name="connsiteY2" fmla="*/ 336613 h 731225"/>
                    <a:gd name="connsiteX3" fmla="*/ 673247 w 862367"/>
                    <a:gd name="connsiteY3" fmla="*/ 285560 h 731225"/>
                    <a:gd name="connsiteX4" fmla="*/ 684772 w 862367"/>
                    <a:gd name="connsiteY4" fmla="*/ 166211 h 731225"/>
                    <a:gd name="connsiteX5" fmla="*/ 690678 w 862367"/>
                    <a:gd name="connsiteY5" fmla="*/ 160973 h 731225"/>
                    <a:gd name="connsiteX6" fmla="*/ 648482 w 862367"/>
                    <a:gd name="connsiteY6" fmla="*/ 1619 h 731225"/>
                    <a:gd name="connsiteX7" fmla="*/ 642100 w 862367"/>
                    <a:gd name="connsiteY7" fmla="*/ 0 h 731225"/>
                    <a:gd name="connsiteX8" fmla="*/ 1544 w 862367"/>
                    <a:gd name="connsiteY8" fmla="*/ 285560 h 731225"/>
                    <a:gd name="connsiteX9" fmla="*/ 17546 w 862367"/>
                    <a:gd name="connsiteY9" fmla="*/ 338042 h 731225"/>
                    <a:gd name="connsiteX10" fmla="*/ 56218 w 862367"/>
                    <a:gd name="connsiteY10" fmla="*/ 680942 h 731225"/>
                    <a:gd name="connsiteX11" fmla="*/ 55360 w 862367"/>
                    <a:gd name="connsiteY11" fmla="*/ 731044 h 731225"/>
                    <a:gd name="connsiteX12" fmla="*/ 93079 w 862367"/>
                    <a:gd name="connsiteY12" fmla="*/ 729901 h 731225"/>
                    <a:gd name="connsiteX13" fmla="*/ 488557 w 862367"/>
                    <a:gd name="connsiteY13" fmla="*/ 654177 h 731225"/>
                    <a:gd name="connsiteX14" fmla="*/ 859651 w 862367"/>
                    <a:gd name="connsiteY14" fmla="*/ 579120 h 731225"/>
                    <a:gd name="connsiteX15" fmla="*/ 836696 w 862367"/>
                    <a:gd name="connsiteY15" fmla="*/ 537782 h 731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62367" h="731225">
                      <a:moveTo>
                        <a:pt x="836696" y="537782"/>
                      </a:moveTo>
                      <a:cubicBezTo>
                        <a:pt x="835553" y="537686"/>
                        <a:pt x="834410" y="537782"/>
                        <a:pt x="833267" y="537782"/>
                      </a:cubicBezTo>
                      <a:cubicBezTo>
                        <a:pt x="784213" y="470821"/>
                        <a:pt x="734969" y="403860"/>
                        <a:pt x="686296" y="336613"/>
                      </a:cubicBezTo>
                      <a:cubicBezTo>
                        <a:pt x="675533" y="321659"/>
                        <a:pt x="662293" y="307467"/>
                        <a:pt x="673247" y="285560"/>
                      </a:cubicBezTo>
                      <a:cubicBezTo>
                        <a:pt x="692297" y="247460"/>
                        <a:pt x="689535" y="206788"/>
                        <a:pt x="684772" y="166211"/>
                      </a:cubicBezTo>
                      <a:cubicBezTo>
                        <a:pt x="686868" y="164783"/>
                        <a:pt x="688868" y="163068"/>
                        <a:pt x="690678" y="160973"/>
                      </a:cubicBezTo>
                      <a:cubicBezTo>
                        <a:pt x="695726" y="102775"/>
                        <a:pt x="682010" y="49625"/>
                        <a:pt x="648482" y="1619"/>
                      </a:cubicBezTo>
                      <a:cubicBezTo>
                        <a:pt x="646482" y="476"/>
                        <a:pt x="644386" y="0"/>
                        <a:pt x="642100" y="0"/>
                      </a:cubicBezTo>
                      <a:cubicBezTo>
                        <a:pt x="430741" y="99917"/>
                        <a:pt x="216142" y="192691"/>
                        <a:pt x="1544" y="285560"/>
                      </a:cubicBezTo>
                      <a:cubicBezTo>
                        <a:pt x="-4552" y="306515"/>
                        <a:pt x="8783" y="322040"/>
                        <a:pt x="17546" y="338042"/>
                      </a:cubicBezTo>
                      <a:cubicBezTo>
                        <a:pt x="77268" y="447199"/>
                        <a:pt x="88221" y="561594"/>
                        <a:pt x="56218" y="680942"/>
                      </a:cubicBezTo>
                      <a:cubicBezTo>
                        <a:pt x="51740" y="697420"/>
                        <a:pt x="44692" y="714185"/>
                        <a:pt x="55360" y="731044"/>
                      </a:cubicBezTo>
                      <a:cubicBezTo>
                        <a:pt x="67933" y="730758"/>
                        <a:pt x="80887" y="732187"/>
                        <a:pt x="93079" y="729901"/>
                      </a:cubicBezTo>
                      <a:cubicBezTo>
                        <a:pt x="225000" y="705040"/>
                        <a:pt x="356922" y="680085"/>
                        <a:pt x="488557" y="654177"/>
                      </a:cubicBezTo>
                      <a:cubicBezTo>
                        <a:pt x="612382" y="629793"/>
                        <a:pt x="736017" y="604171"/>
                        <a:pt x="859651" y="579120"/>
                      </a:cubicBezTo>
                      <a:cubicBezTo>
                        <a:pt x="868414" y="556451"/>
                        <a:pt x="854698" y="545878"/>
                        <a:pt x="836696" y="537782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67346FEB-C3C3-4C05-9309-7F619B2C22A0}"/>
                    </a:ext>
                  </a:extLst>
                </p:cNvPr>
                <p:cNvSpPr/>
                <p:nvPr/>
              </p:nvSpPr>
              <p:spPr>
                <a:xfrm>
                  <a:off x="4616596" y="2594192"/>
                  <a:ext cx="206616" cy="472855"/>
                </a:xfrm>
                <a:custGeom>
                  <a:avLst/>
                  <a:gdLst>
                    <a:gd name="connsiteX0" fmla="*/ 35623 w 256290"/>
                    <a:gd name="connsiteY0" fmla="*/ 165057 h 586538"/>
                    <a:gd name="connsiteX1" fmla="*/ 0 w 256290"/>
                    <a:gd name="connsiteY1" fmla="*/ 5990 h 586538"/>
                    <a:gd name="connsiteX2" fmla="*/ 36100 w 256290"/>
                    <a:gd name="connsiteY2" fmla="*/ 20753 h 586538"/>
                    <a:gd name="connsiteX3" fmla="*/ 214122 w 256290"/>
                    <a:gd name="connsiteY3" fmla="*/ 310885 h 586538"/>
                    <a:gd name="connsiteX4" fmla="*/ 246888 w 256290"/>
                    <a:gd name="connsiteY4" fmla="*/ 558154 h 586538"/>
                    <a:gd name="connsiteX5" fmla="*/ 219933 w 256290"/>
                    <a:gd name="connsiteY5" fmla="*/ 586538 h 586538"/>
                    <a:gd name="connsiteX6" fmla="*/ 211169 w 256290"/>
                    <a:gd name="connsiteY6" fmla="*/ 583681 h 586538"/>
                    <a:gd name="connsiteX7" fmla="*/ 187738 w 256290"/>
                    <a:gd name="connsiteY7" fmla="*/ 546343 h 586538"/>
                    <a:gd name="connsiteX8" fmla="*/ 128969 w 256290"/>
                    <a:gd name="connsiteY8" fmla="*/ 487288 h 586538"/>
                    <a:gd name="connsiteX9" fmla="*/ 66104 w 256290"/>
                    <a:gd name="connsiteY9" fmla="*/ 405182 h 586538"/>
                    <a:gd name="connsiteX10" fmla="*/ 35623 w 256290"/>
                    <a:gd name="connsiteY10" fmla="*/ 165057 h 586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90" h="586538">
                      <a:moveTo>
                        <a:pt x="35623" y="165057"/>
                      </a:moveTo>
                      <a:cubicBezTo>
                        <a:pt x="33719" y="109812"/>
                        <a:pt x="8858" y="59711"/>
                        <a:pt x="0" y="5990"/>
                      </a:cubicBezTo>
                      <a:cubicBezTo>
                        <a:pt x="20288" y="-9250"/>
                        <a:pt x="27527" y="7895"/>
                        <a:pt x="36100" y="20753"/>
                      </a:cubicBezTo>
                      <a:cubicBezTo>
                        <a:pt x="99346" y="115051"/>
                        <a:pt x="162211" y="209539"/>
                        <a:pt x="214122" y="310885"/>
                      </a:cubicBezTo>
                      <a:cubicBezTo>
                        <a:pt x="254318" y="389371"/>
                        <a:pt x="266986" y="471476"/>
                        <a:pt x="246888" y="558154"/>
                      </a:cubicBezTo>
                      <a:cubicBezTo>
                        <a:pt x="243174" y="574061"/>
                        <a:pt x="235934" y="583681"/>
                        <a:pt x="219933" y="586538"/>
                      </a:cubicBezTo>
                      <a:cubicBezTo>
                        <a:pt x="217075" y="585586"/>
                        <a:pt x="214122" y="584633"/>
                        <a:pt x="211169" y="583681"/>
                      </a:cubicBezTo>
                      <a:cubicBezTo>
                        <a:pt x="209169" y="567584"/>
                        <a:pt x="196501" y="558249"/>
                        <a:pt x="187738" y="546343"/>
                      </a:cubicBezTo>
                      <a:cubicBezTo>
                        <a:pt x="158782" y="535961"/>
                        <a:pt x="145256" y="510243"/>
                        <a:pt x="128969" y="487288"/>
                      </a:cubicBezTo>
                      <a:cubicBezTo>
                        <a:pt x="108966" y="459094"/>
                        <a:pt x="90297" y="428328"/>
                        <a:pt x="66104" y="405182"/>
                      </a:cubicBezTo>
                      <a:cubicBezTo>
                        <a:pt x="-10477" y="331745"/>
                        <a:pt x="18859" y="248306"/>
                        <a:pt x="35623" y="165057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9A115C8-F5F1-450B-9732-F8FB0553494E}"/>
                    </a:ext>
                  </a:extLst>
                </p:cNvPr>
                <p:cNvSpPr/>
                <p:nvPr/>
              </p:nvSpPr>
              <p:spPr>
                <a:xfrm>
                  <a:off x="3442881" y="2682882"/>
                  <a:ext cx="721795" cy="720448"/>
                </a:xfrm>
                <a:custGeom>
                  <a:avLst/>
                  <a:gdLst>
                    <a:gd name="connsiteX0" fmla="*/ 808960 w 895328"/>
                    <a:gd name="connsiteY0" fmla="*/ 179917 h 893657"/>
                    <a:gd name="connsiteX1" fmla="*/ 862776 w 895328"/>
                    <a:gd name="connsiteY1" fmla="*/ 625401 h 893657"/>
                    <a:gd name="connsiteX2" fmla="*/ 764384 w 895328"/>
                    <a:gd name="connsiteY2" fmla="*/ 763418 h 893657"/>
                    <a:gd name="connsiteX3" fmla="*/ 274132 w 895328"/>
                    <a:gd name="connsiteY3" fmla="*/ 859145 h 893657"/>
                    <a:gd name="connsiteX4" fmla="*/ 2 w 895328"/>
                    <a:gd name="connsiteY4" fmla="*/ 446617 h 893657"/>
                    <a:gd name="connsiteX5" fmla="*/ 292420 w 895328"/>
                    <a:gd name="connsiteY5" fmla="*/ 27517 h 893657"/>
                    <a:gd name="connsiteX6" fmla="*/ 793625 w 895328"/>
                    <a:gd name="connsiteY6" fmla="*/ 162201 h 893657"/>
                    <a:gd name="connsiteX7" fmla="*/ 808960 w 895328"/>
                    <a:gd name="connsiteY7" fmla="*/ 179917 h 893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5328" h="893657">
                      <a:moveTo>
                        <a:pt x="808960" y="179917"/>
                      </a:moveTo>
                      <a:cubicBezTo>
                        <a:pt x="905830" y="318887"/>
                        <a:pt x="917355" y="468144"/>
                        <a:pt x="862776" y="625401"/>
                      </a:cubicBezTo>
                      <a:cubicBezTo>
                        <a:pt x="832582" y="673217"/>
                        <a:pt x="805436" y="722747"/>
                        <a:pt x="764384" y="763418"/>
                      </a:cubicBezTo>
                      <a:cubicBezTo>
                        <a:pt x="635986" y="890577"/>
                        <a:pt x="442724" y="929058"/>
                        <a:pt x="274132" y="859145"/>
                      </a:cubicBezTo>
                      <a:cubicBezTo>
                        <a:pt x="109254" y="790755"/>
                        <a:pt x="-570" y="625592"/>
                        <a:pt x="2" y="446617"/>
                      </a:cubicBezTo>
                      <a:cubicBezTo>
                        <a:pt x="574" y="259260"/>
                        <a:pt x="119065" y="89430"/>
                        <a:pt x="292420" y="27517"/>
                      </a:cubicBezTo>
                      <a:cubicBezTo>
                        <a:pt x="474728" y="-37634"/>
                        <a:pt x="671134" y="15135"/>
                        <a:pt x="793625" y="162201"/>
                      </a:cubicBezTo>
                      <a:cubicBezTo>
                        <a:pt x="798769" y="168201"/>
                        <a:pt x="803912" y="174012"/>
                        <a:pt x="808960" y="179917"/>
                      </a:cubicBezTo>
                      <a:close/>
                    </a:path>
                  </a:pathLst>
                </a:custGeom>
                <a:solidFill>
                  <a:srgbClr val="0C0E0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68170A07-DF16-4313-A718-5A08A91282A3}"/>
                    </a:ext>
                  </a:extLst>
                </p:cNvPr>
                <p:cNvSpPr/>
                <p:nvPr/>
              </p:nvSpPr>
              <p:spPr>
                <a:xfrm>
                  <a:off x="4343277" y="2727258"/>
                  <a:ext cx="424669" cy="363504"/>
                </a:xfrm>
                <a:custGeom>
                  <a:avLst/>
                  <a:gdLst>
                    <a:gd name="connsiteX0" fmla="*/ 374653 w 526767"/>
                    <a:gd name="connsiteY0" fmla="*/ 0 h 450897"/>
                    <a:gd name="connsiteX1" fmla="*/ 363700 w 526767"/>
                    <a:gd name="connsiteY1" fmla="*/ 124873 h 450897"/>
                    <a:gd name="connsiteX2" fmla="*/ 376749 w 526767"/>
                    <a:gd name="connsiteY2" fmla="*/ 175927 h 450897"/>
                    <a:gd name="connsiteX3" fmla="*/ 526768 w 526767"/>
                    <a:gd name="connsiteY3" fmla="*/ 381191 h 450897"/>
                    <a:gd name="connsiteX4" fmla="*/ 147292 w 526767"/>
                    <a:gd name="connsiteY4" fmla="*/ 436436 h 450897"/>
                    <a:gd name="connsiteX5" fmla="*/ 3560 w 526767"/>
                    <a:gd name="connsiteY5" fmla="*/ 301847 h 450897"/>
                    <a:gd name="connsiteX6" fmla="*/ 49660 w 526767"/>
                    <a:gd name="connsiteY6" fmla="*/ 154496 h 450897"/>
                    <a:gd name="connsiteX7" fmla="*/ 374653 w 526767"/>
                    <a:gd name="connsiteY7" fmla="*/ 0 h 45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6767" h="450897">
                      <a:moveTo>
                        <a:pt x="374653" y="0"/>
                      </a:moveTo>
                      <a:cubicBezTo>
                        <a:pt x="379702" y="42386"/>
                        <a:pt x="383607" y="84963"/>
                        <a:pt x="363700" y="124873"/>
                      </a:cubicBezTo>
                      <a:cubicBezTo>
                        <a:pt x="352746" y="146780"/>
                        <a:pt x="365986" y="160973"/>
                        <a:pt x="376749" y="175927"/>
                      </a:cubicBezTo>
                      <a:cubicBezTo>
                        <a:pt x="426469" y="244602"/>
                        <a:pt x="476762" y="312801"/>
                        <a:pt x="526768" y="381191"/>
                      </a:cubicBezTo>
                      <a:cubicBezTo>
                        <a:pt x="407610" y="449961"/>
                        <a:pt x="279308" y="466725"/>
                        <a:pt x="147292" y="436436"/>
                      </a:cubicBezTo>
                      <a:cubicBezTo>
                        <a:pt x="77569" y="420434"/>
                        <a:pt x="20895" y="380048"/>
                        <a:pt x="3560" y="301847"/>
                      </a:cubicBezTo>
                      <a:cubicBezTo>
                        <a:pt x="-9395" y="243269"/>
                        <a:pt x="14609" y="194405"/>
                        <a:pt x="49660" y="154496"/>
                      </a:cubicBezTo>
                      <a:cubicBezTo>
                        <a:pt x="135005" y="57436"/>
                        <a:pt x="246923" y="10668"/>
                        <a:pt x="374653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64517488-D880-44F9-9204-4442D2AE5452}"/>
                    </a:ext>
                  </a:extLst>
                </p:cNvPr>
                <p:cNvSpPr/>
                <p:nvPr/>
              </p:nvSpPr>
              <p:spPr>
                <a:xfrm>
                  <a:off x="3715146" y="2965452"/>
                  <a:ext cx="165048" cy="164183"/>
                </a:xfrm>
                <a:custGeom>
                  <a:avLst/>
                  <a:gdLst>
                    <a:gd name="connsiteX0" fmla="*/ 204728 w 204728"/>
                    <a:gd name="connsiteY0" fmla="*/ 101637 h 203655"/>
                    <a:gd name="connsiteX1" fmla="*/ 104144 w 204728"/>
                    <a:gd name="connsiteY1" fmla="*/ 203650 h 203655"/>
                    <a:gd name="connsiteX2" fmla="*/ 36 w 204728"/>
                    <a:gd name="connsiteY2" fmla="*/ 99351 h 203655"/>
                    <a:gd name="connsiteX3" fmla="*/ 104144 w 204728"/>
                    <a:gd name="connsiteY3" fmla="*/ 6 h 203655"/>
                    <a:gd name="connsiteX4" fmla="*/ 204728 w 204728"/>
                    <a:gd name="connsiteY4" fmla="*/ 101637 h 203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4728" h="203655">
                      <a:moveTo>
                        <a:pt x="204728" y="101637"/>
                      </a:moveTo>
                      <a:cubicBezTo>
                        <a:pt x="204728" y="159645"/>
                        <a:pt x="161866" y="203079"/>
                        <a:pt x="104144" y="203650"/>
                      </a:cubicBezTo>
                      <a:cubicBezTo>
                        <a:pt x="45375" y="204222"/>
                        <a:pt x="-1488" y="157263"/>
                        <a:pt x="36" y="99351"/>
                      </a:cubicBezTo>
                      <a:cubicBezTo>
                        <a:pt x="1560" y="42297"/>
                        <a:pt x="46328" y="-566"/>
                        <a:pt x="104144" y="6"/>
                      </a:cubicBezTo>
                      <a:cubicBezTo>
                        <a:pt x="160532" y="482"/>
                        <a:pt x="204728" y="45249"/>
                        <a:pt x="204728" y="101637"/>
                      </a:cubicBezTo>
                      <a:close/>
                    </a:path>
                  </a:pathLst>
                </a:custGeom>
                <a:solidFill>
                  <a:srgbClr val="F9FBF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0FEF210-F580-4971-80DF-D0A2CE6C4C6A}"/>
                  </a:ext>
                </a:extLst>
              </p:cNvPr>
              <p:cNvSpPr/>
              <p:nvPr/>
            </p:nvSpPr>
            <p:spPr>
              <a:xfrm>
                <a:off x="1947257" y="2459386"/>
                <a:ext cx="1264566" cy="1950104"/>
              </a:xfrm>
              <a:custGeom>
                <a:avLst/>
                <a:gdLst>
                  <a:gd name="connsiteX0" fmla="*/ 228711 w 1568591"/>
                  <a:gd name="connsiteY0" fmla="*/ 1971430 h 2418945"/>
                  <a:gd name="connsiteX1" fmla="*/ 288814 w 1568591"/>
                  <a:gd name="connsiteY1" fmla="*/ 1968667 h 2418945"/>
                  <a:gd name="connsiteX2" fmla="*/ 472932 w 1568591"/>
                  <a:gd name="connsiteY2" fmla="*/ 1985527 h 2418945"/>
                  <a:gd name="connsiteX3" fmla="*/ 671053 w 1568591"/>
                  <a:gd name="connsiteY3" fmla="*/ 2126878 h 2418945"/>
                  <a:gd name="connsiteX4" fmla="*/ 713534 w 1568591"/>
                  <a:gd name="connsiteY4" fmla="*/ 2200887 h 2418945"/>
                  <a:gd name="connsiteX5" fmla="*/ 926703 w 1568591"/>
                  <a:gd name="connsiteY5" fmla="*/ 2316235 h 2418945"/>
                  <a:gd name="connsiteX6" fmla="*/ 1075960 w 1568591"/>
                  <a:gd name="connsiteY6" fmla="*/ 2119258 h 2418945"/>
                  <a:gd name="connsiteX7" fmla="*/ 1041003 w 1568591"/>
                  <a:gd name="connsiteY7" fmla="*/ 1714540 h 2418945"/>
                  <a:gd name="connsiteX8" fmla="*/ 890032 w 1568591"/>
                  <a:gd name="connsiteY8" fmla="*/ 962161 h 2418945"/>
                  <a:gd name="connsiteX9" fmla="*/ 884031 w 1568591"/>
                  <a:gd name="connsiteY9" fmla="*/ 579922 h 2418945"/>
                  <a:gd name="connsiteX10" fmla="*/ 1119013 w 1568591"/>
                  <a:gd name="connsiteY10" fmla="*/ 275980 h 2418945"/>
                  <a:gd name="connsiteX11" fmla="*/ 1342279 w 1568591"/>
                  <a:gd name="connsiteY11" fmla="*/ 198922 h 2418945"/>
                  <a:gd name="connsiteX12" fmla="*/ 1406002 w 1568591"/>
                  <a:gd name="connsiteY12" fmla="*/ 140915 h 2418945"/>
                  <a:gd name="connsiteX13" fmla="*/ 1470581 w 1568591"/>
                  <a:gd name="connsiteY13" fmla="*/ 21091 h 2418945"/>
                  <a:gd name="connsiteX14" fmla="*/ 1545352 w 1568591"/>
                  <a:gd name="connsiteY14" fmla="*/ 23377 h 2418945"/>
                  <a:gd name="connsiteX15" fmla="*/ 1534875 w 1568591"/>
                  <a:gd name="connsiteY15" fmla="*/ 337606 h 2418945"/>
                  <a:gd name="connsiteX16" fmla="*/ 1511348 w 1568591"/>
                  <a:gd name="connsiteY16" fmla="*/ 408758 h 2418945"/>
                  <a:gd name="connsiteX17" fmla="*/ 1464485 w 1568591"/>
                  <a:gd name="connsiteY17" fmla="*/ 472385 h 2418945"/>
                  <a:gd name="connsiteX18" fmla="*/ 1398381 w 1568591"/>
                  <a:gd name="connsiteY18" fmla="*/ 482196 h 2418945"/>
                  <a:gd name="connsiteX19" fmla="*/ 1368759 w 1568591"/>
                  <a:gd name="connsiteY19" fmla="*/ 295696 h 2418945"/>
                  <a:gd name="connsiteX20" fmla="*/ 1121395 w 1568591"/>
                  <a:gd name="connsiteY20" fmla="*/ 390184 h 2418945"/>
                  <a:gd name="connsiteX21" fmla="*/ 970614 w 1568591"/>
                  <a:gd name="connsiteY21" fmla="*/ 691174 h 2418945"/>
                  <a:gd name="connsiteX22" fmla="*/ 1040813 w 1568591"/>
                  <a:gd name="connsiteY22" fmla="*/ 1225813 h 2418945"/>
                  <a:gd name="connsiteX23" fmla="*/ 1174925 w 1568591"/>
                  <a:gd name="connsiteY23" fmla="*/ 1923233 h 2418945"/>
                  <a:gd name="connsiteX24" fmla="*/ 1150160 w 1568591"/>
                  <a:gd name="connsiteY24" fmla="*/ 2232510 h 2418945"/>
                  <a:gd name="connsiteX25" fmla="*/ 943277 w 1568591"/>
                  <a:gd name="connsiteY25" fmla="*/ 2414342 h 2418945"/>
                  <a:gd name="connsiteX26" fmla="*/ 662956 w 1568591"/>
                  <a:gd name="connsiteY26" fmla="*/ 2303757 h 2418945"/>
                  <a:gd name="connsiteX27" fmla="*/ 598377 w 1568591"/>
                  <a:gd name="connsiteY27" fmla="*/ 2198982 h 2418945"/>
                  <a:gd name="connsiteX28" fmla="*/ 395494 w 1568591"/>
                  <a:gd name="connsiteY28" fmla="*/ 2073633 h 2418945"/>
                  <a:gd name="connsiteX29" fmla="*/ 305293 w 1568591"/>
                  <a:gd name="connsiteY29" fmla="*/ 2072966 h 2418945"/>
                  <a:gd name="connsiteX30" fmla="*/ 220329 w 1568591"/>
                  <a:gd name="connsiteY30" fmla="*/ 2074871 h 2418945"/>
                  <a:gd name="connsiteX31" fmla="*/ 62214 w 1568591"/>
                  <a:gd name="connsiteY31" fmla="*/ 2095445 h 2418945"/>
                  <a:gd name="connsiteX32" fmla="*/ 492 w 1568591"/>
                  <a:gd name="connsiteY32" fmla="*/ 2039819 h 2418945"/>
                  <a:gd name="connsiteX33" fmla="*/ 51070 w 1568591"/>
                  <a:gd name="connsiteY33" fmla="*/ 1974954 h 2418945"/>
                  <a:gd name="connsiteX34" fmla="*/ 191754 w 1568591"/>
                  <a:gd name="connsiteY34" fmla="*/ 1968763 h 2418945"/>
                  <a:gd name="connsiteX35" fmla="*/ 228711 w 1568591"/>
                  <a:gd name="connsiteY35" fmla="*/ 1971430 h 2418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568591" h="2418945">
                    <a:moveTo>
                      <a:pt x="228711" y="1971430"/>
                    </a:moveTo>
                    <a:cubicBezTo>
                      <a:pt x="248714" y="1970477"/>
                      <a:pt x="268812" y="1969525"/>
                      <a:pt x="288814" y="1968667"/>
                    </a:cubicBezTo>
                    <a:cubicBezTo>
                      <a:pt x="350536" y="1970572"/>
                      <a:pt x="411782" y="1973335"/>
                      <a:pt x="472932" y="1985527"/>
                    </a:cubicBezTo>
                    <a:cubicBezTo>
                      <a:pt x="561134" y="2003243"/>
                      <a:pt x="625809" y="2050773"/>
                      <a:pt x="671053" y="2126878"/>
                    </a:cubicBezTo>
                    <a:cubicBezTo>
                      <a:pt x="685626" y="2151357"/>
                      <a:pt x="699151" y="2176408"/>
                      <a:pt x="713534" y="2200887"/>
                    </a:cubicBezTo>
                    <a:cubicBezTo>
                      <a:pt x="768017" y="2293851"/>
                      <a:pt x="843550" y="2334618"/>
                      <a:pt x="926703" y="2316235"/>
                    </a:cubicBezTo>
                    <a:cubicBezTo>
                      <a:pt x="1011190" y="2297566"/>
                      <a:pt x="1063006" y="2226700"/>
                      <a:pt x="1075960" y="2119258"/>
                    </a:cubicBezTo>
                    <a:cubicBezTo>
                      <a:pt x="1092534" y="1981621"/>
                      <a:pt x="1065483" y="1848176"/>
                      <a:pt x="1041003" y="1714540"/>
                    </a:cubicBezTo>
                    <a:cubicBezTo>
                      <a:pt x="994903" y="1462890"/>
                      <a:pt x="927465" y="1215430"/>
                      <a:pt x="890032" y="962161"/>
                    </a:cubicBezTo>
                    <a:cubicBezTo>
                      <a:pt x="871268" y="835288"/>
                      <a:pt x="856885" y="708224"/>
                      <a:pt x="884031" y="579922"/>
                    </a:cubicBezTo>
                    <a:cubicBezTo>
                      <a:pt x="913654" y="440095"/>
                      <a:pt x="992712" y="340178"/>
                      <a:pt x="1119013" y="275980"/>
                    </a:cubicBezTo>
                    <a:cubicBezTo>
                      <a:pt x="1189784" y="239975"/>
                      <a:pt x="1264841" y="215401"/>
                      <a:pt x="1342279" y="198922"/>
                    </a:cubicBezTo>
                    <a:cubicBezTo>
                      <a:pt x="1375998" y="191779"/>
                      <a:pt x="1397143" y="177682"/>
                      <a:pt x="1406002" y="140915"/>
                    </a:cubicBezTo>
                    <a:cubicBezTo>
                      <a:pt x="1416670" y="96338"/>
                      <a:pt x="1437624" y="54714"/>
                      <a:pt x="1470581" y="21091"/>
                    </a:cubicBezTo>
                    <a:cubicBezTo>
                      <a:pt x="1495727" y="-4627"/>
                      <a:pt x="1521445" y="-10151"/>
                      <a:pt x="1545352" y="23377"/>
                    </a:cubicBezTo>
                    <a:cubicBezTo>
                      <a:pt x="1588405" y="129580"/>
                      <a:pt x="1563736" y="233784"/>
                      <a:pt x="1534875" y="337606"/>
                    </a:cubicBezTo>
                    <a:cubicBezTo>
                      <a:pt x="1528207" y="361609"/>
                      <a:pt x="1519254" y="385041"/>
                      <a:pt x="1511348" y="408758"/>
                    </a:cubicBezTo>
                    <a:cubicBezTo>
                      <a:pt x="1495822" y="429999"/>
                      <a:pt x="1481344" y="452287"/>
                      <a:pt x="1464485" y="472385"/>
                    </a:cubicBezTo>
                    <a:cubicBezTo>
                      <a:pt x="1446197" y="494102"/>
                      <a:pt x="1423718" y="501246"/>
                      <a:pt x="1398381" y="482196"/>
                    </a:cubicBezTo>
                    <a:cubicBezTo>
                      <a:pt x="1359615" y="425713"/>
                      <a:pt x="1371235" y="360847"/>
                      <a:pt x="1368759" y="295696"/>
                    </a:cubicBezTo>
                    <a:cubicBezTo>
                      <a:pt x="1280462" y="315604"/>
                      <a:pt x="1196356" y="341321"/>
                      <a:pt x="1121395" y="390184"/>
                    </a:cubicBezTo>
                    <a:cubicBezTo>
                      <a:pt x="1012905" y="460860"/>
                      <a:pt x="974900" y="568778"/>
                      <a:pt x="970614" y="691174"/>
                    </a:cubicBezTo>
                    <a:cubicBezTo>
                      <a:pt x="964232" y="873007"/>
                      <a:pt x="1004808" y="1049314"/>
                      <a:pt x="1040813" y="1225813"/>
                    </a:cubicBezTo>
                    <a:cubicBezTo>
                      <a:pt x="1088152" y="1457842"/>
                      <a:pt x="1148731" y="1687394"/>
                      <a:pt x="1174925" y="1923233"/>
                    </a:cubicBezTo>
                    <a:cubicBezTo>
                      <a:pt x="1186450" y="2027246"/>
                      <a:pt x="1188831" y="2131926"/>
                      <a:pt x="1150160" y="2232510"/>
                    </a:cubicBezTo>
                    <a:cubicBezTo>
                      <a:pt x="1113108" y="2329189"/>
                      <a:pt x="1048528" y="2397673"/>
                      <a:pt x="943277" y="2414342"/>
                    </a:cubicBezTo>
                    <a:cubicBezTo>
                      <a:pt x="830025" y="2432249"/>
                      <a:pt x="732870" y="2398436"/>
                      <a:pt x="662956" y="2303757"/>
                    </a:cubicBezTo>
                    <a:cubicBezTo>
                      <a:pt x="638668" y="2270800"/>
                      <a:pt x="616379" y="2235653"/>
                      <a:pt x="598377" y="2198982"/>
                    </a:cubicBezTo>
                    <a:cubicBezTo>
                      <a:pt x="556657" y="2113733"/>
                      <a:pt x="484458" y="2080205"/>
                      <a:pt x="395494" y="2073633"/>
                    </a:cubicBezTo>
                    <a:cubicBezTo>
                      <a:pt x="365586" y="2071442"/>
                      <a:pt x="335391" y="2073061"/>
                      <a:pt x="305293" y="2072966"/>
                    </a:cubicBezTo>
                    <a:cubicBezTo>
                      <a:pt x="277003" y="2073633"/>
                      <a:pt x="248714" y="2074204"/>
                      <a:pt x="220329" y="2074871"/>
                    </a:cubicBezTo>
                    <a:cubicBezTo>
                      <a:pt x="169466" y="2095636"/>
                      <a:pt x="116126" y="2100017"/>
                      <a:pt x="62214" y="2095445"/>
                    </a:cubicBezTo>
                    <a:cubicBezTo>
                      <a:pt x="29163" y="2092683"/>
                      <a:pt x="4493" y="2074395"/>
                      <a:pt x="492" y="2039819"/>
                    </a:cubicBezTo>
                    <a:cubicBezTo>
                      <a:pt x="-3699" y="2003815"/>
                      <a:pt x="19352" y="1984479"/>
                      <a:pt x="51070" y="1974954"/>
                    </a:cubicBezTo>
                    <a:cubicBezTo>
                      <a:pt x="97266" y="1961047"/>
                      <a:pt x="144510" y="1958380"/>
                      <a:pt x="191754" y="1968763"/>
                    </a:cubicBezTo>
                    <a:cubicBezTo>
                      <a:pt x="204232" y="1971525"/>
                      <a:pt x="216043" y="1976002"/>
                      <a:pt x="228711" y="197143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A84CE23B-39EF-4CE9-93C4-DDC78F8F64C5}"/>
                  </a:ext>
                </a:extLst>
              </p:cNvPr>
              <p:cNvSpPr/>
              <p:nvPr/>
            </p:nvSpPr>
            <p:spPr>
              <a:xfrm>
                <a:off x="3280919" y="3873939"/>
                <a:ext cx="932294" cy="213477"/>
              </a:xfrm>
              <a:custGeom>
                <a:avLst/>
                <a:gdLst>
                  <a:gd name="connsiteX0" fmla="*/ 607030 w 932294"/>
                  <a:gd name="connsiteY0" fmla="*/ 130927 h 213477"/>
                  <a:gd name="connsiteX1" fmla="*/ 629298 w 932294"/>
                  <a:gd name="connsiteY1" fmla="*/ 131004 h 213477"/>
                  <a:gd name="connsiteX2" fmla="*/ 630527 w 932294"/>
                  <a:gd name="connsiteY2" fmla="*/ 150431 h 213477"/>
                  <a:gd name="connsiteX3" fmla="*/ 615322 w 932294"/>
                  <a:gd name="connsiteY3" fmla="*/ 197042 h 213477"/>
                  <a:gd name="connsiteX4" fmla="*/ 586297 w 932294"/>
                  <a:gd name="connsiteY4" fmla="*/ 213398 h 213477"/>
                  <a:gd name="connsiteX5" fmla="*/ 573243 w 932294"/>
                  <a:gd name="connsiteY5" fmla="*/ 207178 h 213477"/>
                  <a:gd name="connsiteX6" fmla="*/ 607030 w 932294"/>
                  <a:gd name="connsiteY6" fmla="*/ 130927 h 213477"/>
                  <a:gd name="connsiteX7" fmla="*/ 805375 w 932294"/>
                  <a:gd name="connsiteY7" fmla="*/ 127932 h 213477"/>
                  <a:gd name="connsiteX8" fmla="*/ 827643 w 932294"/>
                  <a:gd name="connsiteY8" fmla="*/ 128009 h 213477"/>
                  <a:gd name="connsiteX9" fmla="*/ 828872 w 932294"/>
                  <a:gd name="connsiteY9" fmla="*/ 147436 h 213477"/>
                  <a:gd name="connsiteX10" fmla="*/ 813668 w 932294"/>
                  <a:gd name="connsiteY10" fmla="*/ 194047 h 213477"/>
                  <a:gd name="connsiteX11" fmla="*/ 784642 w 932294"/>
                  <a:gd name="connsiteY11" fmla="*/ 210403 h 213477"/>
                  <a:gd name="connsiteX12" fmla="*/ 771588 w 932294"/>
                  <a:gd name="connsiteY12" fmla="*/ 204183 h 213477"/>
                  <a:gd name="connsiteX13" fmla="*/ 805375 w 932294"/>
                  <a:gd name="connsiteY13" fmla="*/ 127932 h 213477"/>
                  <a:gd name="connsiteX14" fmla="*/ 720235 w 932294"/>
                  <a:gd name="connsiteY14" fmla="*/ 126013 h 213477"/>
                  <a:gd name="connsiteX15" fmla="*/ 732426 w 932294"/>
                  <a:gd name="connsiteY15" fmla="*/ 130543 h 213477"/>
                  <a:gd name="connsiteX16" fmla="*/ 730352 w 932294"/>
                  <a:gd name="connsiteY16" fmla="*/ 151352 h 213477"/>
                  <a:gd name="connsiteX17" fmla="*/ 716146 w 932294"/>
                  <a:gd name="connsiteY17" fmla="*/ 194508 h 213477"/>
                  <a:gd name="connsiteX18" fmla="*/ 687504 w 932294"/>
                  <a:gd name="connsiteY18" fmla="*/ 210557 h 213477"/>
                  <a:gd name="connsiteX19" fmla="*/ 674527 w 932294"/>
                  <a:gd name="connsiteY19" fmla="*/ 205182 h 213477"/>
                  <a:gd name="connsiteX20" fmla="*/ 707008 w 932294"/>
                  <a:gd name="connsiteY20" fmla="*/ 127932 h 213477"/>
                  <a:gd name="connsiteX21" fmla="*/ 720235 w 932294"/>
                  <a:gd name="connsiteY21" fmla="*/ 126013 h 213477"/>
                  <a:gd name="connsiteX22" fmla="*/ 904739 w 932294"/>
                  <a:gd name="connsiteY22" fmla="*/ 121482 h 213477"/>
                  <a:gd name="connsiteX23" fmla="*/ 927008 w 932294"/>
                  <a:gd name="connsiteY23" fmla="*/ 121559 h 213477"/>
                  <a:gd name="connsiteX24" fmla="*/ 928236 w 932294"/>
                  <a:gd name="connsiteY24" fmla="*/ 140987 h 213477"/>
                  <a:gd name="connsiteX25" fmla="*/ 913032 w 932294"/>
                  <a:gd name="connsiteY25" fmla="*/ 187597 h 213477"/>
                  <a:gd name="connsiteX26" fmla="*/ 884006 w 932294"/>
                  <a:gd name="connsiteY26" fmla="*/ 203953 h 213477"/>
                  <a:gd name="connsiteX27" fmla="*/ 870952 w 932294"/>
                  <a:gd name="connsiteY27" fmla="*/ 197733 h 213477"/>
                  <a:gd name="connsiteX28" fmla="*/ 904739 w 932294"/>
                  <a:gd name="connsiteY28" fmla="*/ 121482 h 213477"/>
                  <a:gd name="connsiteX29" fmla="*/ 508587 w 932294"/>
                  <a:gd name="connsiteY29" fmla="*/ 121482 h 213477"/>
                  <a:gd name="connsiteX30" fmla="*/ 530855 w 932294"/>
                  <a:gd name="connsiteY30" fmla="*/ 121559 h 213477"/>
                  <a:gd name="connsiteX31" fmla="*/ 532084 w 932294"/>
                  <a:gd name="connsiteY31" fmla="*/ 140987 h 213477"/>
                  <a:gd name="connsiteX32" fmla="*/ 516879 w 932294"/>
                  <a:gd name="connsiteY32" fmla="*/ 187597 h 213477"/>
                  <a:gd name="connsiteX33" fmla="*/ 487854 w 932294"/>
                  <a:gd name="connsiteY33" fmla="*/ 203953 h 213477"/>
                  <a:gd name="connsiteX34" fmla="*/ 474800 w 932294"/>
                  <a:gd name="connsiteY34" fmla="*/ 197733 h 213477"/>
                  <a:gd name="connsiteX35" fmla="*/ 508587 w 932294"/>
                  <a:gd name="connsiteY35" fmla="*/ 121482 h 213477"/>
                  <a:gd name="connsiteX36" fmla="*/ 426673 w 932294"/>
                  <a:gd name="connsiteY36" fmla="*/ 104820 h 213477"/>
                  <a:gd name="connsiteX37" fmla="*/ 438863 w 932294"/>
                  <a:gd name="connsiteY37" fmla="*/ 109350 h 213477"/>
                  <a:gd name="connsiteX38" fmla="*/ 436789 w 932294"/>
                  <a:gd name="connsiteY38" fmla="*/ 130160 h 213477"/>
                  <a:gd name="connsiteX39" fmla="*/ 422583 w 932294"/>
                  <a:gd name="connsiteY39" fmla="*/ 173315 h 213477"/>
                  <a:gd name="connsiteX40" fmla="*/ 393941 w 932294"/>
                  <a:gd name="connsiteY40" fmla="*/ 189364 h 213477"/>
                  <a:gd name="connsiteX41" fmla="*/ 380964 w 932294"/>
                  <a:gd name="connsiteY41" fmla="*/ 183989 h 213477"/>
                  <a:gd name="connsiteX42" fmla="*/ 413446 w 932294"/>
                  <a:gd name="connsiteY42" fmla="*/ 106739 h 213477"/>
                  <a:gd name="connsiteX43" fmla="*/ 426673 w 932294"/>
                  <a:gd name="connsiteY43" fmla="*/ 104820 h 213477"/>
                  <a:gd name="connsiteX44" fmla="*/ 323775 w 932294"/>
                  <a:gd name="connsiteY44" fmla="*/ 86928 h 213477"/>
                  <a:gd name="connsiteX45" fmla="*/ 335966 w 932294"/>
                  <a:gd name="connsiteY45" fmla="*/ 91458 h 213477"/>
                  <a:gd name="connsiteX46" fmla="*/ 333892 w 932294"/>
                  <a:gd name="connsiteY46" fmla="*/ 112268 h 213477"/>
                  <a:gd name="connsiteX47" fmla="*/ 319686 w 932294"/>
                  <a:gd name="connsiteY47" fmla="*/ 155423 h 213477"/>
                  <a:gd name="connsiteX48" fmla="*/ 291044 w 932294"/>
                  <a:gd name="connsiteY48" fmla="*/ 171472 h 213477"/>
                  <a:gd name="connsiteX49" fmla="*/ 278067 w 932294"/>
                  <a:gd name="connsiteY49" fmla="*/ 166097 h 213477"/>
                  <a:gd name="connsiteX50" fmla="*/ 310548 w 932294"/>
                  <a:gd name="connsiteY50" fmla="*/ 88847 h 213477"/>
                  <a:gd name="connsiteX51" fmla="*/ 323775 w 932294"/>
                  <a:gd name="connsiteY51" fmla="*/ 86928 h 213477"/>
                  <a:gd name="connsiteX52" fmla="*/ 214870 w 932294"/>
                  <a:gd name="connsiteY52" fmla="*/ 64351 h 213477"/>
                  <a:gd name="connsiteX53" fmla="*/ 237138 w 932294"/>
                  <a:gd name="connsiteY53" fmla="*/ 64428 h 213477"/>
                  <a:gd name="connsiteX54" fmla="*/ 238367 w 932294"/>
                  <a:gd name="connsiteY54" fmla="*/ 83856 h 213477"/>
                  <a:gd name="connsiteX55" fmla="*/ 223162 w 932294"/>
                  <a:gd name="connsiteY55" fmla="*/ 130466 h 213477"/>
                  <a:gd name="connsiteX56" fmla="*/ 194137 w 932294"/>
                  <a:gd name="connsiteY56" fmla="*/ 146823 h 213477"/>
                  <a:gd name="connsiteX57" fmla="*/ 181083 w 932294"/>
                  <a:gd name="connsiteY57" fmla="*/ 140603 h 213477"/>
                  <a:gd name="connsiteX58" fmla="*/ 214870 w 932294"/>
                  <a:gd name="connsiteY58" fmla="*/ 64351 h 213477"/>
                  <a:gd name="connsiteX59" fmla="*/ 120728 w 932294"/>
                  <a:gd name="connsiteY59" fmla="*/ 31640 h 213477"/>
                  <a:gd name="connsiteX60" fmla="*/ 142996 w 932294"/>
                  <a:gd name="connsiteY60" fmla="*/ 31717 h 213477"/>
                  <a:gd name="connsiteX61" fmla="*/ 144225 w 932294"/>
                  <a:gd name="connsiteY61" fmla="*/ 51145 h 213477"/>
                  <a:gd name="connsiteX62" fmla="*/ 129021 w 932294"/>
                  <a:gd name="connsiteY62" fmla="*/ 97755 h 213477"/>
                  <a:gd name="connsiteX63" fmla="*/ 99994 w 932294"/>
                  <a:gd name="connsiteY63" fmla="*/ 114112 h 213477"/>
                  <a:gd name="connsiteX64" fmla="*/ 86941 w 932294"/>
                  <a:gd name="connsiteY64" fmla="*/ 107892 h 213477"/>
                  <a:gd name="connsiteX65" fmla="*/ 120728 w 932294"/>
                  <a:gd name="connsiteY65" fmla="*/ 31640 h 213477"/>
                  <a:gd name="connsiteX66" fmla="*/ 46031 w 932294"/>
                  <a:gd name="connsiteY66" fmla="*/ 2 h 213477"/>
                  <a:gd name="connsiteX67" fmla="*/ 58222 w 932294"/>
                  <a:gd name="connsiteY67" fmla="*/ 4533 h 213477"/>
                  <a:gd name="connsiteX68" fmla="*/ 56148 w 932294"/>
                  <a:gd name="connsiteY68" fmla="*/ 25342 h 213477"/>
                  <a:gd name="connsiteX69" fmla="*/ 41942 w 932294"/>
                  <a:gd name="connsiteY69" fmla="*/ 68498 h 213477"/>
                  <a:gd name="connsiteX70" fmla="*/ 13300 w 932294"/>
                  <a:gd name="connsiteY70" fmla="*/ 84547 h 213477"/>
                  <a:gd name="connsiteX71" fmla="*/ 323 w 932294"/>
                  <a:gd name="connsiteY71" fmla="*/ 79172 h 213477"/>
                  <a:gd name="connsiteX72" fmla="*/ 32805 w 932294"/>
                  <a:gd name="connsiteY72" fmla="*/ 1922 h 213477"/>
                  <a:gd name="connsiteX73" fmla="*/ 46031 w 932294"/>
                  <a:gd name="connsiteY73" fmla="*/ 2 h 21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932294" h="213477">
                    <a:moveTo>
                      <a:pt x="607030" y="130927"/>
                    </a:moveTo>
                    <a:cubicBezTo>
                      <a:pt x="614171" y="129315"/>
                      <a:pt x="622925" y="128317"/>
                      <a:pt x="629298" y="131004"/>
                    </a:cubicBezTo>
                    <a:cubicBezTo>
                      <a:pt x="639358" y="135151"/>
                      <a:pt x="632293" y="144212"/>
                      <a:pt x="630527" y="150431"/>
                    </a:cubicBezTo>
                    <a:cubicBezTo>
                      <a:pt x="626227" y="166174"/>
                      <a:pt x="620084" y="181377"/>
                      <a:pt x="615322" y="197042"/>
                    </a:cubicBezTo>
                    <a:cubicBezTo>
                      <a:pt x="611253" y="210404"/>
                      <a:pt x="601654" y="214090"/>
                      <a:pt x="586297" y="213398"/>
                    </a:cubicBezTo>
                    <a:cubicBezTo>
                      <a:pt x="583302" y="213014"/>
                      <a:pt x="576314" y="214704"/>
                      <a:pt x="573243" y="207178"/>
                    </a:cubicBezTo>
                    <a:cubicBezTo>
                      <a:pt x="569634" y="198501"/>
                      <a:pt x="597892" y="132923"/>
                      <a:pt x="607030" y="130927"/>
                    </a:cubicBezTo>
                    <a:close/>
                    <a:moveTo>
                      <a:pt x="805375" y="127932"/>
                    </a:moveTo>
                    <a:cubicBezTo>
                      <a:pt x="812516" y="126320"/>
                      <a:pt x="821270" y="125322"/>
                      <a:pt x="827643" y="128009"/>
                    </a:cubicBezTo>
                    <a:cubicBezTo>
                      <a:pt x="837703" y="132156"/>
                      <a:pt x="830638" y="141217"/>
                      <a:pt x="828872" y="147436"/>
                    </a:cubicBezTo>
                    <a:cubicBezTo>
                      <a:pt x="824572" y="163179"/>
                      <a:pt x="818429" y="178382"/>
                      <a:pt x="813668" y="194047"/>
                    </a:cubicBezTo>
                    <a:cubicBezTo>
                      <a:pt x="809598" y="207409"/>
                      <a:pt x="800076" y="211095"/>
                      <a:pt x="784642" y="210403"/>
                    </a:cubicBezTo>
                    <a:cubicBezTo>
                      <a:pt x="781647" y="210019"/>
                      <a:pt x="774659" y="211709"/>
                      <a:pt x="771588" y="204183"/>
                    </a:cubicBezTo>
                    <a:cubicBezTo>
                      <a:pt x="767979" y="195506"/>
                      <a:pt x="796237" y="129928"/>
                      <a:pt x="805375" y="127932"/>
                    </a:cubicBezTo>
                    <a:close/>
                    <a:moveTo>
                      <a:pt x="720235" y="126013"/>
                    </a:moveTo>
                    <a:cubicBezTo>
                      <a:pt x="724651" y="126070"/>
                      <a:pt x="728893" y="127203"/>
                      <a:pt x="732426" y="130543"/>
                    </a:cubicBezTo>
                    <a:cubicBezTo>
                      <a:pt x="739414" y="137223"/>
                      <a:pt x="732349" y="144672"/>
                      <a:pt x="730352" y="151352"/>
                    </a:cubicBezTo>
                    <a:cubicBezTo>
                      <a:pt x="725975" y="165866"/>
                      <a:pt x="719832" y="179841"/>
                      <a:pt x="716146" y="194508"/>
                    </a:cubicBezTo>
                    <a:cubicBezTo>
                      <a:pt x="712537" y="208791"/>
                      <a:pt x="703476" y="212016"/>
                      <a:pt x="687504" y="210557"/>
                    </a:cubicBezTo>
                    <a:cubicBezTo>
                      <a:pt x="684970" y="210173"/>
                      <a:pt x="677983" y="212707"/>
                      <a:pt x="674527" y="205182"/>
                    </a:cubicBezTo>
                    <a:cubicBezTo>
                      <a:pt x="670918" y="197196"/>
                      <a:pt x="698485" y="129852"/>
                      <a:pt x="707008" y="127932"/>
                    </a:cubicBezTo>
                    <a:cubicBezTo>
                      <a:pt x="711232" y="126972"/>
                      <a:pt x="715820" y="125955"/>
                      <a:pt x="720235" y="126013"/>
                    </a:cubicBezTo>
                    <a:close/>
                    <a:moveTo>
                      <a:pt x="904739" y="121482"/>
                    </a:moveTo>
                    <a:cubicBezTo>
                      <a:pt x="911880" y="119870"/>
                      <a:pt x="920634" y="118871"/>
                      <a:pt x="927008" y="121559"/>
                    </a:cubicBezTo>
                    <a:cubicBezTo>
                      <a:pt x="937067" y="125706"/>
                      <a:pt x="930002" y="134766"/>
                      <a:pt x="928236" y="140987"/>
                    </a:cubicBezTo>
                    <a:cubicBezTo>
                      <a:pt x="923936" y="156728"/>
                      <a:pt x="917793" y="171932"/>
                      <a:pt x="913032" y="187597"/>
                    </a:cubicBezTo>
                    <a:cubicBezTo>
                      <a:pt x="908962" y="201035"/>
                      <a:pt x="899441" y="204644"/>
                      <a:pt x="884006" y="203953"/>
                    </a:cubicBezTo>
                    <a:cubicBezTo>
                      <a:pt x="881011" y="203569"/>
                      <a:pt x="874023" y="205259"/>
                      <a:pt x="870952" y="197733"/>
                    </a:cubicBezTo>
                    <a:cubicBezTo>
                      <a:pt x="867343" y="189056"/>
                      <a:pt x="895601" y="123479"/>
                      <a:pt x="904739" y="121482"/>
                    </a:cubicBezTo>
                    <a:close/>
                    <a:moveTo>
                      <a:pt x="508587" y="121482"/>
                    </a:moveTo>
                    <a:cubicBezTo>
                      <a:pt x="515728" y="119870"/>
                      <a:pt x="524482" y="118871"/>
                      <a:pt x="530855" y="121559"/>
                    </a:cubicBezTo>
                    <a:cubicBezTo>
                      <a:pt x="540915" y="125706"/>
                      <a:pt x="533850" y="134766"/>
                      <a:pt x="532084" y="140987"/>
                    </a:cubicBezTo>
                    <a:cubicBezTo>
                      <a:pt x="527784" y="156728"/>
                      <a:pt x="521641" y="171932"/>
                      <a:pt x="516879" y="187597"/>
                    </a:cubicBezTo>
                    <a:cubicBezTo>
                      <a:pt x="512810" y="201035"/>
                      <a:pt x="503288" y="204644"/>
                      <a:pt x="487854" y="203953"/>
                    </a:cubicBezTo>
                    <a:cubicBezTo>
                      <a:pt x="484859" y="203569"/>
                      <a:pt x="477871" y="205259"/>
                      <a:pt x="474800" y="197733"/>
                    </a:cubicBezTo>
                    <a:cubicBezTo>
                      <a:pt x="471191" y="189056"/>
                      <a:pt x="499449" y="123479"/>
                      <a:pt x="508587" y="121482"/>
                    </a:cubicBezTo>
                    <a:close/>
                    <a:moveTo>
                      <a:pt x="426673" y="104820"/>
                    </a:moveTo>
                    <a:cubicBezTo>
                      <a:pt x="431088" y="104877"/>
                      <a:pt x="435330" y="106010"/>
                      <a:pt x="438863" y="109350"/>
                    </a:cubicBezTo>
                    <a:cubicBezTo>
                      <a:pt x="445851" y="116030"/>
                      <a:pt x="438786" y="123479"/>
                      <a:pt x="436789" y="130160"/>
                    </a:cubicBezTo>
                    <a:cubicBezTo>
                      <a:pt x="432412" y="144673"/>
                      <a:pt x="426269" y="158648"/>
                      <a:pt x="422583" y="173315"/>
                    </a:cubicBezTo>
                    <a:cubicBezTo>
                      <a:pt x="418974" y="187599"/>
                      <a:pt x="409913" y="190823"/>
                      <a:pt x="393941" y="189364"/>
                    </a:cubicBezTo>
                    <a:cubicBezTo>
                      <a:pt x="391407" y="188980"/>
                      <a:pt x="384420" y="191514"/>
                      <a:pt x="380964" y="183989"/>
                    </a:cubicBezTo>
                    <a:cubicBezTo>
                      <a:pt x="377355" y="176003"/>
                      <a:pt x="404922" y="108659"/>
                      <a:pt x="413446" y="106739"/>
                    </a:cubicBezTo>
                    <a:cubicBezTo>
                      <a:pt x="417669" y="105779"/>
                      <a:pt x="422257" y="104762"/>
                      <a:pt x="426673" y="104820"/>
                    </a:cubicBezTo>
                    <a:close/>
                    <a:moveTo>
                      <a:pt x="323775" y="86928"/>
                    </a:moveTo>
                    <a:cubicBezTo>
                      <a:pt x="328191" y="86985"/>
                      <a:pt x="332433" y="88118"/>
                      <a:pt x="335966" y="91458"/>
                    </a:cubicBezTo>
                    <a:cubicBezTo>
                      <a:pt x="342954" y="98138"/>
                      <a:pt x="335889" y="105587"/>
                      <a:pt x="333892" y="112268"/>
                    </a:cubicBezTo>
                    <a:cubicBezTo>
                      <a:pt x="329515" y="126781"/>
                      <a:pt x="323372" y="140756"/>
                      <a:pt x="319686" y="155423"/>
                    </a:cubicBezTo>
                    <a:cubicBezTo>
                      <a:pt x="316077" y="169706"/>
                      <a:pt x="307016" y="172931"/>
                      <a:pt x="291044" y="171472"/>
                    </a:cubicBezTo>
                    <a:cubicBezTo>
                      <a:pt x="288510" y="171088"/>
                      <a:pt x="281523" y="173622"/>
                      <a:pt x="278067" y="166097"/>
                    </a:cubicBezTo>
                    <a:cubicBezTo>
                      <a:pt x="274458" y="158111"/>
                      <a:pt x="302025" y="90767"/>
                      <a:pt x="310548" y="88847"/>
                    </a:cubicBezTo>
                    <a:cubicBezTo>
                      <a:pt x="314772" y="87887"/>
                      <a:pt x="319360" y="86870"/>
                      <a:pt x="323775" y="86928"/>
                    </a:cubicBezTo>
                    <a:close/>
                    <a:moveTo>
                      <a:pt x="214870" y="64351"/>
                    </a:moveTo>
                    <a:cubicBezTo>
                      <a:pt x="222011" y="62739"/>
                      <a:pt x="230765" y="61740"/>
                      <a:pt x="237138" y="64428"/>
                    </a:cubicBezTo>
                    <a:cubicBezTo>
                      <a:pt x="247198" y="68575"/>
                      <a:pt x="240133" y="77636"/>
                      <a:pt x="238367" y="83856"/>
                    </a:cubicBezTo>
                    <a:cubicBezTo>
                      <a:pt x="234067" y="99598"/>
                      <a:pt x="227924" y="114802"/>
                      <a:pt x="223162" y="130466"/>
                    </a:cubicBezTo>
                    <a:cubicBezTo>
                      <a:pt x="219093" y="143828"/>
                      <a:pt x="209571" y="147514"/>
                      <a:pt x="194137" y="146823"/>
                    </a:cubicBezTo>
                    <a:cubicBezTo>
                      <a:pt x="191142" y="146439"/>
                      <a:pt x="184154" y="148128"/>
                      <a:pt x="181083" y="140603"/>
                    </a:cubicBezTo>
                    <a:cubicBezTo>
                      <a:pt x="177473" y="131926"/>
                      <a:pt x="205732" y="66348"/>
                      <a:pt x="214870" y="64351"/>
                    </a:cubicBezTo>
                    <a:close/>
                    <a:moveTo>
                      <a:pt x="120728" y="31640"/>
                    </a:moveTo>
                    <a:cubicBezTo>
                      <a:pt x="127869" y="30028"/>
                      <a:pt x="136622" y="29030"/>
                      <a:pt x="142996" y="31717"/>
                    </a:cubicBezTo>
                    <a:cubicBezTo>
                      <a:pt x="153055" y="35864"/>
                      <a:pt x="145991" y="44924"/>
                      <a:pt x="144225" y="51145"/>
                    </a:cubicBezTo>
                    <a:cubicBezTo>
                      <a:pt x="139924" y="66887"/>
                      <a:pt x="133781" y="82091"/>
                      <a:pt x="129021" y="97755"/>
                    </a:cubicBezTo>
                    <a:cubicBezTo>
                      <a:pt x="125028" y="111117"/>
                      <a:pt x="115429" y="114803"/>
                      <a:pt x="99994" y="114112"/>
                    </a:cubicBezTo>
                    <a:cubicBezTo>
                      <a:pt x="96999" y="113728"/>
                      <a:pt x="90012" y="115417"/>
                      <a:pt x="86941" y="107892"/>
                    </a:cubicBezTo>
                    <a:cubicBezTo>
                      <a:pt x="83331" y="99215"/>
                      <a:pt x="111590" y="33637"/>
                      <a:pt x="120728" y="31640"/>
                    </a:cubicBezTo>
                    <a:close/>
                    <a:moveTo>
                      <a:pt x="46031" y="2"/>
                    </a:moveTo>
                    <a:cubicBezTo>
                      <a:pt x="50447" y="60"/>
                      <a:pt x="54689" y="1193"/>
                      <a:pt x="58222" y="4533"/>
                    </a:cubicBezTo>
                    <a:cubicBezTo>
                      <a:pt x="65210" y="11213"/>
                      <a:pt x="58145" y="18662"/>
                      <a:pt x="56148" y="25342"/>
                    </a:cubicBezTo>
                    <a:cubicBezTo>
                      <a:pt x="51771" y="39856"/>
                      <a:pt x="45628" y="53831"/>
                      <a:pt x="41942" y="68498"/>
                    </a:cubicBezTo>
                    <a:cubicBezTo>
                      <a:pt x="38410" y="82781"/>
                      <a:pt x="29272" y="86006"/>
                      <a:pt x="13300" y="84547"/>
                    </a:cubicBezTo>
                    <a:cubicBezTo>
                      <a:pt x="10766" y="84163"/>
                      <a:pt x="3778" y="86697"/>
                      <a:pt x="323" y="79172"/>
                    </a:cubicBezTo>
                    <a:cubicBezTo>
                      <a:pt x="-3286" y="71186"/>
                      <a:pt x="24281" y="3841"/>
                      <a:pt x="32805" y="1922"/>
                    </a:cubicBezTo>
                    <a:cubicBezTo>
                      <a:pt x="37028" y="962"/>
                      <a:pt x="41616" y="-55"/>
                      <a:pt x="46031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42" name="그룹 41">
                <a:extLst>
                  <a:ext uri="{FF2B5EF4-FFF2-40B4-BE49-F238E27FC236}">
                    <a16:creationId xmlns:a16="http://schemas.microsoft.com/office/drawing/2014/main" id="{04D90FE7-BE16-43C7-9DE9-C07ED498A71A}"/>
                  </a:ext>
                </a:extLst>
              </p:cNvPr>
              <p:cNvGrpSpPr/>
              <p:nvPr/>
            </p:nvGrpSpPr>
            <p:grpSpPr>
              <a:xfrm>
                <a:off x="3581615" y="3556550"/>
                <a:ext cx="319559" cy="332398"/>
                <a:chOff x="3581615" y="3556550"/>
                <a:chExt cx="319559" cy="332398"/>
              </a:xfrm>
            </p:grpSpPr>
            <p:sp>
              <p:nvSpPr>
                <p:cNvPr id="5" name="Freeform: Shape 4">
                  <a:extLst>
                    <a:ext uri="{FF2B5EF4-FFF2-40B4-BE49-F238E27FC236}">
                      <a16:creationId xmlns:a16="http://schemas.microsoft.com/office/drawing/2014/main" id="{3C516D41-38FC-4549-AA22-4695E0DA5A30}"/>
                    </a:ext>
                  </a:extLst>
                </p:cNvPr>
                <p:cNvSpPr/>
                <p:nvPr/>
              </p:nvSpPr>
              <p:spPr>
                <a:xfrm>
                  <a:off x="3581615" y="3556550"/>
                  <a:ext cx="319559" cy="332398"/>
                </a:xfrm>
                <a:custGeom>
                  <a:avLst/>
                  <a:gdLst>
                    <a:gd name="connsiteX0" fmla="*/ 357981 w 396387"/>
                    <a:gd name="connsiteY0" fmla="*/ 412273 h 412313"/>
                    <a:gd name="connsiteX1" fmla="*/ 16605 w 396387"/>
                    <a:gd name="connsiteY1" fmla="*/ 389889 h 412313"/>
                    <a:gd name="connsiteX2" fmla="*/ 31 w 396387"/>
                    <a:gd name="connsiteY2" fmla="*/ 371125 h 412313"/>
                    <a:gd name="connsiteX3" fmla="*/ 21748 w 396387"/>
                    <a:gd name="connsiteY3" fmla="*/ 16604 h 412313"/>
                    <a:gd name="connsiteX4" fmla="*/ 40512 w 396387"/>
                    <a:gd name="connsiteY4" fmla="*/ 31 h 412313"/>
                    <a:gd name="connsiteX5" fmla="*/ 379698 w 396387"/>
                    <a:gd name="connsiteY5" fmla="*/ 20033 h 412313"/>
                    <a:gd name="connsiteX6" fmla="*/ 396366 w 396387"/>
                    <a:gd name="connsiteY6" fmla="*/ 38702 h 412313"/>
                    <a:gd name="connsiteX7" fmla="*/ 376840 w 396387"/>
                    <a:gd name="connsiteY7" fmla="*/ 395604 h 412313"/>
                    <a:gd name="connsiteX8" fmla="*/ 357981 w 396387"/>
                    <a:gd name="connsiteY8" fmla="*/ 412273 h 412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6387" h="412313">
                      <a:moveTo>
                        <a:pt x="357981" y="412273"/>
                      </a:moveTo>
                      <a:lnTo>
                        <a:pt x="16605" y="389889"/>
                      </a:lnTo>
                      <a:cubicBezTo>
                        <a:pt x="6889" y="389222"/>
                        <a:pt x="-541" y="380840"/>
                        <a:pt x="31" y="371125"/>
                      </a:cubicBezTo>
                      <a:lnTo>
                        <a:pt x="21748" y="16604"/>
                      </a:lnTo>
                      <a:cubicBezTo>
                        <a:pt x="22319" y="6889"/>
                        <a:pt x="30701" y="-541"/>
                        <a:pt x="40512" y="31"/>
                      </a:cubicBezTo>
                      <a:lnTo>
                        <a:pt x="379698" y="20033"/>
                      </a:lnTo>
                      <a:cubicBezTo>
                        <a:pt x="389413" y="20605"/>
                        <a:pt x="396842" y="28987"/>
                        <a:pt x="396366" y="38702"/>
                      </a:cubicBezTo>
                      <a:lnTo>
                        <a:pt x="376840" y="395604"/>
                      </a:lnTo>
                      <a:cubicBezTo>
                        <a:pt x="376268" y="405415"/>
                        <a:pt x="367791" y="412940"/>
                        <a:pt x="357981" y="412273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A83F4C91-097B-4740-B98E-B61CB98BB889}"/>
                    </a:ext>
                  </a:extLst>
                </p:cNvPr>
                <p:cNvSpPr/>
                <p:nvPr/>
              </p:nvSpPr>
              <p:spPr>
                <a:xfrm>
                  <a:off x="3594282" y="3570830"/>
                  <a:ext cx="291236" cy="303138"/>
                </a:xfrm>
                <a:custGeom>
                  <a:avLst/>
                  <a:gdLst>
                    <a:gd name="connsiteX0" fmla="*/ 326265 w 361255"/>
                    <a:gd name="connsiteY0" fmla="*/ 375985 h 376018"/>
                    <a:gd name="connsiteX1" fmla="*/ 15083 w 361255"/>
                    <a:gd name="connsiteY1" fmla="*/ 355602 h 376018"/>
                    <a:gd name="connsiteX2" fmla="*/ 34 w 361255"/>
                    <a:gd name="connsiteY2" fmla="*/ 338457 h 376018"/>
                    <a:gd name="connsiteX3" fmla="*/ 19846 w 361255"/>
                    <a:gd name="connsiteY3" fmla="*/ 15178 h 376018"/>
                    <a:gd name="connsiteX4" fmla="*/ 36896 w 361255"/>
                    <a:gd name="connsiteY4" fmla="*/ 33 h 376018"/>
                    <a:gd name="connsiteX5" fmla="*/ 346077 w 361255"/>
                    <a:gd name="connsiteY5" fmla="*/ 18321 h 376018"/>
                    <a:gd name="connsiteX6" fmla="*/ 361222 w 361255"/>
                    <a:gd name="connsiteY6" fmla="*/ 35371 h 376018"/>
                    <a:gd name="connsiteX7" fmla="*/ 343410 w 361255"/>
                    <a:gd name="connsiteY7" fmla="*/ 360745 h 376018"/>
                    <a:gd name="connsiteX8" fmla="*/ 326265 w 361255"/>
                    <a:gd name="connsiteY8" fmla="*/ 375985 h 376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1255" h="376018">
                      <a:moveTo>
                        <a:pt x="326265" y="375985"/>
                      </a:moveTo>
                      <a:lnTo>
                        <a:pt x="15083" y="355602"/>
                      </a:lnTo>
                      <a:cubicBezTo>
                        <a:pt x="6225" y="355030"/>
                        <a:pt x="-538" y="347410"/>
                        <a:pt x="34" y="338457"/>
                      </a:cubicBezTo>
                      <a:lnTo>
                        <a:pt x="19846" y="15178"/>
                      </a:lnTo>
                      <a:cubicBezTo>
                        <a:pt x="20417" y="6320"/>
                        <a:pt x="28037" y="-538"/>
                        <a:pt x="36896" y="33"/>
                      </a:cubicBezTo>
                      <a:lnTo>
                        <a:pt x="346077" y="18321"/>
                      </a:lnTo>
                      <a:cubicBezTo>
                        <a:pt x="354935" y="18893"/>
                        <a:pt x="361793" y="26418"/>
                        <a:pt x="361222" y="35371"/>
                      </a:cubicBezTo>
                      <a:lnTo>
                        <a:pt x="343410" y="360745"/>
                      </a:lnTo>
                      <a:cubicBezTo>
                        <a:pt x="342934" y="369699"/>
                        <a:pt x="335219" y="376557"/>
                        <a:pt x="326265" y="375985"/>
                      </a:cubicBezTo>
                      <a:close/>
                    </a:path>
                  </a:pathLst>
                </a:custGeom>
                <a:solidFill>
                  <a:srgbClr val="3C241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2C4493AA-AA55-4422-B2B3-644837472F3C}"/>
                    </a:ext>
                  </a:extLst>
                </p:cNvPr>
                <p:cNvSpPr/>
                <p:nvPr/>
              </p:nvSpPr>
              <p:spPr>
                <a:xfrm>
                  <a:off x="3702351" y="3575388"/>
                  <a:ext cx="80704" cy="293562"/>
                </a:xfrm>
                <a:custGeom>
                  <a:avLst/>
                  <a:gdLst>
                    <a:gd name="connsiteX0" fmla="*/ 77819 w 100107"/>
                    <a:gd name="connsiteY0" fmla="*/ 364141 h 364140"/>
                    <a:gd name="connsiteX1" fmla="*/ 0 w 100107"/>
                    <a:gd name="connsiteY1" fmla="*/ 356902 h 364140"/>
                    <a:gd name="connsiteX2" fmla="*/ 21241 w 100107"/>
                    <a:gd name="connsiteY2" fmla="*/ 0 h 364140"/>
                    <a:gd name="connsiteX3" fmla="*/ 100108 w 100107"/>
                    <a:gd name="connsiteY3" fmla="*/ 5334 h 364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107" h="364140">
                      <a:moveTo>
                        <a:pt x="77819" y="364141"/>
                      </a:moveTo>
                      <a:lnTo>
                        <a:pt x="0" y="356902"/>
                      </a:lnTo>
                      <a:lnTo>
                        <a:pt x="21241" y="0"/>
                      </a:lnTo>
                      <a:lnTo>
                        <a:pt x="100108" y="5334"/>
                      </a:lnTo>
                      <a:close/>
                    </a:path>
                  </a:pathLst>
                </a:custGeom>
                <a:solidFill>
                  <a:srgbClr val="FCEBE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자유형: 도형 40">
                  <a:extLst>
                    <a:ext uri="{FF2B5EF4-FFF2-40B4-BE49-F238E27FC236}">
                      <a16:creationId xmlns:a16="http://schemas.microsoft.com/office/drawing/2014/main" id="{F0B56BFB-66C2-474F-A45D-C64E36ECF671}"/>
                    </a:ext>
                  </a:extLst>
                </p:cNvPr>
                <p:cNvSpPr/>
                <p:nvPr/>
              </p:nvSpPr>
              <p:spPr>
                <a:xfrm>
                  <a:off x="3656864" y="3613063"/>
                  <a:ext cx="169836" cy="223281"/>
                </a:xfrm>
                <a:custGeom>
                  <a:avLst/>
                  <a:gdLst>
                    <a:gd name="connsiteX0" fmla="*/ 19302 w 169836"/>
                    <a:gd name="connsiteY0" fmla="*/ 163128 h 223281"/>
                    <a:gd name="connsiteX1" fmla="*/ 145004 w 169836"/>
                    <a:gd name="connsiteY1" fmla="*/ 169962 h 223281"/>
                    <a:gd name="connsiteX2" fmla="*/ 161438 w 169836"/>
                    <a:gd name="connsiteY2" fmla="*/ 188238 h 223281"/>
                    <a:gd name="connsiteX3" fmla="*/ 160439 w 169836"/>
                    <a:gd name="connsiteY3" fmla="*/ 206821 h 223281"/>
                    <a:gd name="connsiteX4" fmla="*/ 142163 w 169836"/>
                    <a:gd name="connsiteY4" fmla="*/ 223254 h 223281"/>
                    <a:gd name="connsiteX5" fmla="*/ 16461 w 169836"/>
                    <a:gd name="connsiteY5" fmla="*/ 216420 h 223281"/>
                    <a:gd name="connsiteX6" fmla="*/ 27 w 169836"/>
                    <a:gd name="connsiteY6" fmla="*/ 198143 h 223281"/>
                    <a:gd name="connsiteX7" fmla="*/ 1026 w 169836"/>
                    <a:gd name="connsiteY7" fmla="*/ 179561 h 223281"/>
                    <a:gd name="connsiteX8" fmla="*/ 19302 w 169836"/>
                    <a:gd name="connsiteY8" fmla="*/ 163128 h 223281"/>
                    <a:gd name="connsiteX9" fmla="*/ 23065 w 169836"/>
                    <a:gd name="connsiteY9" fmla="*/ 81501 h 223281"/>
                    <a:gd name="connsiteX10" fmla="*/ 148767 w 169836"/>
                    <a:gd name="connsiteY10" fmla="*/ 88335 h 223281"/>
                    <a:gd name="connsiteX11" fmla="*/ 165201 w 169836"/>
                    <a:gd name="connsiteY11" fmla="*/ 106611 h 223281"/>
                    <a:gd name="connsiteX12" fmla="*/ 164202 w 169836"/>
                    <a:gd name="connsiteY12" fmla="*/ 125194 h 223281"/>
                    <a:gd name="connsiteX13" fmla="*/ 145926 w 169836"/>
                    <a:gd name="connsiteY13" fmla="*/ 141627 h 223281"/>
                    <a:gd name="connsiteX14" fmla="*/ 20224 w 169836"/>
                    <a:gd name="connsiteY14" fmla="*/ 134793 h 223281"/>
                    <a:gd name="connsiteX15" fmla="*/ 3790 w 169836"/>
                    <a:gd name="connsiteY15" fmla="*/ 116516 h 223281"/>
                    <a:gd name="connsiteX16" fmla="*/ 4789 w 169836"/>
                    <a:gd name="connsiteY16" fmla="*/ 97934 h 223281"/>
                    <a:gd name="connsiteX17" fmla="*/ 23065 w 169836"/>
                    <a:gd name="connsiteY17" fmla="*/ 81501 h 223281"/>
                    <a:gd name="connsiteX18" fmla="*/ 27673 w 169836"/>
                    <a:gd name="connsiteY18" fmla="*/ 28 h 223281"/>
                    <a:gd name="connsiteX19" fmla="*/ 153375 w 169836"/>
                    <a:gd name="connsiteY19" fmla="*/ 6862 h 223281"/>
                    <a:gd name="connsiteX20" fmla="*/ 169809 w 169836"/>
                    <a:gd name="connsiteY20" fmla="*/ 25138 h 223281"/>
                    <a:gd name="connsiteX21" fmla="*/ 168810 w 169836"/>
                    <a:gd name="connsiteY21" fmla="*/ 43721 h 223281"/>
                    <a:gd name="connsiteX22" fmla="*/ 150534 w 169836"/>
                    <a:gd name="connsiteY22" fmla="*/ 60154 h 223281"/>
                    <a:gd name="connsiteX23" fmla="*/ 24832 w 169836"/>
                    <a:gd name="connsiteY23" fmla="*/ 53320 h 223281"/>
                    <a:gd name="connsiteX24" fmla="*/ 8399 w 169836"/>
                    <a:gd name="connsiteY24" fmla="*/ 35043 h 223281"/>
                    <a:gd name="connsiteX25" fmla="*/ 9397 w 169836"/>
                    <a:gd name="connsiteY25" fmla="*/ 16461 h 223281"/>
                    <a:gd name="connsiteX26" fmla="*/ 27673 w 169836"/>
                    <a:gd name="connsiteY26" fmla="*/ 28 h 223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69836" h="223281">
                      <a:moveTo>
                        <a:pt x="19302" y="163128"/>
                      </a:moveTo>
                      <a:lnTo>
                        <a:pt x="145004" y="169962"/>
                      </a:lnTo>
                      <a:cubicBezTo>
                        <a:pt x="154604" y="170499"/>
                        <a:pt x="161974" y="178716"/>
                        <a:pt x="161438" y="188238"/>
                      </a:cubicBezTo>
                      <a:lnTo>
                        <a:pt x="160439" y="206821"/>
                      </a:lnTo>
                      <a:cubicBezTo>
                        <a:pt x="159978" y="216420"/>
                        <a:pt x="151762" y="223791"/>
                        <a:pt x="142163" y="223254"/>
                      </a:cubicBezTo>
                      <a:lnTo>
                        <a:pt x="16461" y="216420"/>
                      </a:lnTo>
                      <a:cubicBezTo>
                        <a:pt x="6861" y="215882"/>
                        <a:pt x="-510" y="207665"/>
                        <a:pt x="27" y="198143"/>
                      </a:cubicBezTo>
                      <a:lnTo>
                        <a:pt x="1026" y="179561"/>
                      </a:lnTo>
                      <a:cubicBezTo>
                        <a:pt x="1563" y="169962"/>
                        <a:pt x="9780" y="162590"/>
                        <a:pt x="19302" y="163128"/>
                      </a:cubicBezTo>
                      <a:close/>
                      <a:moveTo>
                        <a:pt x="23065" y="81501"/>
                      </a:moveTo>
                      <a:lnTo>
                        <a:pt x="148767" y="88335"/>
                      </a:lnTo>
                      <a:cubicBezTo>
                        <a:pt x="158367" y="88872"/>
                        <a:pt x="165737" y="97089"/>
                        <a:pt x="165201" y="106611"/>
                      </a:cubicBezTo>
                      <a:lnTo>
                        <a:pt x="164202" y="125194"/>
                      </a:lnTo>
                      <a:cubicBezTo>
                        <a:pt x="163665" y="134793"/>
                        <a:pt x="155525" y="142164"/>
                        <a:pt x="145926" y="141627"/>
                      </a:cubicBezTo>
                      <a:lnTo>
                        <a:pt x="20224" y="134793"/>
                      </a:lnTo>
                      <a:cubicBezTo>
                        <a:pt x="10625" y="134255"/>
                        <a:pt x="3253" y="126038"/>
                        <a:pt x="3790" y="116516"/>
                      </a:cubicBezTo>
                      <a:lnTo>
                        <a:pt x="4789" y="97934"/>
                      </a:lnTo>
                      <a:cubicBezTo>
                        <a:pt x="5326" y="88335"/>
                        <a:pt x="13543" y="80964"/>
                        <a:pt x="23065" y="81501"/>
                      </a:cubicBezTo>
                      <a:close/>
                      <a:moveTo>
                        <a:pt x="27673" y="28"/>
                      </a:moveTo>
                      <a:lnTo>
                        <a:pt x="153375" y="6862"/>
                      </a:lnTo>
                      <a:cubicBezTo>
                        <a:pt x="162975" y="7399"/>
                        <a:pt x="170345" y="15616"/>
                        <a:pt x="169809" y="25138"/>
                      </a:cubicBezTo>
                      <a:lnTo>
                        <a:pt x="168810" y="43721"/>
                      </a:lnTo>
                      <a:cubicBezTo>
                        <a:pt x="168273" y="53320"/>
                        <a:pt x="160133" y="60691"/>
                        <a:pt x="150534" y="60154"/>
                      </a:cubicBezTo>
                      <a:lnTo>
                        <a:pt x="24832" y="53320"/>
                      </a:lnTo>
                      <a:cubicBezTo>
                        <a:pt x="15233" y="52782"/>
                        <a:pt x="7861" y="44565"/>
                        <a:pt x="8399" y="35043"/>
                      </a:cubicBezTo>
                      <a:lnTo>
                        <a:pt x="9397" y="16461"/>
                      </a:lnTo>
                      <a:cubicBezTo>
                        <a:pt x="9934" y="6862"/>
                        <a:pt x="18151" y="-510"/>
                        <a:pt x="27673" y="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C2CC2BCA-D44A-4655-AFBB-3AFAFAD424C9}"/>
                </a:ext>
              </a:extLst>
            </p:cNvPr>
            <p:cNvGrpSpPr/>
            <p:nvPr/>
          </p:nvGrpSpPr>
          <p:grpSpPr>
            <a:xfrm>
              <a:off x="5351434" y="2450976"/>
              <a:ext cx="1561532" cy="2989405"/>
              <a:chOff x="4943648" y="2415852"/>
              <a:chExt cx="2491068" cy="2989405"/>
            </a:xfrm>
          </p:grpSpPr>
          <p:cxnSp>
            <p:nvCxnSpPr>
              <p:cNvPr id="47" name="Straight Connector 6">
                <a:extLst>
                  <a:ext uri="{FF2B5EF4-FFF2-40B4-BE49-F238E27FC236}">
                    <a16:creationId xmlns:a16="http://schemas.microsoft.com/office/drawing/2014/main" id="{F684B3F8-15D9-4ECE-A56B-F00C5BD2CD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43648" y="2415852"/>
                <a:ext cx="2491068" cy="22610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9">
                <a:extLst>
                  <a:ext uri="{FF2B5EF4-FFF2-40B4-BE49-F238E27FC236}">
                    <a16:creationId xmlns:a16="http://schemas.microsoft.com/office/drawing/2014/main" id="{B29B14C6-57E5-4405-861D-16849733AE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8653" y="5009611"/>
                <a:ext cx="2393519" cy="39564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Rounded Rectangle 11">
            <a:extLst>
              <a:ext uri="{FF2B5EF4-FFF2-40B4-BE49-F238E27FC236}">
                <a16:creationId xmlns:a16="http://schemas.microsoft.com/office/drawing/2014/main" id="{6E5A9E86-5151-4D3B-90A7-A7B882FD2FE6}"/>
              </a:ext>
            </a:extLst>
          </p:cNvPr>
          <p:cNvSpPr/>
          <p:nvPr/>
        </p:nvSpPr>
        <p:spPr>
          <a:xfrm>
            <a:off x="6256750" y="1742115"/>
            <a:ext cx="5300512" cy="1814448"/>
          </a:xfrm>
          <a:prstGeom prst="roundRect">
            <a:avLst>
              <a:gd name="adj" fmla="val 888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6ADA202-4A3D-45D5-8EFB-E65648A8D22F}"/>
              </a:ext>
            </a:extLst>
          </p:cNvPr>
          <p:cNvSpPr txBox="1"/>
          <p:nvPr/>
        </p:nvSpPr>
        <p:spPr>
          <a:xfrm>
            <a:off x="6490620" y="1721346"/>
            <a:ext cx="4438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ko-KR" sz="2800" b="1" dirty="0">
                <a:solidFill>
                  <a:schemeClr val="bg1"/>
                </a:solidFill>
              </a:rPr>
              <a:t>Kliens </a:t>
            </a:r>
          </a:p>
          <a:p>
            <a:pPr marL="285750" indent="-285750">
              <a:buFontTx/>
              <a:buChar char="-"/>
            </a:pPr>
            <a:r>
              <a:rPr lang="hu-HU" altLang="ko-KR" sz="2800" b="1" dirty="0">
                <a:solidFill>
                  <a:schemeClr val="bg1"/>
                </a:solidFill>
              </a:rPr>
              <a:t>kapcsolat kezelése</a:t>
            </a:r>
          </a:p>
          <a:p>
            <a:pPr marL="285750" indent="-285750">
              <a:buFontTx/>
              <a:buChar char="-"/>
            </a:pPr>
            <a:r>
              <a:rPr lang="hu-HU" altLang="ko-KR" sz="2800" b="1" dirty="0">
                <a:solidFill>
                  <a:schemeClr val="bg1"/>
                </a:solidFill>
              </a:rPr>
              <a:t>kérés indítása</a:t>
            </a:r>
          </a:p>
          <a:p>
            <a:pPr marL="285750" indent="-285750">
              <a:buFontTx/>
              <a:buChar char="-"/>
            </a:pPr>
            <a:r>
              <a:rPr lang="hu-HU" altLang="ko-KR" sz="2800" b="1" dirty="0">
                <a:solidFill>
                  <a:schemeClr val="bg1"/>
                </a:solidFill>
              </a:rPr>
              <a:t>válasz feldolgozása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30" name="Csoportba foglalás 29">
            <a:extLst>
              <a:ext uri="{FF2B5EF4-FFF2-40B4-BE49-F238E27FC236}">
                <a16:creationId xmlns:a16="http://schemas.microsoft.com/office/drawing/2014/main" id="{52F6A374-A589-4294-BB2A-24658D69314A}"/>
              </a:ext>
            </a:extLst>
          </p:cNvPr>
          <p:cNvGrpSpPr/>
          <p:nvPr/>
        </p:nvGrpSpPr>
        <p:grpSpPr>
          <a:xfrm>
            <a:off x="6277280" y="3818776"/>
            <a:ext cx="5350243" cy="2595549"/>
            <a:chOff x="6207018" y="4262450"/>
            <a:chExt cx="5350243" cy="2595549"/>
          </a:xfrm>
        </p:grpSpPr>
        <p:sp>
          <p:nvSpPr>
            <p:cNvPr id="54" name="Rounded Rectangle 15">
              <a:extLst>
                <a:ext uri="{FF2B5EF4-FFF2-40B4-BE49-F238E27FC236}">
                  <a16:creationId xmlns:a16="http://schemas.microsoft.com/office/drawing/2014/main" id="{99697155-ECD3-4D0F-AD96-4AC77196F741}"/>
                </a:ext>
              </a:extLst>
            </p:cNvPr>
            <p:cNvSpPr/>
            <p:nvPr/>
          </p:nvSpPr>
          <p:spPr>
            <a:xfrm>
              <a:off x="6207018" y="4262450"/>
              <a:ext cx="5350243" cy="2595549"/>
            </a:xfrm>
            <a:prstGeom prst="roundRect">
              <a:avLst>
                <a:gd name="adj" fmla="val 888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2BD17C6-8656-493D-801C-0DA802681C1A}"/>
                </a:ext>
              </a:extLst>
            </p:cNvPr>
            <p:cNvSpPr txBox="1"/>
            <p:nvPr/>
          </p:nvSpPr>
          <p:spPr>
            <a:xfrm>
              <a:off x="6490620" y="4271722"/>
              <a:ext cx="443881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altLang="ko-KR" sz="2800" b="1" dirty="0">
                  <a:solidFill>
                    <a:schemeClr val="bg1"/>
                  </a:solidFill>
                </a:rPr>
                <a:t>Szerver</a:t>
              </a:r>
            </a:p>
            <a:p>
              <a:pPr marL="285750" indent="-285750">
                <a:buFontTx/>
                <a:buChar char="-"/>
              </a:pPr>
              <a:r>
                <a:rPr lang="hu-HU" altLang="ko-KR" sz="2800" b="1" dirty="0">
                  <a:solidFill>
                    <a:schemeClr val="bg1"/>
                  </a:solidFill>
                </a:rPr>
                <a:t>kliens kiszolgálója</a:t>
              </a:r>
            </a:p>
            <a:p>
              <a:pPr marL="285750" indent="-285750">
                <a:buFontTx/>
                <a:buChar char="-"/>
              </a:pPr>
              <a:r>
                <a:rPr lang="hu-HU" altLang="ko-KR" sz="2800" b="1" dirty="0">
                  <a:solidFill>
                    <a:schemeClr val="bg1"/>
                  </a:solidFill>
                </a:rPr>
                <a:t>folyamatosan figyeli a kéréseket</a:t>
              </a:r>
            </a:p>
            <a:p>
              <a:pPr marL="285750" indent="-285750">
                <a:buFontTx/>
                <a:buChar char="-"/>
              </a:pPr>
              <a:r>
                <a:rPr lang="hu-HU" altLang="ko-KR" sz="2800" b="1" dirty="0">
                  <a:solidFill>
                    <a:schemeClr val="bg1"/>
                  </a:solidFill>
                </a:rPr>
                <a:t>kérésekre válaszol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Szövegdoboz 42">
            <a:extLst>
              <a:ext uri="{FF2B5EF4-FFF2-40B4-BE49-F238E27FC236}">
                <a16:creationId xmlns:a16="http://schemas.microsoft.com/office/drawing/2014/main" id="{5EE21949-4D1C-46E5-9D20-63369F29485F}"/>
              </a:ext>
            </a:extLst>
          </p:cNvPr>
          <p:cNvSpPr txBox="1"/>
          <p:nvPr/>
        </p:nvSpPr>
        <p:spPr>
          <a:xfrm>
            <a:off x="4254976" y="1898164"/>
            <a:ext cx="3215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30FB958C-93B8-49E5-9C45-7E236E6D7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534" y="2317637"/>
            <a:ext cx="7539987" cy="22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3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4333" y="109695"/>
            <a:ext cx="11573197" cy="724247"/>
          </a:xfrm>
        </p:spPr>
        <p:txBody>
          <a:bodyPr/>
          <a:lstStyle/>
          <a:p>
            <a:r>
              <a:rPr lang="hu-HU" dirty="0"/>
              <a:t>URL cím</a:t>
            </a:r>
            <a:endParaRPr lang="en-US" dirty="0"/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CBA6E11F-FA62-459C-B48E-DB7B6F5EACE8}"/>
              </a:ext>
            </a:extLst>
          </p:cNvPr>
          <p:cNvGrpSpPr/>
          <p:nvPr/>
        </p:nvGrpSpPr>
        <p:grpSpPr>
          <a:xfrm>
            <a:off x="406866" y="3665989"/>
            <a:ext cx="1631659" cy="3192011"/>
            <a:chOff x="5029200" y="1797408"/>
            <a:chExt cx="2385673" cy="5070117"/>
          </a:xfrm>
        </p:grpSpPr>
        <p:grpSp>
          <p:nvGrpSpPr>
            <p:cNvPr id="27" name="Group 2">
              <a:extLst>
                <a:ext uri="{FF2B5EF4-FFF2-40B4-BE49-F238E27FC236}">
                  <a16:creationId xmlns:a16="http://schemas.microsoft.com/office/drawing/2014/main" id="{34CA748B-510E-4567-8150-DA1C62EF5526}"/>
                </a:ext>
              </a:extLst>
            </p:cNvPr>
            <p:cNvGrpSpPr/>
            <p:nvPr/>
          </p:nvGrpSpPr>
          <p:grpSpPr>
            <a:xfrm>
              <a:off x="5029200" y="2727111"/>
              <a:ext cx="2385673" cy="4140414"/>
              <a:chOff x="8528048" y="3188450"/>
              <a:chExt cx="1965005" cy="3410330"/>
            </a:xfrm>
          </p:grpSpPr>
          <p:grpSp>
            <p:nvGrpSpPr>
              <p:cNvPr id="28" name="Group 4">
                <a:extLst>
                  <a:ext uri="{FF2B5EF4-FFF2-40B4-BE49-F238E27FC236}">
                    <a16:creationId xmlns:a16="http://schemas.microsoft.com/office/drawing/2014/main" id="{4EB69C91-01FF-4FBC-BEA6-B6147B141623}"/>
                  </a:ext>
                </a:extLst>
              </p:cNvPr>
              <p:cNvGrpSpPr/>
              <p:nvPr/>
            </p:nvGrpSpPr>
            <p:grpSpPr>
              <a:xfrm>
                <a:off x="8528048" y="3188450"/>
                <a:ext cx="1312460" cy="2507750"/>
                <a:chOff x="3688167" y="3417317"/>
                <a:chExt cx="1152686" cy="2202466"/>
              </a:xfrm>
            </p:grpSpPr>
            <p:sp>
              <p:nvSpPr>
                <p:cNvPr id="35" name="Rounded Rectangle 17">
                  <a:extLst>
                    <a:ext uri="{FF2B5EF4-FFF2-40B4-BE49-F238E27FC236}">
                      <a16:creationId xmlns:a16="http://schemas.microsoft.com/office/drawing/2014/main" id="{F3A40D24-A280-4091-8937-352BF33308C0}"/>
                    </a:ext>
                  </a:extLst>
                </p:cNvPr>
                <p:cNvSpPr/>
                <p:nvPr/>
              </p:nvSpPr>
              <p:spPr>
                <a:xfrm>
                  <a:off x="3688167" y="3417317"/>
                  <a:ext cx="1152686" cy="2202466"/>
                </a:xfrm>
                <a:prstGeom prst="roundRect">
                  <a:avLst>
                    <a:gd name="adj" fmla="val 12305"/>
                  </a:avLst>
                </a:prstGeom>
                <a:solidFill>
                  <a:srgbClr val="262626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36" name="Rectangle 12">
                  <a:extLst>
                    <a:ext uri="{FF2B5EF4-FFF2-40B4-BE49-F238E27FC236}">
                      <a16:creationId xmlns:a16="http://schemas.microsoft.com/office/drawing/2014/main" id="{0A99DBAC-BC54-4286-B404-D5E7D94B9E3E}"/>
                    </a:ext>
                  </a:extLst>
                </p:cNvPr>
                <p:cNvSpPr/>
                <p:nvPr/>
              </p:nvSpPr>
              <p:spPr>
                <a:xfrm>
                  <a:off x="3749651" y="3637564"/>
                  <a:ext cx="1035739" cy="1706911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37" name="Rounded Rectangle 20">
                  <a:extLst>
                    <a:ext uri="{FF2B5EF4-FFF2-40B4-BE49-F238E27FC236}">
                      <a16:creationId xmlns:a16="http://schemas.microsoft.com/office/drawing/2014/main" id="{1B1135B4-3873-44F2-8140-AFD4FD77E45D}"/>
                    </a:ext>
                  </a:extLst>
                </p:cNvPr>
                <p:cNvSpPr/>
                <p:nvPr/>
              </p:nvSpPr>
              <p:spPr>
                <a:xfrm>
                  <a:off x="4106841" y="3505590"/>
                  <a:ext cx="315337" cy="5506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CECEC">
                    <a:alpha val="5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38" name="Oval 14">
                  <a:extLst>
                    <a:ext uri="{FF2B5EF4-FFF2-40B4-BE49-F238E27FC236}">
                      <a16:creationId xmlns:a16="http://schemas.microsoft.com/office/drawing/2014/main" id="{839B2E77-DA1A-4C6E-B85C-27416B0F6B2C}"/>
                    </a:ext>
                  </a:extLst>
                </p:cNvPr>
                <p:cNvSpPr/>
                <p:nvPr/>
              </p:nvSpPr>
              <p:spPr>
                <a:xfrm>
                  <a:off x="4165418" y="5378702"/>
                  <a:ext cx="190033" cy="192694"/>
                </a:xfrm>
                <a:prstGeom prst="ellipse">
                  <a:avLst/>
                </a:prstGeom>
                <a:solidFill>
                  <a:srgbClr val="ECECEC">
                    <a:alpha val="67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39" name="Rectangle 15">
                  <a:extLst>
                    <a:ext uri="{FF2B5EF4-FFF2-40B4-BE49-F238E27FC236}">
                      <a16:creationId xmlns:a16="http://schemas.microsoft.com/office/drawing/2014/main" id="{EE937633-D4F5-441A-8C84-4D66FE70F9C3}"/>
                    </a:ext>
                  </a:extLst>
                </p:cNvPr>
                <p:cNvSpPr/>
                <p:nvPr/>
              </p:nvSpPr>
              <p:spPr>
                <a:xfrm>
                  <a:off x="4219713" y="5433757"/>
                  <a:ext cx="81443" cy="82583"/>
                </a:xfrm>
                <a:prstGeom prst="rect">
                  <a:avLst/>
                </a:prstGeom>
                <a:noFill/>
                <a:ln w="12700">
                  <a:solidFill>
                    <a:srgbClr val="262626">
                      <a:alpha val="22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40" name="Rectangle 58">
                  <a:extLst>
                    <a:ext uri="{FF2B5EF4-FFF2-40B4-BE49-F238E27FC236}">
                      <a16:creationId xmlns:a16="http://schemas.microsoft.com/office/drawing/2014/main" id="{D386118D-E5A3-4E39-BD5A-E4771E2702DE}"/>
                    </a:ext>
                  </a:extLst>
                </p:cNvPr>
                <p:cNvSpPr/>
                <p:nvPr/>
              </p:nvSpPr>
              <p:spPr>
                <a:xfrm>
                  <a:off x="3751673" y="3640769"/>
                  <a:ext cx="1017329" cy="408218"/>
                </a:xfrm>
                <a:custGeom>
                  <a:avLst/>
                  <a:gdLst>
                    <a:gd name="connsiteX0" fmla="*/ 0 w 1349069"/>
                    <a:gd name="connsiteY0" fmla="*/ 0 h 533856"/>
                    <a:gd name="connsiteX1" fmla="*/ 1349069 w 1349069"/>
                    <a:gd name="connsiteY1" fmla="*/ 0 h 533856"/>
                    <a:gd name="connsiteX2" fmla="*/ 0 w 1349069"/>
                    <a:gd name="connsiteY2" fmla="*/ 533856 h 533856"/>
                    <a:gd name="connsiteX3" fmla="*/ 0 w 1349069"/>
                    <a:gd name="connsiteY3" fmla="*/ 0 h 533856"/>
                    <a:gd name="connsiteX0" fmla="*/ 0 w 1349069"/>
                    <a:gd name="connsiteY0" fmla="*/ 0 h 533856"/>
                    <a:gd name="connsiteX1" fmla="*/ 1349069 w 1349069"/>
                    <a:gd name="connsiteY1" fmla="*/ 0 h 533856"/>
                    <a:gd name="connsiteX2" fmla="*/ 0 w 1349069"/>
                    <a:gd name="connsiteY2" fmla="*/ 533856 h 533856"/>
                    <a:gd name="connsiteX3" fmla="*/ 0 w 1349069"/>
                    <a:gd name="connsiteY3" fmla="*/ 0 h 533856"/>
                    <a:gd name="connsiteX0" fmla="*/ 0 w 1349069"/>
                    <a:gd name="connsiteY0" fmla="*/ 0 h 533856"/>
                    <a:gd name="connsiteX1" fmla="*/ 1349069 w 1349069"/>
                    <a:gd name="connsiteY1" fmla="*/ 0 h 533856"/>
                    <a:gd name="connsiteX2" fmla="*/ 0 w 1349069"/>
                    <a:gd name="connsiteY2" fmla="*/ 533856 h 533856"/>
                    <a:gd name="connsiteX3" fmla="*/ 0 w 1349069"/>
                    <a:gd name="connsiteY3" fmla="*/ 0 h 533856"/>
                    <a:gd name="connsiteX0" fmla="*/ 0 w 1349069"/>
                    <a:gd name="connsiteY0" fmla="*/ 0 h 533856"/>
                    <a:gd name="connsiteX1" fmla="*/ 1349069 w 1349069"/>
                    <a:gd name="connsiteY1" fmla="*/ 0 h 533856"/>
                    <a:gd name="connsiteX2" fmla="*/ 0 w 1349069"/>
                    <a:gd name="connsiteY2" fmla="*/ 533856 h 533856"/>
                    <a:gd name="connsiteX3" fmla="*/ 0 w 1349069"/>
                    <a:gd name="connsiteY3" fmla="*/ 0 h 533856"/>
                    <a:gd name="connsiteX0" fmla="*/ 0 w 1349069"/>
                    <a:gd name="connsiteY0" fmla="*/ 0 h 533856"/>
                    <a:gd name="connsiteX1" fmla="*/ 1349069 w 1349069"/>
                    <a:gd name="connsiteY1" fmla="*/ 0 h 533856"/>
                    <a:gd name="connsiteX2" fmla="*/ 0 w 1349069"/>
                    <a:gd name="connsiteY2" fmla="*/ 533856 h 533856"/>
                    <a:gd name="connsiteX3" fmla="*/ 0 w 1349069"/>
                    <a:gd name="connsiteY3" fmla="*/ 0 h 53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9069" h="533856">
                      <a:moveTo>
                        <a:pt x="0" y="0"/>
                      </a:moveTo>
                      <a:lnTo>
                        <a:pt x="1349069" y="0"/>
                      </a:lnTo>
                      <a:cubicBezTo>
                        <a:pt x="899379" y="16027"/>
                        <a:pt x="182990" y="213029"/>
                        <a:pt x="0" y="53385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alpha val="16000"/>
                  </a:scheme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/>
                </a:p>
              </p:txBody>
            </p:sp>
          </p:grpSp>
          <p:grpSp>
            <p:nvGrpSpPr>
              <p:cNvPr id="29" name="Group 5">
                <a:extLst>
                  <a:ext uri="{FF2B5EF4-FFF2-40B4-BE49-F238E27FC236}">
                    <a16:creationId xmlns:a16="http://schemas.microsoft.com/office/drawing/2014/main" id="{C86F2FF8-430F-4993-9C0C-2B95DEA11D68}"/>
                  </a:ext>
                </a:extLst>
              </p:cNvPr>
              <p:cNvGrpSpPr/>
              <p:nvPr/>
            </p:nvGrpSpPr>
            <p:grpSpPr>
              <a:xfrm>
                <a:off x="8866408" y="4331282"/>
                <a:ext cx="881930" cy="881930"/>
                <a:chOff x="8866408" y="4331282"/>
                <a:chExt cx="881930" cy="881930"/>
              </a:xfrm>
            </p:grpSpPr>
            <p:sp>
              <p:nvSpPr>
                <p:cNvPr id="33" name="Oval 9">
                  <a:extLst>
                    <a:ext uri="{FF2B5EF4-FFF2-40B4-BE49-F238E27FC236}">
                      <a16:creationId xmlns:a16="http://schemas.microsoft.com/office/drawing/2014/main" id="{4EF4F5DF-E361-430D-8C63-1B5A1435997C}"/>
                    </a:ext>
                  </a:extLst>
                </p:cNvPr>
                <p:cNvSpPr/>
                <p:nvPr/>
              </p:nvSpPr>
              <p:spPr>
                <a:xfrm>
                  <a:off x="9068993" y="4530349"/>
                  <a:ext cx="476761" cy="476761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34" name="Circle: Hollow 10">
                  <a:extLst>
                    <a:ext uri="{FF2B5EF4-FFF2-40B4-BE49-F238E27FC236}">
                      <a16:creationId xmlns:a16="http://schemas.microsoft.com/office/drawing/2014/main" id="{317ED013-BA85-4FB0-A914-CB12CE9B0BC3}"/>
                    </a:ext>
                  </a:extLst>
                </p:cNvPr>
                <p:cNvSpPr/>
                <p:nvPr/>
              </p:nvSpPr>
              <p:spPr>
                <a:xfrm>
                  <a:off x="8866408" y="4331282"/>
                  <a:ext cx="881930" cy="881930"/>
                </a:xfrm>
                <a:prstGeom prst="donut">
                  <a:avLst>
                    <a:gd name="adj" fmla="val 15073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0" name="Group 6">
                <a:extLst>
                  <a:ext uri="{FF2B5EF4-FFF2-40B4-BE49-F238E27FC236}">
                    <a16:creationId xmlns:a16="http://schemas.microsoft.com/office/drawing/2014/main" id="{BC773E65-880C-43BF-8957-F656641BFE7D}"/>
                  </a:ext>
                </a:extLst>
              </p:cNvPr>
              <p:cNvGrpSpPr/>
              <p:nvPr/>
            </p:nvGrpSpPr>
            <p:grpSpPr>
              <a:xfrm>
                <a:off x="9180778" y="4311678"/>
                <a:ext cx="1312275" cy="2287102"/>
                <a:chOff x="9190506" y="4311678"/>
                <a:chExt cx="1312275" cy="2287102"/>
              </a:xfrm>
            </p:grpSpPr>
            <p:sp>
              <p:nvSpPr>
                <p:cNvPr id="31" name="Freeform 18">
                  <a:extLst>
                    <a:ext uri="{FF2B5EF4-FFF2-40B4-BE49-F238E27FC236}">
                      <a16:creationId xmlns:a16="http://schemas.microsoft.com/office/drawing/2014/main" id="{97340FCA-44F0-4402-AA92-E5FB72580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0506" y="4311678"/>
                  <a:ext cx="1312275" cy="2287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293" h="2287102">
                      <a:moveTo>
                        <a:pt x="607636" y="0"/>
                      </a:moveTo>
                      <a:lnTo>
                        <a:pt x="646422" y="9444"/>
                      </a:lnTo>
                      <a:lnTo>
                        <a:pt x="679330" y="22429"/>
                      </a:lnTo>
                      <a:lnTo>
                        <a:pt x="709888" y="40136"/>
                      </a:lnTo>
                      <a:lnTo>
                        <a:pt x="736921" y="61384"/>
                      </a:lnTo>
                      <a:lnTo>
                        <a:pt x="761602" y="86173"/>
                      </a:lnTo>
                      <a:lnTo>
                        <a:pt x="782758" y="113323"/>
                      </a:lnTo>
                      <a:lnTo>
                        <a:pt x="801563" y="142835"/>
                      </a:lnTo>
                      <a:lnTo>
                        <a:pt x="819192" y="173526"/>
                      </a:lnTo>
                      <a:lnTo>
                        <a:pt x="834471" y="207759"/>
                      </a:lnTo>
                      <a:lnTo>
                        <a:pt x="848575" y="240812"/>
                      </a:lnTo>
                      <a:lnTo>
                        <a:pt x="862679" y="276226"/>
                      </a:lnTo>
                      <a:lnTo>
                        <a:pt x="875607" y="312820"/>
                      </a:lnTo>
                      <a:lnTo>
                        <a:pt x="888536" y="347053"/>
                      </a:lnTo>
                      <a:lnTo>
                        <a:pt x="901464" y="382466"/>
                      </a:lnTo>
                      <a:lnTo>
                        <a:pt x="915568" y="416699"/>
                      </a:lnTo>
                      <a:lnTo>
                        <a:pt x="935548" y="459195"/>
                      </a:lnTo>
                      <a:lnTo>
                        <a:pt x="959054" y="499331"/>
                      </a:lnTo>
                      <a:lnTo>
                        <a:pt x="983736" y="539466"/>
                      </a:lnTo>
                      <a:lnTo>
                        <a:pt x="1009593" y="579601"/>
                      </a:lnTo>
                      <a:lnTo>
                        <a:pt x="1031924" y="619737"/>
                      </a:lnTo>
                      <a:lnTo>
                        <a:pt x="1053079" y="663413"/>
                      </a:lnTo>
                      <a:lnTo>
                        <a:pt x="1068358" y="707090"/>
                      </a:lnTo>
                      <a:lnTo>
                        <a:pt x="1081287" y="761391"/>
                      </a:lnTo>
                      <a:lnTo>
                        <a:pt x="1089514" y="819233"/>
                      </a:lnTo>
                      <a:lnTo>
                        <a:pt x="1094215" y="881797"/>
                      </a:lnTo>
                      <a:lnTo>
                        <a:pt x="1096566" y="945541"/>
                      </a:lnTo>
                      <a:lnTo>
                        <a:pt x="1097741" y="1010466"/>
                      </a:lnTo>
                      <a:lnTo>
                        <a:pt x="1096566" y="1077751"/>
                      </a:lnTo>
                      <a:lnTo>
                        <a:pt x="1094215" y="1145037"/>
                      </a:lnTo>
                      <a:lnTo>
                        <a:pt x="1091865" y="1212323"/>
                      </a:lnTo>
                      <a:lnTo>
                        <a:pt x="1089514" y="1278428"/>
                      </a:lnTo>
                      <a:lnTo>
                        <a:pt x="1088339" y="1343353"/>
                      </a:lnTo>
                      <a:lnTo>
                        <a:pt x="1087163" y="1404736"/>
                      </a:lnTo>
                      <a:lnTo>
                        <a:pt x="1087163" y="1595969"/>
                      </a:lnTo>
                      <a:lnTo>
                        <a:pt x="1090689" y="1660894"/>
                      </a:lnTo>
                      <a:lnTo>
                        <a:pt x="1096566" y="1724638"/>
                      </a:lnTo>
                      <a:lnTo>
                        <a:pt x="1105968" y="1784841"/>
                      </a:lnTo>
                      <a:lnTo>
                        <a:pt x="1117721" y="1843863"/>
                      </a:lnTo>
                      <a:lnTo>
                        <a:pt x="1131825" y="1902886"/>
                      </a:lnTo>
                      <a:lnTo>
                        <a:pt x="1151805" y="1981976"/>
                      </a:lnTo>
                      <a:lnTo>
                        <a:pt x="1172961" y="2063427"/>
                      </a:lnTo>
                      <a:lnTo>
                        <a:pt x="1191766" y="2146059"/>
                      </a:lnTo>
                      <a:lnTo>
                        <a:pt x="1209396" y="2231051"/>
                      </a:lnTo>
                      <a:lnTo>
                        <a:pt x="1218293" y="2287102"/>
                      </a:lnTo>
                      <a:lnTo>
                        <a:pt x="543568" y="2287102"/>
                      </a:lnTo>
                      <a:lnTo>
                        <a:pt x="511261" y="2205081"/>
                      </a:lnTo>
                      <a:lnTo>
                        <a:pt x="464248" y="2098841"/>
                      </a:lnTo>
                      <a:lnTo>
                        <a:pt x="413710" y="1994961"/>
                      </a:lnTo>
                      <a:lnTo>
                        <a:pt x="364347" y="1894623"/>
                      </a:lnTo>
                      <a:lnTo>
                        <a:pt x="313808" y="1795465"/>
                      </a:lnTo>
                      <a:lnTo>
                        <a:pt x="265621" y="1698668"/>
                      </a:lnTo>
                      <a:lnTo>
                        <a:pt x="222134" y="1605412"/>
                      </a:lnTo>
                      <a:lnTo>
                        <a:pt x="183349" y="1514518"/>
                      </a:lnTo>
                      <a:lnTo>
                        <a:pt x="169245" y="1467300"/>
                      </a:lnTo>
                      <a:lnTo>
                        <a:pt x="164544" y="1421262"/>
                      </a:lnTo>
                      <a:lnTo>
                        <a:pt x="163369" y="1376405"/>
                      </a:lnTo>
                      <a:lnTo>
                        <a:pt x="166894" y="1333909"/>
                      </a:lnTo>
                      <a:lnTo>
                        <a:pt x="171596" y="1293774"/>
                      </a:lnTo>
                      <a:lnTo>
                        <a:pt x="178648" y="1255999"/>
                      </a:lnTo>
                      <a:lnTo>
                        <a:pt x="183349" y="1224127"/>
                      </a:lnTo>
                      <a:lnTo>
                        <a:pt x="186875" y="1173368"/>
                      </a:lnTo>
                      <a:lnTo>
                        <a:pt x="189225" y="1128511"/>
                      </a:lnTo>
                      <a:lnTo>
                        <a:pt x="186875" y="1084834"/>
                      </a:lnTo>
                      <a:lnTo>
                        <a:pt x="184524" y="1039977"/>
                      </a:lnTo>
                      <a:lnTo>
                        <a:pt x="183349" y="997481"/>
                      </a:lnTo>
                      <a:lnTo>
                        <a:pt x="182174" y="972691"/>
                      </a:lnTo>
                      <a:lnTo>
                        <a:pt x="178648" y="951443"/>
                      </a:lnTo>
                      <a:lnTo>
                        <a:pt x="172771" y="933736"/>
                      </a:lnTo>
                      <a:lnTo>
                        <a:pt x="168070" y="917210"/>
                      </a:lnTo>
                      <a:lnTo>
                        <a:pt x="165719" y="906586"/>
                      </a:lnTo>
                      <a:lnTo>
                        <a:pt x="150440" y="861729"/>
                      </a:lnTo>
                      <a:lnTo>
                        <a:pt x="131635" y="820413"/>
                      </a:lnTo>
                      <a:lnTo>
                        <a:pt x="110480" y="779097"/>
                      </a:lnTo>
                      <a:lnTo>
                        <a:pt x="88149" y="740142"/>
                      </a:lnTo>
                      <a:lnTo>
                        <a:pt x="66993" y="701188"/>
                      </a:lnTo>
                      <a:lnTo>
                        <a:pt x="47013" y="664594"/>
                      </a:lnTo>
                      <a:lnTo>
                        <a:pt x="29383" y="626819"/>
                      </a:lnTo>
                      <a:lnTo>
                        <a:pt x="12929" y="589045"/>
                      </a:lnTo>
                      <a:lnTo>
                        <a:pt x="4701" y="550090"/>
                      </a:lnTo>
                      <a:lnTo>
                        <a:pt x="0" y="511135"/>
                      </a:lnTo>
                      <a:lnTo>
                        <a:pt x="3526" y="471000"/>
                      </a:lnTo>
                      <a:lnTo>
                        <a:pt x="16455" y="443850"/>
                      </a:lnTo>
                      <a:lnTo>
                        <a:pt x="30558" y="422601"/>
                      </a:lnTo>
                      <a:lnTo>
                        <a:pt x="47013" y="404895"/>
                      </a:lnTo>
                      <a:lnTo>
                        <a:pt x="65818" y="389549"/>
                      </a:lnTo>
                      <a:lnTo>
                        <a:pt x="84623" y="382466"/>
                      </a:lnTo>
                      <a:lnTo>
                        <a:pt x="97551" y="376564"/>
                      </a:lnTo>
                      <a:lnTo>
                        <a:pt x="111655" y="373022"/>
                      </a:lnTo>
                      <a:lnTo>
                        <a:pt x="129285" y="371842"/>
                      </a:lnTo>
                      <a:lnTo>
                        <a:pt x="180998" y="381286"/>
                      </a:lnTo>
                      <a:lnTo>
                        <a:pt x="232712" y="397812"/>
                      </a:lnTo>
                      <a:lnTo>
                        <a:pt x="280900" y="421421"/>
                      </a:lnTo>
                      <a:lnTo>
                        <a:pt x="326737" y="449752"/>
                      </a:lnTo>
                      <a:lnTo>
                        <a:pt x="370223" y="482804"/>
                      </a:lnTo>
                      <a:lnTo>
                        <a:pt x="407833" y="520579"/>
                      </a:lnTo>
                      <a:lnTo>
                        <a:pt x="440742" y="560714"/>
                      </a:lnTo>
                      <a:lnTo>
                        <a:pt x="468950" y="602030"/>
                      </a:lnTo>
                      <a:lnTo>
                        <a:pt x="490105" y="643346"/>
                      </a:lnTo>
                      <a:lnTo>
                        <a:pt x="503034" y="678759"/>
                      </a:lnTo>
                      <a:lnTo>
                        <a:pt x="513611" y="715353"/>
                      </a:lnTo>
                      <a:lnTo>
                        <a:pt x="521839" y="754308"/>
                      </a:lnTo>
                      <a:lnTo>
                        <a:pt x="531241" y="793263"/>
                      </a:lnTo>
                      <a:lnTo>
                        <a:pt x="541819" y="829857"/>
                      </a:lnTo>
                      <a:lnTo>
                        <a:pt x="553572" y="860548"/>
                      </a:lnTo>
                      <a:lnTo>
                        <a:pt x="572377" y="815691"/>
                      </a:lnTo>
                      <a:lnTo>
                        <a:pt x="585305" y="767293"/>
                      </a:lnTo>
                      <a:lnTo>
                        <a:pt x="598234" y="715353"/>
                      </a:lnTo>
                      <a:lnTo>
                        <a:pt x="601760" y="694105"/>
                      </a:lnTo>
                      <a:lnTo>
                        <a:pt x="602935" y="664594"/>
                      </a:lnTo>
                      <a:lnTo>
                        <a:pt x="606461" y="626819"/>
                      </a:lnTo>
                      <a:lnTo>
                        <a:pt x="607636" y="584323"/>
                      </a:lnTo>
                      <a:lnTo>
                        <a:pt x="608812" y="534744"/>
                      </a:lnTo>
                      <a:lnTo>
                        <a:pt x="608812" y="482804"/>
                      </a:lnTo>
                      <a:lnTo>
                        <a:pt x="608812" y="428504"/>
                      </a:lnTo>
                      <a:lnTo>
                        <a:pt x="608812" y="373022"/>
                      </a:lnTo>
                      <a:lnTo>
                        <a:pt x="608812" y="316361"/>
                      </a:lnTo>
                      <a:lnTo>
                        <a:pt x="608812" y="260880"/>
                      </a:lnTo>
                      <a:lnTo>
                        <a:pt x="608812" y="206579"/>
                      </a:lnTo>
                      <a:lnTo>
                        <a:pt x="608812" y="155820"/>
                      </a:lnTo>
                      <a:lnTo>
                        <a:pt x="608812" y="107421"/>
                      </a:lnTo>
                      <a:lnTo>
                        <a:pt x="607636" y="64925"/>
                      </a:lnTo>
                      <a:lnTo>
                        <a:pt x="607636" y="29512"/>
                      </a:lnTo>
                      <a:close/>
                    </a:path>
                  </a:pathLst>
                </a:custGeom>
                <a:solidFill>
                  <a:srgbClr val="FE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32" name="Freeform 9">
                  <a:extLst>
                    <a:ext uri="{FF2B5EF4-FFF2-40B4-BE49-F238E27FC236}">
                      <a16:creationId xmlns:a16="http://schemas.microsoft.com/office/drawing/2014/main" id="{44C98615-EBFB-4147-A330-43DE2FAED6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69274" y="4680765"/>
                  <a:ext cx="279222" cy="17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474" h="210671">
                      <a:moveTo>
                        <a:pt x="120621" y="0"/>
                      </a:moveTo>
                      <a:lnTo>
                        <a:pt x="182938" y="11380"/>
                      </a:lnTo>
                      <a:lnTo>
                        <a:pt x="245256" y="31295"/>
                      </a:lnTo>
                      <a:lnTo>
                        <a:pt x="303324" y="59745"/>
                      </a:lnTo>
                      <a:lnTo>
                        <a:pt x="332670" y="77883"/>
                      </a:lnTo>
                      <a:cubicBezTo>
                        <a:pt x="332806" y="78828"/>
                        <a:pt x="332945" y="79773"/>
                        <a:pt x="333084" y="80717"/>
                      </a:cubicBezTo>
                      <a:cubicBezTo>
                        <a:pt x="333084" y="88459"/>
                        <a:pt x="340712" y="94291"/>
                        <a:pt x="333084" y="103924"/>
                      </a:cubicBezTo>
                      <a:lnTo>
                        <a:pt x="293980" y="102376"/>
                      </a:lnTo>
                      <a:lnTo>
                        <a:pt x="259572" y="105473"/>
                      </a:lnTo>
                      <a:lnTo>
                        <a:pt x="229861" y="111667"/>
                      </a:lnTo>
                      <a:lnTo>
                        <a:pt x="204847" y="120938"/>
                      </a:lnTo>
                      <a:lnTo>
                        <a:pt x="179832" y="134875"/>
                      </a:lnTo>
                      <a:lnTo>
                        <a:pt x="161080" y="151888"/>
                      </a:lnTo>
                      <a:lnTo>
                        <a:pt x="140728" y="168902"/>
                      </a:lnTo>
                      <a:lnTo>
                        <a:pt x="123541" y="189012"/>
                      </a:lnTo>
                      <a:lnTo>
                        <a:pt x="104788" y="210671"/>
                      </a:lnTo>
                      <a:lnTo>
                        <a:pt x="87568" y="210671"/>
                      </a:lnTo>
                      <a:lnTo>
                        <a:pt x="75077" y="207574"/>
                      </a:lnTo>
                      <a:lnTo>
                        <a:pt x="65684" y="201380"/>
                      </a:lnTo>
                      <a:lnTo>
                        <a:pt x="54726" y="193658"/>
                      </a:lnTo>
                      <a:lnTo>
                        <a:pt x="45366" y="187464"/>
                      </a:lnTo>
                      <a:lnTo>
                        <a:pt x="29711" y="173547"/>
                      </a:lnTo>
                      <a:lnTo>
                        <a:pt x="17187" y="156534"/>
                      </a:lnTo>
                      <a:lnTo>
                        <a:pt x="7828" y="137972"/>
                      </a:lnTo>
                      <a:cubicBezTo>
                        <a:pt x="5230" y="130229"/>
                        <a:pt x="2598" y="122507"/>
                        <a:pt x="0" y="114764"/>
                      </a:cubicBezTo>
                      <a:lnTo>
                        <a:pt x="0" y="86911"/>
                      </a:lnTo>
                      <a:lnTo>
                        <a:pt x="9393" y="57529"/>
                      </a:lnTo>
                      <a:lnTo>
                        <a:pt x="39885" y="24811"/>
                      </a:lnTo>
                      <a:lnTo>
                        <a:pt x="44141" y="21338"/>
                      </a:lnTo>
                      <a:lnTo>
                        <a:pt x="66802" y="12803"/>
                      </a:lnTo>
                      <a:lnTo>
                        <a:pt x="82381" y="5690"/>
                      </a:lnTo>
                      <a:lnTo>
                        <a:pt x="99377" y="1423"/>
                      </a:lnTo>
                      <a:close/>
                    </a:path>
                  </a:pathLst>
                </a:cu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0" dirty="0"/>
                </a:p>
              </p:txBody>
            </p:sp>
          </p:grpSp>
        </p:grpSp>
        <p:sp>
          <p:nvSpPr>
            <p:cNvPr id="41" name="Trapezoid 3">
              <a:extLst>
                <a:ext uri="{FF2B5EF4-FFF2-40B4-BE49-F238E27FC236}">
                  <a16:creationId xmlns:a16="http://schemas.microsoft.com/office/drawing/2014/main" id="{A89D4D8F-E090-4EEA-8C07-87C4B95835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7810" y="3314351"/>
              <a:ext cx="521208" cy="531204"/>
            </a:xfrm>
            <a:custGeom>
              <a:avLst/>
              <a:gdLst/>
              <a:ahLst/>
              <a:cxnLst/>
              <a:rect l="l" t="t" r="r" b="b"/>
              <a:pathLst>
                <a:path w="3890855" h="3965475">
                  <a:moveTo>
                    <a:pt x="513635" y="2426125"/>
                  </a:moveTo>
                  <a:lnTo>
                    <a:pt x="1518439" y="2426125"/>
                  </a:lnTo>
                  <a:cubicBezTo>
                    <a:pt x="1550976" y="2510415"/>
                    <a:pt x="1581900" y="2596962"/>
                    <a:pt x="1610725" y="2683637"/>
                  </a:cubicBezTo>
                  <a:lnTo>
                    <a:pt x="901668" y="2683637"/>
                  </a:lnTo>
                  <a:lnTo>
                    <a:pt x="559881" y="3707964"/>
                  </a:lnTo>
                  <a:lnTo>
                    <a:pt x="1917114" y="3707964"/>
                  </a:lnTo>
                  <a:cubicBezTo>
                    <a:pt x="1925031" y="3729959"/>
                    <a:pt x="1931702" y="3744180"/>
                    <a:pt x="1936944" y="3749452"/>
                  </a:cubicBezTo>
                  <a:cubicBezTo>
                    <a:pt x="1940579" y="3743065"/>
                    <a:pt x="1945876" y="3728913"/>
                    <a:pt x="1952632" y="3707964"/>
                  </a:cubicBezTo>
                  <a:lnTo>
                    <a:pt x="3330974" y="3707964"/>
                  </a:lnTo>
                  <a:lnTo>
                    <a:pt x="2989187" y="2683637"/>
                  </a:lnTo>
                  <a:lnTo>
                    <a:pt x="2271337" y="2683637"/>
                  </a:lnTo>
                  <a:cubicBezTo>
                    <a:pt x="2301469" y="2597098"/>
                    <a:pt x="2333531" y="2510572"/>
                    <a:pt x="2366939" y="2426125"/>
                  </a:cubicBezTo>
                  <a:lnTo>
                    <a:pt x="3377220" y="2426125"/>
                  </a:lnTo>
                  <a:lnTo>
                    <a:pt x="3890855" y="3965475"/>
                  </a:lnTo>
                  <a:lnTo>
                    <a:pt x="0" y="3965475"/>
                  </a:lnTo>
                  <a:close/>
                  <a:moveTo>
                    <a:pt x="1936944" y="620869"/>
                  </a:moveTo>
                  <a:cubicBezTo>
                    <a:pt x="1782578" y="620869"/>
                    <a:pt x="1657440" y="746006"/>
                    <a:pt x="1657440" y="900372"/>
                  </a:cubicBezTo>
                  <a:cubicBezTo>
                    <a:pt x="1657440" y="1054738"/>
                    <a:pt x="1782578" y="1179876"/>
                    <a:pt x="1936944" y="1179876"/>
                  </a:cubicBezTo>
                  <a:cubicBezTo>
                    <a:pt x="2091310" y="1179876"/>
                    <a:pt x="2216447" y="1054738"/>
                    <a:pt x="2216447" y="900372"/>
                  </a:cubicBezTo>
                  <a:cubicBezTo>
                    <a:pt x="2216447" y="746006"/>
                    <a:pt x="2091310" y="620869"/>
                    <a:pt x="1936944" y="620869"/>
                  </a:cubicBezTo>
                  <a:close/>
                  <a:moveTo>
                    <a:pt x="1936944" y="0"/>
                  </a:moveTo>
                  <a:cubicBezTo>
                    <a:pt x="2169175" y="0"/>
                    <a:pt x="2401406" y="88593"/>
                    <a:pt x="2578592" y="265779"/>
                  </a:cubicBezTo>
                  <a:lnTo>
                    <a:pt x="2578592" y="265780"/>
                  </a:lnTo>
                  <a:cubicBezTo>
                    <a:pt x="2932964" y="620153"/>
                    <a:pt x="2888999" y="1155622"/>
                    <a:pt x="2578592" y="1549077"/>
                  </a:cubicBezTo>
                  <a:cubicBezTo>
                    <a:pt x="2248849" y="1967039"/>
                    <a:pt x="1976153" y="3125749"/>
                    <a:pt x="1936944" y="3194660"/>
                  </a:cubicBezTo>
                  <a:cubicBezTo>
                    <a:pt x="1883033" y="3140450"/>
                    <a:pt x="1647095" y="1944983"/>
                    <a:pt x="1295295" y="1549076"/>
                  </a:cubicBezTo>
                  <a:cubicBezTo>
                    <a:pt x="962406" y="1174450"/>
                    <a:pt x="940923" y="620152"/>
                    <a:pt x="1295295" y="265779"/>
                  </a:cubicBezTo>
                  <a:cubicBezTo>
                    <a:pt x="1472481" y="88593"/>
                    <a:pt x="1704713" y="0"/>
                    <a:pt x="193694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Trapezoid 1">
              <a:extLst>
                <a:ext uri="{FF2B5EF4-FFF2-40B4-BE49-F238E27FC236}">
                  <a16:creationId xmlns:a16="http://schemas.microsoft.com/office/drawing/2014/main" id="{9FB04C82-82A6-4B84-B385-16687EBE7E1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428665" y="1797408"/>
              <a:ext cx="946524" cy="724248"/>
            </a:xfrm>
            <a:custGeom>
              <a:avLst/>
              <a:gdLst/>
              <a:ahLst/>
              <a:cxnLst/>
              <a:rect l="l" t="t" r="r" b="b"/>
              <a:pathLst>
                <a:path w="4032450" h="3085493">
                  <a:moveTo>
                    <a:pt x="2031235" y="914400"/>
                  </a:moveTo>
                  <a:cubicBezTo>
                    <a:pt x="1778730" y="914400"/>
                    <a:pt x="1574035" y="709705"/>
                    <a:pt x="1574035" y="457200"/>
                  </a:cubicBezTo>
                  <a:cubicBezTo>
                    <a:pt x="1574035" y="204695"/>
                    <a:pt x="1778730" y="0"/>
                    <a:pt x="2031235" y="0"/>
                  </a:cubicBezTo>
                  <a:cubicBezTo>
                    <a:pt x="2283740" y="0"/>
                    <a:pt x="2488435" y="204695"/>
                    <a:pt x="2488435" y="457200"/>
                  </a:cubicBezTo>
                  <a:cubicBezTo>
                    <a:pt x="2488435" y="709705"/>
                    <a:pt x="2283740" y="914400"/>
                    <a:pt x="2031235" y="914400"/>
                  </a:cubicBezTo>
                  <a:close/>
                  <a:moveTo>
                    <a:pt x="2027221" y="1676379"/>
                  </a:moveTo>
                  <a:cubicBezTo>
                    <a:pt x="1695962" y="1681222"/>
                    <a:pt x="1438124" y="1575543"/>
                    <a:pt x="1178491" y="1462818"/>
                  </a:cubicBezTo>
                  <a:cubicBezTo>
                    <a:pt x="997473" y="1361700"/>
                    <a:pt x="986071" y="1274491"/>
                    <a:pt x="1016728" y="1189772"/>
                  </a:cubicBezTo>
                  <a:cubicBezTo>
                    <a:pt x="1053516" y="1098266"/>
                    <a:pt x="1135752" y="1026643"/>
                    <a:pt x="1293451" y="1098789"/>
                  </a:cubicBezTo>
                  <a:cubicBezTo>
                    <a:pt x="1500404" y="1268629"/>
                    <a:pt x="2162600" y="1406904"/>
                    <a:pt x="2571881" y="1166424"/>
                  </a:cubicBezTo>
                  <a:cubicBezTo>
                    <a:pt x="2683927" y="1084177"/>
                    <a:pt x="2912979" y="1019582"/>
                    <a:pt x="2972758" y="1164419"/>
                  </a:cubicBezTo>
                  <a:cubicBezTo>
                    <a:pt x="2987704" y="1212096"/>
                    <a:pt x="2993198" y="1252048"/>
                    <a:pt x="2989563" y="1286778"/>
                  </a:cubicBezTo>
                  <a:cubicBezTo>
                    <a:pt x="2978656" y="1390968"/>
                    <a:pt x="2885587" y="1448164"/>
                    <a:pt x="2719030" y="1525944"/>
                  </a:cubicBezTo>
                  <a:cubicBezTo>
                    <a:pt x="2451164" y="1630778"/>
                    <a:pt x="2225977" y="1673472"/>
                    <a:pt x="2027221" y="1676379"/>
                  </a:cubicBezTo>
                  <a:close/>
                  <a:moveTo>
                    <a:pt x="2060359" y="2384240"/>
                  </a:moveTo>
                  <a:cubicBezTo>
                    <a:pt x="1394097" y="2387719"/>
                    <a:pt x="863452" y="2121053"/>
                    <a:pt x="679484" y="1997056"/>
                  </a:cubicBezTo>
                  <a:cubicBezTo>
                    <a:pt x="549375" y="1924911"/>
                    <a:pt x="425752" y="1821728"/>
                    <a:pt x="517720" y="1662586"/>
                  </a:cubicBezTo>
                  <a:cubicBezTo>
                    <a:pt x="651347" y="1537002"/>
                    <a:pt x="734391" y="1582761"/>
                    <a:pt x="863420" y="1678116"/>
                  </a:cubicBezTo>
                  <a:cubicBezTo>
                    <a:pt x="1176163" y="1799857"/>
                    <a:pt x="1865977" y="2417593"/>
                    <a:pt x="3208759" y="1655572"/>
                  </a:cubicBezTo>
                  <a:cubicBezTo>
                    <a:pt x="3361860" y="1547355"/>
                    <a:pt x="3480881" y="1600941"/>
                    <a:pt x="3531465" y="1705974"/>
                  </a:cubicBezTo>
                  <a:cubicBezTo>
                    <a:pt x="3544425" y="1734364"/>
                    <a:pt x="3549052" y="1761627"/>
                    <a:pt x="3546492" y="1787833"/>
                  </a:cubicBezTo>
                  <a:cubicBezTo>
                    <a:pt x="3538815" y="1866453"/>
                    <a:pt x="3466473" y="1935559"/>
                    <a:pt x="3360505" y="1997057"/>
                  </a:cubicBezTo>
                  <a:cubicBezTo>
                    <a:pt x="2908694" y="2282815"/>
                    <a:pt x="2460115" y="2382153"/>
                    <a:pt x="2060359" y="2384240"/>
                  </a:cubicBezTo>
                  <a:close/>
                  <a:moveTo>
                    <a:pt x="2129199" y="3084855"/>
                  </a:moveTo>
                  <a:cubicBezTo>
                    <a:pt x="1410135" y="3099816"/>
                    <a:pt x="735083" y="2850306"/>
                    <a:pt x="192432" y="2495222"/>
                  </a:cubicBezTo>
                  <a:cubicBezTo>
                    <a:pt x="71522" y="2441114"/>
                    <a:pt x="-61299" y="2265791"/>
                    <a:pt x="30671" y="2133701"/>
                  </a:cubicBezTo>
                  <a:cubicBezTo>
                    <a:pt x="155100" y="2023149"/>
                    <a:pt x="311719" y="2106476"/>
                    <a:pt x="399360" y="2185301"/>
                  </a:cubicBezTo>
                  <a:cubicBezTo>
                    <a:pt x="586943" y="2302537"/>
                    <a:pt x="1960913" y="3339604"/>
                    <a:pt x="3688958" y="2131192"/>
                  </a:cubicBezTo>
                  <a:cubicBezTo>
                    <a:pt x="3828264" y="2013959"/>
                    <a:pt x="3956485" y="2090087"/>
                    <a:pt x="4011664" y="2172576"/>
                  </a:cubicBezTo>
                  <a:cubicBezTo>
                    <a:pt x="4027692" y="2203596"/>
                    <a:pt x="4033946" y="2234898"/>
                    <a:pt x="4032153" y="2265496"/>
                  </a:cubicBezTo>
                  <a:cubicBezTo>
                    <a:pt x="4026775" y="2357288"/>
                    <a:pt x="3948972" y="2442742"/>
                    <a:pt x="3845304" y="2495222"/>
                  </a:cubicBezTo>
                  <a:cubicBezTo>
                    <a:pt x="3274368" y="2901596"/>
                    <a:pt x="2688471" y="3073220"/>
                    <a:pt x="2129199" y="30848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3" name="Group 20">
              <a:extLst>
                <a:ext uri="{FF2B5EF4-FFF2-40B4-BE49-F238E27FC236}">
                  <a16:creationId xmlns:a16="http://schemas.microsoft.com/office/drawing/2014/main" id="{36D540EE-48D5-4A4E-8C64-6E6E02BDC63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50125" y="2211448"/>
              <a:ext cx="521208" cy="290511"/>
              <a:chOff x="2620468" y="2341685"/>
              <a:chExt cx="3916551" cy="2183011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44" name="Rectangle 3">
                <a:extLst>
                  <a:ext uri="{FF2B5EF4-FFF2-40B4-BE49-F238E27FC236}">
                    <a16:creationId xmlns:a16="http://schemas.microsoft.com/office/drawing/2014/main" id="{308A5ADC-A5EB-4147-A25E-80946FB7A50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20468" y="2364696"/>
                <a:ext cx="1658027" cy="2160000"/>
              </a:xfrm>
              <a:custGeom>
                <a:avLst/>
                <a:gdLst>
                  <a:gd name="connsiteX0" fmla="*/ 230222 w 1728192"/>
                  <a:gd name="connsiteY0" fmla="*/ 0 h 2158772"/>
                  <a:gd name="connsiteX1" fmla="*/ 1598374 w 1728192"/>
                  <a:gd name="connsiteY1" fmla="*/ 0 h 2158772"/>
                  <a:gd name="connsiteX2" fmla="*/ 1598374 w 1728192"/>
                  <a:gd name="connsiteY2" fmla="*/ 576064 h 2158772"/>
                  <a:gd name="connsiteX3" fmla="*/ 718210 w 1728192"/>
                  <a:gd name="connsiteY3" fmla="*/ 576064 h 2158772"/>
                  <a:gd name="connsiteX4" fmla="*/ 685796 w 1728192"/>
                  <a:gd name="connsiteY4" fmla="*/ 779840 h 2158772"/>
                  <a:gd name="connsiteX5" fmla="*/ 864096 w 1728192"/>
                  <a:gd name="connsiteY5" fmla="*/ 764638 h 2158772"/>
                  <a:gd name="connsiteX6" fmla="*/ 1728192 w 1728192"/>
                  <a:gd name="connsiteY6" fmla="*/ 1461705 h 2158772"/>
                  <a:gd name="connsiteX7" fmla="*/ 864096 w 1728192"/>
                  <a:gd name="connsiteY7" fmla="*/ 2158772 h 2158772"/>
                  <a:gd name="connsiteX8" fmla="*/ 0 w 1728192"/>
                  <a:gd name="connsiteY8" fmla="*/ 1461705 h 2158772"/>
                  <a:gd name="connsiteX9" fmla="*/ 571750 w 1728192"/>
                  <a:gd name="connsiteY9" fmla="*/ 1461705 h 2158772"/>
                  <a:gd name="connsiteX10" fmla="*/ 791653 w 1728192"/>
                  <a:gd name="connsiteY10" fmla="*/ 1658165 h 2158772"/>
                  <a:gd name="connsiteX11" fmla="*/ 1024914 w 1728192"/>
                  <a:gd name="connsiteY11" fmla="*/ 1369011 h 2158772"/>
                  <a:gd name="connsiteX12" fmla="*/ 680622 w 1728192"/>
                  <a:gd name="connsiteY12" fmla="*/ 1116196 h 2158772"/>
                  <a:gd name="connsiteX13" fmla="*/ 48987 w 1728192"/>
                  <a:gd name="connsiteY13" fmla="*/ 1116196 h 2158772"/>
                  <a:gd name="connsiteX14" fmla="*/ 222741 w 1728192"/>
                  <a:gd name="connsiteY14" fmla="*/ 23854 h 2158772"/>
                  <a:gd name="connsiteX15" fmla="*/ 230222 w 1728192"/>
                  <a:gd name="connsiteY15" fmla="*/ 25044 h 2158772"/>
                  <a:gd name="connsiteX16" fmla="*/ 230222 w 1728192"/>
                  <a:gd name="connsiteY16" fmla="*/ 0 h 2158772"/>
                  <a:gd name="connsiteX0" fmla="*/ 230222 w 1728192"/>
                  <a:gd name="connsiteY0" fmla="*/ 0 h 2158772"/>
                  <a:gd name="connsiteX1" fmla="*/ 1598374 w 1728192"/>
                  <a:gd name="connsiteY1" fmla="*/ 0 h 2158772"/>
                  <a:gd name="connsiteX2" fmla="*/ 1598374 w 1728192"/>
                  <a:gd name="connsiteY2" fmla="*/ 576064 h 2158772"/>
                  <a:gd name="connsiteX3" fmla="*/ 718210 w 1728192"/>
                  <a:gd name="connsiteY3" fmla="*/ 576064 h 2158772"/>
                  <a:gd name="connsiteX4" fmla="*/ 685796 w 1728192"/>
                  <a:gd name="connsiteY4" fmla="*/ 779840 h 2158772"/>
                  <a:gd name="connsiteX5" fmla="*/ 864096 w 1728192"/>
                  <a:gd name="connsiteY5" fmla="*/ 764638 h 2158772"/>
                  <a:gd name="connsiteX6" fmla="*/ 1728192 w 1728192"/>
                  <a:gd name="connsiteY6" fmla="*/ 1461705 h 2158772"/>
                  <a:gd name="connsiteX7" fmla="*/ 864096 w 1728192"/>
                  <a:gd name="connsiteY7" fmla="*/ 2158772 h 2158772"/>
                  <a:gd name="connsiteX8" fmla="*/ 0 w 1728192"/>
                  <a:gd name="connsiteY8" fmla="*/ 1461705 h 2158772"/>
                  <a:gd name="connsiteX9" fmla="*/ 571750 w 1728192"/>
                  <a:gd name="connsiteY9" fmla="*/ 1461705 h 2158772"/>
                  <a:gd name="connsiteX10" fmla="*/ 791653 w 1728192"/>
                  <a:gd name="connsiteY10" fmla="*/ 1658165 h 2158772"/>
                  <a:gd name="connsiteX11" fmla="*/ 1024914 w 1728192"/>
                  <a:gd name="connsiteY11" fmla="*/ 1369011 h 2158772"/>
                  <a:gd name="connsiteX12" fmla="*/ 680622 w 1728192"/>
                  <a:gd name="connsiteY12" fmla="*/ 1116196 h 2158772"/>
                  <a:gd name="connsiteX13" fmla="*/ 48987 w 1728192"/>
                  <a:gd name="connsiteY13" fmla="*/ 1116196 h 2158772"/>
                  <a:gd name="connsiteX14" fmla="*/ 222741 w 1728192"/>
                  <a:gd name="connsiteY14" fmla="*/ 23854 h 2158772"/>
                  <a:gd name="connsiteX15" fmla="*/ 230222 w 1728192"/>
                  <a:gd name="connsiteY15" fmla="*/ 25044 h 2158772"/>
                  <a:gd name="connsiteX16" fmla="*/ 230222 w 1728192"/>
                  <a:gd name="connsiteY16" fmla="*/ 0 h 2158772"/>
                  <a:gd name="connsiteX0" fmla="*/ 230222 w 1728192"/>
                  <a:gd name="connsiteY0" fmla="*/ 0 h 2158772"/>
                  <a:gd name="connsiteX1" fmla="*/ 1598374 w 1728192"/>
                  <a:gd name="connsiteY1" fmla="*/ 0 h 2158772"/>
                  <a:gd name="connsiteX2" fmla="*/ 1598374 w 1728192"/>
                  <a:gd name="connsiteY2" fmla="*/ 576064 h 2158772"/>
                  <a:gd name="connsiteX3" fmla="*/ 718210 w 1728192"/>
                  <a:gd name="connsiteY3" fmla="*/ 576064 h 2158772"/>
                  <a:gd name="connsiteX4" fmla="*/ 685796 w 1728192"/>
                  <a:gd name="connsiteY4" fmla="*/ 779840 h 2158772"/>
                  <a:gd name="connsiteX5" fmla="*/ 864096 w 1728192"/>
                  <a:gd name="connsiteY5" fmla="*/ 764638 h 2158772"/>
                  <a:gd name="connsiteX6" fmla="*/ 1728192 w 1728192"/>
                  <a:gd name="connsiteY6" fmla="*/ 1461705 h 2158772"/>
                  <a:gd name="connsiteX7" fmla="*/ 864096 w 1728192"/>
                  <a:gd name="connsiteY7" fmla="*/ 2158772 h 2158772"/>
                  <a:gd name="connsiteX8" fmla="*/ 0 w 1728192"/>
                  <a:gd name="connsiteY8" fmla="*/ 1461705 h 2158772"/>
                  <a:gd name="connsiteX9" fmla="*/ 571750 w 1728192"/>
                  <a:gd name="connsiteY9" fmla="*/ 1461705 h 2158772"/>
                  <a:gd name="connsiteX10" fmla="*/ 791653 w 1728192"/>
                  <a:gd name="connsiteY10" fmla="*/ 1658165 h 2158772"/>
                  <a:gd name="connsiteX11" fmla="*/ 1024914 w 1728192"/>
                  <a:gd name="connsiteY11" fmla="*/ 1369011 h 2158772"/>
                  <a:gd name="connsiteX12" fmla="*/ 680622 w 1728192"/>
                  <a:gd name="connsiteY12" fmla="*/ 1116196 h 2158772"/>
                  <a:gd name="connsiteX13" fmla="*/ 48987 w 1728192"/>
                  <a:gd name="connsiteY13" fmla="*/ 1116196 h 2158772"/>
                  <a:gd name="connsiteX14" fmla="*/ 222741 w 1728192"/>
                  <a:gd name="connsiteY14" fmla="*/ 23854 h 2158772"/>
                  <a:gd name="connsiteX15" fmla="*/ 230222 w 1728192"/>
                  <a:gd name="connsiteY15" fmla="*/ 25044 h 2158772"/>
                  <a:gd name="connsiteX16" fmla="*/ 230222 w 1728192"/>
                  <a:gd name="connsiteY16" fmla="*/ 0 h 2158772"/>
                  <a:gd name="connsiteX0" fmla="*/ 230222 w 1728192"/>
                  <a:gd name="connsiteY0" fmla="*/ 0 h 2158772"/>
                  <a:gd name="connsiteX1" fmla="*/ 1598374 w 1728192"/>
                  <a:gd name="connsiteY1" fmla="*/ 0 h 2158772"/>
                  <a:gd name="connsiteX2" fmla="*/ 1598374 w 1728192"/>
                  <a:gd name="connsiteY2" fmla="*/ 576064 h 2158772"/>
                  <a:gd name="connsiteX3" fmla="*/ 718210 w 1728192"/>
                  <a:gd name="connsiteY3" fmla="*/ 576064 h 2158772"/>
                  <a:gd name="connsiteX4" fmla="*/ 685796 w 1728192"/>
                  <a:gd name="connsiteY4" fmla="*/ 779840 h 2158772"/>
                  <a:gd name="connsiteX5" fmla="*/ 864096 w 1728192"/>
                  <a:gd name="connsiteY5" fmla="*/ 764638 h 2158772"/>
                  <a:gd name="connsiteX6" fmla="*/ 1728192 w 1728192"/>
                  <a:gd name="connsiteY6" fmla="*/ 1461705 h 2158772"/>
                  <a:gd name="connsiteX7" fmla="*/ 864096 w 1728192"/>
                  <a:gd name="connsiteY7" fmla="*/ 2158772 h 2158772"/>
                  <a:gd name="connsiteX8" fmla="*/ 0 w 1728192"/>
                  <a:gd name="connsiteY8" fmla="*/ 1461705 h 2158772"/>
                  <a:gd name="connsiteX9" fmla="*/ 571750 w 1728192"/>
                  <a:gd name="connsiteY9" fmla="*/ 1461705 h 2158772"/>
                  <a:gd name="connsiteX10" fmla="*/ 791653 w 1728192"/>
                  <a:gd name="connsiteY10" fmla="*/ 1658165 h 2158772"/>
                  <a:gd name="connsiteX11" fmla="*/ 1024914 w 1728192"/>
                  <a:gd name="connsiteY11" fmla="*/ 1369011 h 2158772"/>
                  <a:gd name="connsiteX12" fmla="*/ 680622 w 1728192"/>
                  <a:gd name="connsiteY12" fmla="*/ 1116196 h 2158772"/>
                  <a:gd name="connsiteX13" fmla="*/ 32742 w 1728192"/>
                  <a:gd name="connsiteY13" fmla="*/ 1152747 h 2158772"/>
                  <a:gd name="connsiteX14" fmla="*/ 222741 w 1728192"/>
                  <a:gd name="connsiteY14" fmla="*/ 23854 h 2158772"/>
                  <a:gd name="connsiteX15" fmla="*/ 230222 w 1728192"/>
                  <a:gd name="connsiteY15" fmla="*/ 25044 h 2158772"/>
                  <a:gd name="connsiteX16" fmla="*/ 230222 w 1728192"/>
                  <a:gd name="connsiteY16" fmla="*/ 0 h 2158772"/>
                  <a:gd name="connsiteX0" fmla="*/ 230222 w 1728192"/>
                  <a:gd name="connsiteY0" fmla="*/ 0 h 2158772"/>
                  <a:gd name="connsiteX1" fmla="*/ 1598374 w 1728192"/>
                  <a:gd name="connsiteY1" fmla="*/ 0 h 2158772"/>
                  <a:gd name="connsiteX2" fmla="*/ 1598374 w 1728192"/>
                  <a:gd name="connsiteY2" fmla="*/ 576064 h 2158772"/>
                  <a:gd name="connsiteX3" fmla="*/ 718210 w 1728192"/>
                  <a:gd name="connsiteY3" fmla="*/ 576064 h 2158772"/>
                  <a:gd name="connsiteX4" fmla="*/ 685796 w 1728192"/>
                  <a:gd name="connsiteY4" fmla="*/ 779840 h 2158772"/>
                  <a:gd name="connsiteX5" fmla="*/ 864096 w 1728192"/>
                  <a:gd name="connsiteY5" fmla="*/ 764638 h 2158772"/>
                  <a:gd name="connsiteX6" fmla="*/ 1728192 w 1728192"/>
                  <a:gd name="connsiteY6" fmla="*/ 1461705 h 2158772"/>
                  <a:gd name="connsiteX7" fmla="*/ 864096 w 1728192"/>
                  <a:gd name="connsiteY7" fmla="*/ 2158772 h 2158772"/>
                  <a:gd name="connsiteX8" fmla="*/ 0 w 1728192"/>
                  <a:gd name="connsiteY8" fmla="*/ 1461705 h 2158772"/>
                  <a:gd name="connsiteX9" fmla="*/ 571750 w 1728192"/>
                  <a:gd name="connsiteY9" fmla="*/ 1461705 h 2158772"/>
                  <a:gd name="connsiteX10" fmla="*/ 791653 w 1728192"/>
                  <a:gd name="connsiteY10" fmla="*/ 1658165 h 2158772"/>
                  <a:gd name="connsiteX11" fmla="*/ 1024914 w 1728192"/>
                  <a:gd name="connsiteY11" fmla="*/ 1369011 h 2158772"/>
                  <a:gd name="connsiteX12" fmla="*/ 664377 w 1728192"/>
                  <a:gd name="connsiteY12" fmla="*/ 1152747 h 2158772"/>
                  <a:gd name="connsiteX13" fmla="*/ 32742 w 1728192"/>
                  <a:gd name="connsiteY13" fmla="*/ 1152747 h 2158772"/>
                  <a:gd name="connsiteX14" fmla="*/ 222741 w 1728192"/>
                  <a:gd name="connsiteY14" fmla="*/ 23854 h 2158772"/>
                  <a:gd name="connsiteX15" fmla="*/ 230222 w 1728192"/>
                  <a:gd name="connsiteY15" fmla="*/ 25044 h 2158772"/>
                  <a:gd name="connsiteX16" fmla="*/ 230222 w 1728192"/>
                  <a:gd name="connsiteY16" fmla="*/ 0 h 2158772"/>
                  <a:gd name="connsiteX0" fmla="*/ 230222 w 1728192"/>
                  <a:gd name="connsiteY0" fmla="*/ 0 h 2158772"/>
                  <a:gd name="connsiteX1" fmla="*/ 1598374 w 1728192"/>
                  <a:gd name="connsiteY1" fmla="*/ 0 h 2158772"/>
                  <a:gd name="connsiteX2" fmla="*/ 1598374 w 1728192"/>
                  <a:gd name="connsiteY2" fmla="*/ 576064 h 2158772"/>
                  <a:gd name="connsiteX3" fmla="*/ 718210 w 1728192"/>
                  <a:gd name="connsiteY3" fmla="*/ 576064 h 2158772"/>
                  <a:gd name="connsiteX4" fmla="*/ 685796 w 1728192"/>
                  <a:gd name="connsiteY4" fmla="*/ 779840 h 2158772"/>
                  <a:gd name="connsiteX5" fmla="*/ 864096 w 1728192"/>
                  <a:gd name="connsiteY5" fmla="*/ 764638 h 2158772"/>
                  <a:gd name="connsiteX6" fmla="*/ 1728192 w 1728192"/>
                  <a:gd name="connsiteY6" fmla="*/ 1461705 h 2158772"/>
                  <a:gd name="connsiteX7" fmla="*/ 864096 w 1728192"/>
                  <a:gd name="connsiteY7" fmla="*/ 2158772 h 2158772"/>
                  <a:gd name="connsiteX8" fmla="*/ 0 w 1728192"/>
                  <a:gd name="connsiteY8" fmla="*/ 1461705 h 2158772"/>
                  <a:gd name="connsiteX9" fmla="*/ 571750 w 1728192"/>
                  <a:gd name="connsiteY9" fmla="*/ 1461705 h 2158772"/>
                  <a:gd name="connsiteX10" fmla="*/ 791653 w 1728192"/>
                  <a:gd name="connsiteY10" fmla="*/ 1658165 h 2158772"/>
                  <a:gd name="connsiteX11" fmla="*/ 1024914 w 1728192"/>
                  <a:gd name="connsiteY11" fmla="*/ 1369011 h 2158772"/>
                  <a:gd name="connsiteX12" fmla="*/ 664377 w 1728192"/>
                  <a:gd name="connsiteY12" fmla="*/ 1152747 h 2158772"/>
                  <a:gd name="connsiteX13" fmla="*/ 32742 w 1728192"/>
                  <a:gd name="connsiteY13" fmla="*/ 1152747 h 2158772"/>
                  <a:gd name="connsiteX14" fmla="*/ 222741 w 1728192"/>
                  <a:gd name="connsiteY14" fmla="*/ 23854 h 2158772"/>
                  <a:gd name="connsiteX15" fmla="*/ 230222 w 1728192"/>
                  <a:gd name="connsiteY15" fmla="*/ 25044 h 2158772"/>
                  <a:gd name="connsiteX16" fmla="*/ 230222 w 1728192"/>
                  <a:gd name="connsiteY16" fmla="*/ 0 h 2158772"/>
                  <a:gd name="connsiteX0" fmla="*/ 230222 w 1728192"/>
                  <a:gd name="connsiteY0" fmla="*/ 0 h 2158772"/>
                  <a:gd name="connsiteX1" fmla="*/ 1598374 w 1728192"/>
                  <a:gd name="connsiteY1" fmla="*/ 0 h 2158772"/>
                  <a:gd name="connsiteX2" fmla="*/ 1598374 w 1728192"/>
                  <a:gd name="connsiteY2" fmla="*/ 576064 h 2158772"/>
                  <a:gd name="connsiteX3" fmla="*/ 718210 w 1728192"/>
                  <a:gd name="connsiteY3" fmla="*/ 576064 h 2158772"/>
                  <a:gd name="connsiteX4" fmla="*/ 685796 w 1728192"/>
                  <a:gd name="connsiteY4" fmla="*/ 779840 h 2158772"/>
                  <a:gd name="connsiteX5" fmla="*/ 864096 w 1728192"/>
                  <a:gd name="connsiteY5" fmla="*/ 764638 h 2158772"/>
                  <a:gd name="connsiteX6" fmla="*/ 1728192 w 1728192"/>
                  <a:gd name="connsiteY6" fmla="*/ 1461705 h 2158772"/>
                  <a:gd name="connsiteX7" fmla="*/ 864096 w 1728192"/>
                  <a:gd name="connsiteY7" fmla="*/ 2158772 h 2158772"/>
                  <a:gd name="connsiteX8" fmla="*/ 0 w 1728192"/>
                  <a:gd name="connsiteY8" fmla="*/ 1461705 h 2158772"/>
                  <a:gd name="connsiteX9" fmla="*/ 571750 w 1728192"/>
                  <a:gd name="connsiteY9" fmla="*/ 1461705 h 2158772"/>
                  <a:gd name="connsiteX10" fmla="*/ 791653 w 1728192"/>
                  <a:gd name="connsiteY10" fmla="*/ 1658165 h 2158772"/>
                  <a:gd name="connsiteX11" fmla="*/ 1024914 w 1728192"/>
                  <a:gd name="connsiteY11" fmla="*/ 1369011 h 2158772"/>
                  <a:gd name="connsiteX12" fmla="*/ 664377 w 1728192"/>
                  <a:gd name="connsiteY12" fmla="*/ 1152747 h 2158772"/>
                  <a:gd name="connsiteX13" fmla="*/ 32742 w 1728192"/>
                  <a:gd name="connsiteY13" fmla="*/ 1152747 h 2158772"/>
                  <a:gd name="connsiteX14" fmla="*/ 222741 w 1728192"/>
                  <a:gd name="connsiteY14" fmla="*/ 23854 h 2158772"/>
                  <a:gd name="connsiteX15" fmla="*/ 230222 w 1728192"/>
                  <a:gd name="connsiteY15" fmla="*/ 25044 h 2158772"/>
                  <a:gd name="connsiteX16" fmla="*/ 230222 w 1728192"/>
                  <a:gd name="connsiteY16" fmla="*/ 0 h 2158772"/>
                  <a:gd name="connsiteX0" fmla="*/ 230222 w 1728192"/>
                  <a:gd name="connsiteY0" fmla="*/ 0 h 2158772"/>
                  <a:gd name="connsiteX1" fmla="*/ 1598374 w 1728192"/>
                  <a:gd name="connsiteY1" fmla="*/ 0 h 2158772"/>
                  <a:gd name="connsiteX2" fmla="*/ 1598374 w 1728192"/>
                  <a:gd name="connsiteY2" fmla="*/ 576064 h 2158772"/>
                  <a:gd name="connsiteX3" fmla="*/ 718210 w 1728192"/>
                  <a:gd name="connsiteY3" fmla="*/ 576064 h 2158772"/>
                  <a:gd name="connsiteX4" fmla="*/ 685796 w 1728192"/>
                  <a:gd name="connsiteY4" fmla="*/ 779840 h 2158772"/>
                  <a:gd name="connsiteX5" fmla="*/ 864096 w 1728192"/>
                  <a:gd name="connsiteY5" fmla="*/ 764638 h 2158772"/>
                  <a:gd name="connsiteX6" fmla="*/ 1728192 w 1728192"/>
                  <a:gd name="connsiteY6" fmla="*/ 1461705 h 2158772"/>
                  <a:gd name="connsiteX7" fmla="*/ 864096 w 1728192"/>
                  <a:gd name="connsiteY7" fmla="*/ 2158772 h 2158772"/>
                  <a:gd name="connsiteX8" fmla="*/ 0 w 1728192"/>
                  <a:gd name="connsiteY8" fmla="*/ 1461705 h 2158772"/>
                  <a:gd name="connsiteX9" fmla="*/ 571750 w 1728192"/>
                  <a:gd name="connsiteY9" fmla="*/ 1461705 h 2158772"/>
                  <a:gd name="connsiteX10" fmla="*/ 791653 w 1728192"/>
                  <a:gd name="connsiteY10" fmla="*/ 1658165 h 2158772"/>
                  <a:gd name="connsiteX11" fmla="*/ 1024914 w 1728192"/>
                  <a:gd name="connsiteY11" fmla="*/ 1369011 h 2158772"/>
                  <a:gd name="connsiteX12" fmla="*/ 664377 w 1728192"/>
                  <a:gd name="connsiteY12" fmla="*/ 1152747 h 2158772"/>
                  <a:gd name="connsiteX13" fmla="*/ 32742 w 1728192"/>
                  <a:gd name="connsiteY13" fmla="*/ 1152747 h 2158772"/>
                  <a:gd name="connsiteX14" fmla="*/ 222741 w 1728192"/>
                  <a:gd name="connsiteY14" fmla="*/ 23854 h 2158772"/>
                  <a:gd name="connsiteX15" fmla="*/ 230222 w 1728192"/>
                  <a:gd name="connsiteY15" fmla="*/ 25044 h 2158772"/>
                  <a:gd name="connsiteX16" fmla="*/ 230222 w 1728192"/>
                  <a:gd name="connsiteY16" fmla="*/ 0 h 2158772"/>
                  <a:gd name="connsiteX0" fmla="*/ 230222 w 1728192"/>
                  <a:gd name="connsiteY0" fmla="*/ 0 h 2158772"/>
                  <a:gd name="connsiteX1" fmla="*/ 1598374 w 1728192"/>
                  <a:gd name="connsiteY1" fmla="*/ 0 h 2158772"/>
                  <a:gd name="connsiteX2" fmla="*/ 1598374 w 1728192"/>
                  <a:gd name="connsiteY2" fmla="*/ 576064 h 2158772"/>
                  <a:gd name="connsiteX3" fmla="*/ 718210 w 1728192"/>
                  <a:gd name="connsiteY3" fmla="*/ 576064 h 2158772"/>
                  <a:gd name="connsiteX4" fmla="*/ 685796 w 1728192"/>
                  <a:gd name="connsiteY4" fmla="*/ 779840 h 2158772"/>
                  <a:gd name="connsiteX5" fmla="*/ 864096 w 1728192"/>
                  <a:gd name="connsiteY5" fmla="*/ 764638 h 2158772"/>
                  <a:gd name="connsiteX6" fmla="*/ 1728192 w 1728192"/>
                  <a:gd name="connsiteY6" fmla="*/ 1461705 h 2158772"/>
                  <a:gd name="connsiteX7" fmla="*/ 864096 w 1728192"/>
                  <a:gd name="connsiteY7" fmla="*/ 2158772 h 2158772"/>
                  <a:gd name="connsiteX8" fmla="*/ 0 w 1728192"/>
                  <a:gd name="connsiteY8" fmla="*/ 1461705 h 2158772"/>
                  <a:gd name="connsiteX9" fmla="*/ 571750 w 1728192"/>
                  <a:gd name="connsiteY9" fmla="*/ 1461705 h 2158772"/>
                  <a:gd name="connsiteX10" fmla="*/ 791653 w 1728192"/>
                  <a:gd name="connsiteY10" fmla="*/ 1658165 h 2158772"/>
                  <a:gd name="connsiteX11" fmla="*/ 1024914 w 1728192"/>
                  <a:gd name="connsiteY11" fmla="*/ 1369011 h 2158772"/>
                  <a:gd name="connsiteX12" fmla="*/ 664377 w 1728192"/>
                  <a:gd name="connsiteY12" fmla="*/ 1152747 h 2158772"/>
                  <a:gd name="connsiteX13" fmla="*/ 32742 w 1728192"/>
                  <a:gd name="connsiteY13" fmla="*/ 1152747 h 2158772"/>
                  <a:gd name="connsiteX14" fmla="*/ 222741 w 1728192"/>
                  <a:gd name="connsiteY14" fmla="*/ 23854 h 2158772"/>
                  <a:gd name="connsiteX15" fmla="*/ 230222 w 1728192"/>
                  <a:gd name="connsiteY15" fmla="*/ 25044 h 2158772"/>
                  <a:gd name="connsiteX16" fmla="*/ 230222 w 1728192"/>
                  <a:gd name="connsiteY16" fmla="*/ 0 h 2158772"/>
                  <a:gd name="connsiteX0" fmla="*/ 230222 w 1728192"/>
                  <a:gd name="connsiteY0" fmla="*/ 0 h 2158772"/>
                  <a:gd name="connsiteX1" fmla="*/ 1598374 w 1728192"/>
                  <a:gd name="connsiteY1" fmla="*/ 0 h 2158772"/>
                  <a:gd name="connsiteX2" fmla="*/ 1598374 w 1728192"/>
                  <a:gd name="connsiteY2" fmla="*/ 576064 h 2158772"/>
                  <a:gd name="connsiteX3" fmla="*/ 718210 w 1728192"/>
                  <a:gd name="connsiteY3" fmla="*/ 576064 h 2158772"/>
                  <a:gd name="connsiteX4" fmla="*/ 685796 w 1728192"/>
                  <a:gd name="connsiteY4" fmla="*/ 779840 h 2158772"/>
                  <a:gd name="connsiteX5" fmla="*/ 864096 w 1728192"/>
                  <a:gd name="connsiteY5" fmla="*/ 764638 h 2158772"/>
                  <a:gd name="connsiteX6" fmla="*/ 1728192 w 1728192"/>
                  <a:gd name="connsiteY6" fmla="*/ 1461705 h 2158772"/>
                  <a:gd name="connsiteX7" fmla="*/ 864096 w 1728192"/>
                  <a:gd name="connsiteY7" fmla="*/ 2158772 h 2158772"/>
                  <a:gd name="connsiteX8" fmla="*/ 0 w 1728192"/>
                  <a:gd name="connsiteY8" fmla="*/ 1461705 h 2158772"/>
                  <a:gd name="connsiteX9" fmla="*/ 571750 w 1728192"/>
                  <a:gd name="connsiteY9" fmla="*/ 1461705 h 2158772"/>
                  <a:gd name="connsiteX10" fmla="*/ 828205 w 1728192"/>
                  <a:gd name="connsiteY10" fmla="*/ 1662227 h 2158772"/>
                  <a:gd name="connsiteX11" fmla="*/ 1024914 w 1728192"/>
                  <a:gd name="connsiteY11" fmla="*/ 1369011 h 2158772"/>
                  <a:gd name="connsiteX12" fmla="*/ 664377 w 1728192"/>
                  <a:gd name="connsiteY12" fmla="*/ 1152747 h 2158772"/>
                  <a:gd name="connsiteX13" fmla="*/ 32742 w 1728192"/>
                  <a:gd name="connsiteY13" fmla="*/ 1152747 h 2158772"/>
                  <a:gd name="connsiteX14" fmla="*/ 222741 w 1728192"/>
                  <a:gd name="connsiteY14" fmla="*/ 23854 h 2158772"/>
                  <a:gd name="connsiteX15" fmla="*/ 230222 w 1728192"/>
                  <a:gd name="connsiteY15" fmla="*/ 25044 h 2158772"/>
                  <a:gd name="connsiteX16" fmla="*/ 230222 w 1728192"/>
                  <a:gd name="connsiteY16" fmla="*/ 0 h 2158772"/>
                  <a:gd name="connsiteX0" fmla="*/ 230222 w 1728192"/>
                  <a:gd name="connsiteY0" fmla="*/ 0 h 2158772"/>
                  <a:gd name="connsiteX1" fmla="*/ 1598374 w 1728192"/>
                  <a:gd name="connsiteY1" fmla="*/ 0 h 2158772"/>
                  <a:gd name="connsiteX2" fmla="*/ 1598374 w 1728192"/>
                  <a:gd name="connsiteY2" fmla="*/ 576064 h 2158772"/>
                  <a:gd name="connsiteX3" fmla="*/ 718210 w 1728192"/>
                  <a:gd name="connsiteY3" fmla="*/ 576064 h 2158772"/>
                  <a:gd name="connsiteX4" fmla="*/ 685796 w 1728192"/>
                  <a:gd name="connsiteY4" fmla="*/ 779840 h 2158772"/>
                  <a:gd name="connsiteX5" fmla="*/ 864096 w 1728192"/>
                  <a:gd name="connsiteY5" fmla="*/ 764638 h 2158772"/>
                  <a:gd name="connsiteX6" fmla="*/ 1728192 w 1728192"/>
                  <a:gd name="connsiteY6" fmla="*/ 1461705 h 2158772"/>
                  <a:gd name="connsiteX7" fmla="*/ 864096 w 1728192"/>
                  <a:gd name="connsiteY7" fmla="*/ 2158772 h 2158772"/>
                  <a:gd name="connsiteX8" fmla="*/ 0 w 1728192"/>
                  <a:gd name="connsiteY8" fmla="*/ 1461705 h 2158772"/>
                  <a:gd name="connsiteX9" fmla="*/ 571750 w 1728192"/>
                  <a:gd name="connsiteY9" fmla="*/ 1461705 h 2158772"/>
                  <a:gd name="connsiteX10" fmla="*/ 828205 w 1728192"/>
                  <a:gd name="connsiteY10" fmla="*/ 1662227 h 2158772"/>
                  <a:gd name="connsiteX11" fmla="*/ 1024914 w 1728192"/>
                  <a:gd name="connsiteY11" fmla="*/ 1369011 h 2158772"/>
                  <a:gd name="connsiteX12" fmla="*/ 664377 w 1728192"/>
                  <a:gd name="connsiteY12" fmla="*/ 1152747 h 2158772"/>
                  <a:gd name="connsiteX13" fmla="*/ 32742 w 1728192"/>
                  <a:gd name="connsiteY13" fmla="*/ 1152747 h 2158772"/>
                  <a:gd name="connsiteX14" fmla="*/ 222741 w 1728192"/>
                  <a:gd name="connsiteY14" fmla="*/ 23854 h 2158772"/>
                  <a:gd name="connsiteX15" fmla="*/ 230222 w 1728192"/>
                  <a:gd name="connsiteY15" fmla="*/ 25044 h 2158772"/>
                  <a:gd name="connsiteX16" fmla="*/ 230222 w 1728192"/>
                  <a:gd name="connsiteY16" fmla="*/ 0 h 2158772"/>
                  <a:gd name="connsiteX0" fmla="*/ 230222 w 1728192"/>
                  <a:gd name="connsiteY0" fmla="*/ 0 h 2158772"/>
                  <a:gd name="connsiteX1" fmla="*/ 1598374 w 1728192"/>
                  <a:gd name="connsiteY1" fmla="*/ 0 h 2158772"/>
                  <a:gd name="connsiteX2" fmla="*/ 1598374 w 1728192"/>
                  <a:gd name="connsiteY2" fmla="*/ 576064 h 2158772"/>
                  <a:gd name="connsiteX3" fmla="*/ 718210 w 1728192"/>
                  <a:gd name="connsiteY3" fmla="*/ 576064 h 2158772"/>
                  <a:gd name="connsiteX4" fmla="*/ 685796 w 1728192"/>
                  <a:gd name="connsiteY4" fmla="*/ 779840 h 2158772"/>
                  <a:gd name="connsiteX5" fmla="*/ 864096 w 1728192"/>
                  <a:gd name="connsiteY5" fmla="*/ 764638 h 2158772"/>
                  <a:gd name="connsiteX6" fmla="*/ 1728192 w 1728192"/>
                  <a:gd name="connsiteY6" fmla="*/ 1461705 h 2158772"/>
                  <a:gd name="connsiteX7" fmla="*/ 864096 w 1728192"/>
                  <a:gd name="connsiteY7" fmla="*/ 2158772 h 2158772"/>
                  <a:gd name="connsiteX8" fmla="*/ 0 w 1728192"/>
                  <a:gd name="connsiteY8" fmla="*/ 1461705 h 2158772"/>
                  <a:gd name="connsiteX9" fmla="*/ 571750 w 1728192"/>
                  <a:gd name="connsiteY9" fmla="*/ 1461705 h 2158772"/>
                  <a:gd name="connsiteX10" fmla="*/ 828205 w 1728192"/>
                  <a:gd name="connsiteY10" fmla="*/ 1662227 h 2158772"/>
                  <a:gd name="connsiteX11" fmla="*/ 1024914 w 1728192"/>
                  <a:gd name="connsiteY11" fmla="*/ 1369011 h 2158772"/>
                  <a:gd name="connsiteX12" fmla="*/ 664377 w 1728192"/>
                  <a:gd name="connsiteY12" fmla="*/ 1152747 h 2158772"/>
                  <a:gd name="connsiteX13" fmla="*/ 32742 w 1728192"/>
                  <a:gd name="connsiteY13" fmla="*/ 1152747 h 2158772"/>
                  <a:gd name="connsiteX14" fmla="*/ 222741 w 1728192"/>
                  <a:gd name="connsiteY14" fmla="*/ 23854 h 2158772"/>
                  <a:gd name="connsiteX15" fmla="*/ 230222 w 1728192"/>
                  <a:gd name="connsiteY15" fmla="*/ 25044 h 2158772"/>
                  <a:gd name="connsiteX16" fmla="*/ 230222 w 1728192"/>
                  <a:gd name="connsiteY16" fmla="*/ 0 h 2158772"/>
                  <a:gd name="connsiteX0" fmla="*/ 230222 w 1728192"/>
                  <a:gd name="connsiteY0" fmla="*/ 0 h 2158772"/>
                  <a:gd name="connsiteX1" fmla="*/ 1598374 w 1728192"/>
                  <a:gd name="connsiteY1" fmla="*/ 0 h 2158772"/>
                  <a:gd name="connsiteX2" fmla="*/ 1598374 w 1728192"/>
                  <a:gd name="connsiteY2" fmla="*/ 576064 h 2158772"/>
                  <a:gd name="connsiteX3" fmla="*/ 718210 w 1728192"/>
                  <a:gd name="connsiteY3" fmla="*/ 576064 h 2158772"/>
                  <a:gd name="connsiteX4" fmla="*/ 685796 w 1728192"/>
                  <a:gd name="connsiteY4" fmla="*/ 779840 h 2158772"/>
                  <a:gd name="connsiteX5" fmla="*/ 864096 w 1728192"/>
                  <a:gd name="connsiteY5" fmla="*/ 764638 h 2158772"/>
                  <a:gd name="connsiteX6" fmla="*/ 1728192 w 1728192"/>
                  <a:gd name="connsiteY6" fmla="*/ 1461705 h 2158772"/>
                  <a:gd name="connsiteX7" fmla="*/ 864096 w 1728192"/>
                  <a:gd name="connsiteY7" fmla="*/ 2158772 h 2158772"/>
                  <a:gd name="connsiteX8" fmla="*/ 0 w 1728192"/>
                  <a:gd name="connsiteY8" fmla="*/ 1461705 h 2158772"/>
                  <a:gd name="connsiteX9" fmla="*/ 571750 w 1728192"/>
                  <a:gd name="connsiteY9" fmla="*/ 1461705 h 2158772"/>
                  <a:gd name="connsiteX10" fmla="*/ 828205 w 1728192"/>
                  <a:gd name="connsiteY10" fmla="*/ 1662227 h 2158772"/>
                  <a:gd name="connsiteX11" fmla="*/ 1053343 w 1728192"/>
                  <a:gd name="connsiteY11" fmla="*/ 1385256 h 2158772"/>
                  <a:gd name="connsiteX12" fmla="*/ 664377 w 1728192"/>
                  <a:gd name="connsiteY12" fmla="*/ 1152747 h 2158772"/>
                  <a:gd name="connsiteX13" fmla="*/ 32742 w 1728192"/>
                  <a:gd name="connsiteY13" fmla="*/ 1152747 h 2158772"/>
                  <a:gd name="connsiteX14" fmla="*/ 222741 w 1728192"/>
                  <a:gd name="connsiteY14" fmla="*/ 23854 h 2158772"/>
                  <a:gd name="connsiteX15" fmla="*/ 230222 w 1728192"/>
                  <a:gd name="connsiteY15" fmla="*/ 25044 h 2158772"/>
                  <a:gd name="connsiteX16" fmla="*/ 230222 w 1728192"/>
                  <a:gd name="connsiteY16" fmla="*/ 0 h 2158772"/>
                  <a:gd name="connsiteX0" fmla="*/ 230222 w 1728192"/>
                  <a:gd name="connsiteY0" fmla="*/ 0 h 2158772"/>
                  <a:gd name="connsiteX1" fmla="*/ 1598374 w 1728192"/>
                  <a:gd name="connsiteY1" fmla="*/ 0 h 2158772"/>
                  <a:gd name="connsiteX2" fmla="*/ 1598374 w 1728192"/>
                  <a:gd name="connsiteY2" fmla="*/ 576064 h 2158772"/>
                  <a:gd name="connsiteX3" fmla="*/ 718210 w 1728192"/>
                  <a:gd name="connsiteY3" fmla="*/ 576064 h 2158772"/>
                  <a:gd name="connsiteX4" fmla="*/ 685796 w 1728192"/>
                  <a:gd name="connsiteY4" fmla="*/ 779840 h 2158772"/>
                  <a:gd name="connsiteX5" fmla="*/ 864096 w 1728192"/>
                  <a:gd name="connsiteY5" fmla="*/ 764638 h 2158772"/>
                  <a:gd name="connsiteX6" fmla="*/ 1728192 w 1728192"/>
                  <a:gd name="connsiteY6" fmla="*/ 1461705 h 2158772"/>
                  <a:gd name="connsiteX7" fmla="*/ 864096 w 1728192"/>
                  <a:gd name="connsiteY7" fmla="*/ 2158772 h 2158772"/>
                  <a:gd name="connsiteX8" fmla="*/ 0 w 1728192"/>
                  <a:gd name="connsiteY8" fmla="*/ 1461705 h 2158772"/>
                  <a:gd name="connsiteX9" fmla="*/ 571750 w 1728192"/>
                  <a:gd name="connsiteY9" fmla="*/ 1461705 h 2158772"/>
                  <a:gd name="connsiteX10" fmla="*/ 828205 w 1728192"/>
                  <a:gd name="connsiteY10" fmla="*/ 1662227 h 2158772"/>
                  <a:gd name="connsiteX11" fmla="*/ 1053343 w 1728192"/>
                  <a:gd name="connsiteY11" fmla="*/ 1385256 h 2158772"/>
                  <a:gd name="connsiteX12" fmla="*/ 664377 w 1728192"/>
                  <a:gd name="connsiteY12" fmla="*/ 1152747 h 2158772"/>
                  <a:gd name="connsiteX13" fmla="*/ 32742 w 1728192"/>
                  <a:gd name="connsiteY13" fmla="*/ 1152747 h 2158772"/>
                  <a:gd name="connsiteX14" fmla="*/ 222741 w 1728192"/>
                  <a:gd name="connsiteY14" fmla="*/ 23854 h 2158772"/>
                  <a:gd name="connsiteX15" fmla="*/ 230222 w 1728192"/>
                  <a:gd name="connsiteY15" fmla="*/ 25044 h 2158772"/>
                  <a:gd name="connsiteX16" fmla="*/ 230222 w 1728192"/>
                  <a:gd name="connsiteY16" fmla="*/ 0 h 2158772"/>
                  <a:gd name="connsiteX0" fmla="*/ 230222 w 1728192"/>
                  <a:gd name="connsiteY0" fmla="*/ 0 h 2158772"/>
                  <a:gd name="connsiteX1" fmla="*/ 1598374 w 1728192"/>
                  <a:gd name="connsiteY1" fmla="*/ 0 h 2158772"/>
                  <a:gd name="connsiteX2" fmla="*/ 1598374 w 1728192"/>
                  <a:gd name="connsiteY2" fmla="*/ 576064 h 2158772"/>
                  <a:gd name="connsiteX3" fmla="*/ 718210 w 1728192"/>
                  <a:gd name="connsiteY3" fmla="*/ 576064 h 2158772"/>
                  <a:gd name="connsiteX4" fmla="*/ 685796 w 1728192"/>
                  <a:gd name="connsiteY4" fmla="*/ 779840 h 2158772"/>
                  <a:gd name="connsiteX5" fmla="*/ 864096 w 1728192"/>
                  <a:gd name="connsiteY5" fmla="*/ 764638 h 2158772"/>
                  <a:gd name="connsiteX6" fmla="*/ 1728192 w 1728192"/>
                  <a:gd name="connsiteY6" fmla="*/ 1461705 h 2158772"/>
                  <a:gd name="connsiteX7" fmla="*/ 864096 w 1728192"/>
                  <a:gd name="connsiteY7" fmla="*/ 2158772 h 2158772"/>
                  <a:gd name="connsiteX8" fmla="*/ 0 w 1728192"/>
                  <a:gd name="connsiteY8" fmla="*/ 1461705 h 2158772"/>
                  <a:gd name="connsiteX9" fmla="*/ 571750 w 1728192"/>
                  <a:gd name="connsiteY9" fmla="*/ 1461705 h 2158772"/>
                  <a:gd name="connsiteX10" fmla="*/ 828205 w 1728192"/>
                  <a:gd name="connsiteY10" fmla="*/ 1662227 h 2158772"/>
                  <a:gd name="connsiteX11" fmla="*/ 1053343 w 1728192"/>
                  <a:gd name="connsiteY11" fmla="*/ 1385256 h 2158772"/>
                  <a:gd name="connsiteX12" fmla="*/ 664377 w 1728192"/>
                  <a:gd name="connsiteY12" fmla="*/ 1152747 h 2158772"/>
                  <a:gd name="connsiteX13" fmla="*/ 32742 w 1728192"/>
                  <a:gd name="connsiteY13" fmla="*/ 1152747 h 2158772"/>
                  <a:gd name="connsiteX14" fmla="*/ 222741 w 1728192"/>
                  <a:gd name="connsiteY14" fmla="*/ 23854 h 2158772"/>
                  <a:gd name="connsiteX15" fmla="*/ 230222 w 1728192"/>
                  <a:gd name="connsiteY15" fmla="*/ 25044 h 2158772"/>
                  <a:gd name="connsiteX16" fmla="*/ 230222 w 1728192"/>
                  <a:gd name="connsiteY16" fmla="*/ 0 h 2158772"/>
                  <a:gd name="connsiteX0" fmla="*/ 230222 w 1728192"/>
                  <a:gd name="connsiteY0" fmla="*/ 0 h 2158772"/>
                  <a:gd name="connsiteX1" fmla="*/ 1598374 w 1728192"/>
                  <a:gd name="connsiteY1" fmla="*/ 0 h 2158772"/>
                  <a:gd name="connsiteX2" fmla="*/ 1598374 w 1728192"/>
                  <a:gd name="connsiteY2" fmla="*/ 576064 h 2158772"/>
                  <a:gd name="connsiteX3" fmla="*/ 718210 w 1728192"/>
                  <a:gd name="connsiteY3" fmla="*/ 576064 h 2158772"/>
                  <a:gd name="connsiteX4" fmla="*/ 685796 w 1728192"/>
                  <a:gd name="connsiteY4" fmla="*/ 779840 h 2158772"/>
                  <a:gd name="connsiteX5" fmla="*/ 864096 w 1728192"/>
                  <a:gd name="connsiteY5" fmla="*/ 764638 h 2158772"/>
                  <a:gd name="connsiteX6" fmla="*/ 1728192 w 1728192"/>
                  <a:gd name="connsiteY6" fmla="*/ 1461705 h 2158772"/>
                  <a:gd name="connsiteX7" fmla="*/ 864096 w 1728192"/>
                  <a:gd name="connsiteY7" fmla="*/ 2158772 h 2158772"/>
                  <a:gd name="connsiteX8" fmla="*/ 0 w 1728192"/>
                  <a:gd name="connsiteY8" fmla="*/ 1461705 h 2158772"/>
                  <a:gd name="connsiteX9" fmla="*/ 571750 w 1728192"/>
                  <a:gd name="connsiteY9" fmla="*/ 1461705 h 2158772"/>
                  <a:gd name="connsiteX10" fmla="*/ 828205 w 1728192"/>
                  <a:gd name="connsiteY10" fmla="*/ 1662227 h 2158772"/>
                  <a:gd name="connsiteX11" fmla="*/ 1053343 w 1728192"/>
                  <a:gd name="connsiteY11" fmla="*/ 1385256 h 2158772"/>
                  <a:gd name="connsiteX12" fmla="*/ 664377 w 1728192"/>
                  <a:gd name="connsiteY12" fmla="*/ 1152747 h 2158772"/>
                  <a:gd name="connsiteX13" fmla="*/ 32742 w 1728192"/>
                  <a:gd name="connsiteY13" fmla="*/ 1152747 h 2158772"/>
                  <a:gd name="connsiteX14" fmla="*/ 222741 w 1728192"/>
                  <a:gd name="connsiteY14" fmla="*/ 23854 h 2158772"/>
                  <a:gd name="connsiteX15" fmla="*/ 230222 w 1728192"/>
                  <a:gd name="connsiteY15" fmla="*/ 25044 h 2158772"/>
                  <a:gd name="connsiteX16" fmla="*/ 230222 w 1728192"/>
                  <a:gd name="connsiteY16" fmla="*/ 0 h 2158772"/>
                  <a:gd name="connsiteX0" fmla="*/ 230222 w 1728192"/>
                  <a:gd name="connsiteY0" fmla="*/ 0 h 2158772"/>
                  <a:gd name="connsiteX1" fmla="*/ 1598374 w 1728192"/>
                  <a:gd name="connsiteY1" fmla="*/ 0 h 2158772"/>
                  <a:gd name="connsiteX2" fmla="*/ 1598374 w 1728192"/>
                  <a:gd name="connsiteY2" fmla="*/ 576064 h 2158772"/>
                  <a:gd name="connsiteX3" fmla="*/ 718210 w 1728192"/>
                  <a:gd name="connsiteY3" fmla="*/ 576064 h 2158772"/>
                  <a:gd name="connsiteX4" fmla="*/ 685796 w 1728192"/>
                  <a:gd name="connsiteY4" fmla="*/ 779840 h 2158772"/>
                  <a:gd name="connsiteX5" fmla="*/ 864096 w 1728192"/>
                  <a:gd name="connsiteY5" fmla="*/ 764638 h 2158772"/>
                  <a:gd name="connsiteX6" fmla="*/ 1728192 w 1728192"/>
                  <a:gd name="connsiteY6" fmla="*/ 1461705 h 2158772"/>
                  <a:gd name="connsiteX7" fmla="*/ 864096 w 1728192"/>
                  <a:gd name="connsiteY7" fmla="*/ 2158772 h 2158772"/>
                  <a:gd name="connsiteX8" fmla="*/ 0 w 1728192"/>
                  <a:gd name="connsiteY8" fmla="*/ 1461705 h 2158772"/>
                  <a:gd name="connsiteX9" fmla="*/ 571750 w 1728192"/>
                  <a:gd name="connsiteY9" fmla="*/ 1461705 h 2158772"/>
                  <a:gd name="connsiteX10" fmla="*/ 828205 w 1728192"/>
                  <a:gd name="connsiteY10" fmla="*/ 1662227 h 2158772"/>
                  <a:gd name="connsiteX11" fmla="*/ 1053343 w 1728192"/>
                  <a:gd name="connsiteY11" fmla="*/ 1385256 h 2158772"/>
                  <a:gd name="connsiteX12" fmla="*/ 664377 w 1728192"/>
                  <a:gd name="connsiteY12" fmla="*/ 1152747 h 2158772"/>
                  <a:gd name="connsiteX13" fmla="*/ 32742 w 1728192"/>
                  <a:gd name="connsiteY13" fmla="*/ 1152747 h 2158772"/>
                  <a:gd name="connsiteX14" fmla="*/ 222741 w 1728192"/>
                  <a:gd name="connsiteY14" fmla="*/ 23854 h 2158772"/>
                  <a:gd name="connsiteX15" fmla="*/ 230222 w 1728192"/>
                  <a:gd name="connsiteY15" fmla="*/ 25044 h 2158772"/>
                  <a:gd name="connsiteX16" fmla="*/ 230222 w 1728192"/>
                  <a:gd name="connsiteY16" fmla="*/ 0 h 2158772"/>
                  <a:gd name="connsiteX0" fmla="*/ 230222 w 1728192"/>
                  <a:gd name="connsiteY0" fmla="*/ 0 h 2158772"/>
                  <a:gd name="connsiteX1" fmla="*/ 1598374 w 1728192"/>
                  <a:gd name="connsiteY1" fmla="*/ 0 h 2158772"/>
                  <a:gd name="connsiteX2" fmla="*/ 1598374 w 1728192"/>
                  <a:gd name="connsiteY2" fmla="*/ 576064 h 2158772"/>
                  <a:gd name="connsiteX3" fmla="*/ 718210 w 1728192"/>
                  <a:gd name="connsiteY3" fmla="*/ 576064 h 2158772"/>
                  <a:gd name="connsiteX4" fmla="*/ 685796 w 1728192"/>
                  <a:gd name="connsiteY4" fmla="*/ 779840 h 2158772"/>
                  <a:gd name="connsiteX5" fmla="*/ 864096 w 1728192"/>
                  <a:gd name="connsiteY5" fmla="*/ 764638 h 2158772"/>
                  <a:gd name="connsiteX6" fmla="*/ 1728192 w 1728192"/>
                  <a:gd name="connsiteY6" fmla="*/ 1461705 h 2158772"/>
                  <a:gd name="connsiteX7" fmla="*/ 864096 w 1728192"/>
                  <a:gd name="connsiteY7" fmla="*/ 2158772 h 2158772"/>
                  <a:gd name="connsiteX8" fmla="*/ 0 w 1728192"/>
                  <a:gd name="connsiteY8" fmla="*/ 1461705 h 2158772"/>
                  <a:gd name="connsiteX9" fmla="*/ 571750 w 1728192"/>
                  <a:gd name="connsiteY9" fmla="*/ 1461705 h 2158772"/>
                  <a:gd name="connsiteX10" fmla="*/ 828205 w 1728192"/>
                  <a:gd name="connsiteY10" fmla="*/ 1662227 h 2158772"/>
                  <a:gd name="connsiteX11" fmla="*/ 1053343 w 1728192"/>
                  <a:gd name="connsiteY11" fmla="*/ 1385256 h 2158772"/>
                  <a:gd name="connsiteX12" fmla="*/ 664377 w 1728192"/>
                  <a:gd name="connsiteY12" fmla="*/ 1152747 h 2158772"/>
                  <a:gd name="connsiteX13" fmla="*/ 32742 w 1728192"/>
                  <a:gd name="connsiteY13" fmla="*/ 1152747 h 2158772"/>
                  <a:gd name="connsiteX14" fmla="*/ 222741 w 1728192"/>
                  <a:gd name="connsiteY14" fmla="*/ 23854 h 2158772"/>
                  <a:gd name="connsiteX15" fmla="*/ 230222 w 1728192"/>
                  <a:gd name="connsiteY15" fmla="*/ 25044 h 2158772"/>
                  <a:gd name="connsiteX16" fmla="*/ 230222 w 1728192"/>
                  <a:gd name="connsiteY16" fmla="*/ 0 h 2158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28192" h="2158772">
                    <a:moveTo>
                      <a:pt x="230222" y="0"/>
                    </a:moveTo>
                    <a:lnTo>
                      <a:pt x="1598374" y="0"/>
                    </a:lnTo>
                    <a:lnTo>
                      <a:pt x="1598374" y="576064"/>
                    </a:lnTo>
                    <a:lnTo>
                      <a:pt x="718210" y="576064"/>
                    </a:lnTo>
                    <a:lnTo>
                      <a:pt x="685796" y="779840"/>
                    </a:lnTo>
                    <a:cubicBezTo>
                      <a:pt x="743293" y="769761"/>
                      <a:pt x="802953" y="764638"/>
                      <a:pt x="864096" y="764638"/>
                    </a:cubicBezTo>
                    <a:cubicBezTo>
                      <a:pt x="1341323" y="764638"/>
                      <a:pt x="1728192" y="1076726"/>
                      <a:pt x="1728192" y="1461705"/>
                    </a:cubicBezTo>
                    <a:cubicBezTo>
                      <a:pt x="1728192" y="1846684"/>
                      <a:pt x="1341323" y="2158772"/>
                      <a:pt x="864096" y="2158772"/>
                    </a:cubicBezTo>
                    <a:cubicBezTo>
                      <a:pt x="386869" y="2158772"/>
                      <a:pt x="0" y="1846684"/>
                      <a:pt x="0" y="1461705"/>
                    </a:cubicBezTo>
                    <a:lnTo>
                      <a:pt x="571750" y="1461705"/>
                    </a:lnTo>
                    <a:cubicBezTo>
                      <a:pt x="601946" y="1576072"/>
                      <a:pt x="747125" y="1667785"/>
                      <a:pt x="828205" y="1662227"/>
                    </a:cubicBezTo>
                    <a:cubicBezTo>
                      <a:pt x="1014063" y="1649487"/>
                      <a:pt x="1064403" y="1547333"/>
                      <a:pt x="1053343" y="1385256"/>
                    </a:cubicBezTo>
                    <a:cubicBezTo>
                      <a:pt x="1042283" y="1223179"/>
                      <a:pt x="952244" y="1114684"/>
                      <a:pt x="664377" y="1152747"/>
                    </a:cubicBezTo>
                    <a:lnTo>
                      <a:pt x="32742" y="1152747"/>
                    </a:lnTo>
                    <a:lnTo>
                      <a:pt x="222741" y="23854"/>
                    </a:lnTo>
                    <a:lnTo>
                      <a:pt x="230222" y="25044"/>
                    </a:lnTo>
                    <a:lnTo>
                      <a:pt x="23022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1">
                <a:extLst>
                  <a:ext uri="{FF2B5EF4-FFF2-40B4-BE49-F238E27FC236}">
                    <a16:creationId xmlns:a16="http://schemas.microsoft.com/office/drawing/2014/main" id="{CA0BEA69-585E-4EB4-9581-8DA7C77030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77019" y="2341685"/>
                <a:ext cx="2160000" cy="2160000"/>
              </a:xfrm>
              <a:custGeom>
                <a:avLst/>
                <a:gdLst/>
                <a:ahLst/>
                <a:cxnLst/>
                <a:rect l="l" t="t" r="r" b="b"/>
                <a:pathLst>
                  <a:path w="1714959" h="1656185">
                    <a:moveTo>
                      <a:pt x="720080" y="0"/>
                    </a:moveTo>
                    <a:cubicBezTo>
                      <a:pt x="888132" y="0"/>
                      <a:pt x="1042739" y="66204"/>
                      <a:pt x="1163634" y="178869"/>
                    </a:cubicBezTo>
                    <a:lnTo>
                      <a:pt x="1163634" y="1"/>
                    </a:lnTo>
                    <a:lnTo>
                      <a:pt x="1530610" y="1"/>
                    </a:lnTo>
                    <a:lnTo>
                      <a:pt x="1530610" y="698903"/>
                    </a:lnTo>
                    <a:lnTo>
                      <a:pt x="1163634" y="698903"/>
                    </a:lnTo>
                    <a:lnTo>
                      <a:pt x="1163634" y="698871"/>
                    </a:lnTo>
                    <a:lnTo>
                      <a:pt x="1154018" y="698871"/>
                    </a:lnTo>
                    <a:cubicBezTo>
                      <a:pt x="1113214" y="529604"/>
                      <a:pt x="997926" y="408345"/>
                      <a:pt x="862309" y="408345"/>
                    </a:cubicBezTo>
                    <a:cubicBezTo>
                      <a:pt x="691022" y="408345"/>
                      <a:pt x="552166" y="601779"/>
                      <a:pt x="552166" y="840393"/>
                    </a:cubicBezTo>
                    <a:cubicBezTo>
                      <a:pt x="552166" y="1079007"/>
                      <a:pt x="691022" y="1272441"/>
                      <a:pt x="862309" y="1272441"/>
                    </a:cubicBezTo>
                    <a:cubicBezTo>
                      <a:pt x="967441" y="1272441"/>
                      <a:pt x="1060356" y="1199570"/>
                      <a:pt x="1113146" y="1086549"/>
                    </a:cubicBezTo>
                    <a:lnTo>
                      <a:pt x="1113146" y="1021987"/>
                    </a:lnTo>
                    <a:lnTo>
                      <a:pt x="922871" y="1021987"/>
                    </a:lnTo>
                    <a:lnTo>
                      <a:pt x="922871" y="805987"/>
                    </a:lnTo>
                    <a:lnTo>
                      <a:pt x="1714959" y="805987"/>
                    </a:lnTo>
                    <a:lnTo>
                      <a:pt x="1714959" y="1021987"/>
                    </a:lnTo>
                    <a:lnTo>
                      <a:pt x="1606810" y="1021987"/>
                    </a:lnTo>
                    <a:lnTo>
                      <a:pt x="1606810" y="1656185"/>
                    </a:lnTo>
                    <a:lnTo>
                      <a:pt x="1113146" y="1656185"/>
                    </a:lnTo>
                    <a:lnTo>
                      <a:pt x="1113146" y="1518603"/>
                    </a:lnTo>
                    <a:cubicBezTo>
                      <a:pt x="1001517" y="1606368"/>
                      <a:pt x="865857" y="1656184"/>
                      <a:pt x="720080" y="1656184"/>
                    </a:cubicBezTo>
                    <a:cubicBezTo>
                      <a:pt x="322391" y="1656184"/>
                      <a:pt x="0" y="1285435"/>
                      <a:pt x="0" y="828092"/>
                    </a:cubicBezTo>
                    <a:cubicBezTo>
                      <a:pt x="0" y="370749"/>
                      <a:pt x="322391" y="0"/>
                      <a:pt x="7200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6" name="Trapezoid 10">
            <a:extLst>
              <a:ext uri="{FF2B5EF4-FFF2-40B4-BE49-F238E27FC236}">
                <a16:creationId xmlns:a16="http://schemas.microsoft.com/office/drawing/2014/main" id="{9EB8F817-321F-4161-ADBB-0445BFCFC539}"/>
              </a:ext>
            </a:extLst>
          </p:cNvPr>
          <p:cNvSpPr/>
          <p:nvPr/>
        </p:nvSpPr>
        <p:spPr>
          <a:xfrm>
            <a:off x="9906257" y="3357747"/>
            <a:ext cx="1767920" cy="1654263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7" name="Rounded Rectangle 12">
            <a:extLst>
              <a:ext uri="{FF2B5EF4-FFF2-40B4-BE49-F238E27FC236}">
                <a16:creationId xmlns:a16="http://schemas.microsoft.com/office/drawing/2014/main" id="{54C52DEB-9E10-4A32-9AEA-2A0F3EDBC458}"/>
              </a:ext>
            </a:extLst>
          </p:cNvPr>
          <p:cNvSpPr>
            <a:spLocks noChangeAspect="1"/>
          </p:cNvSpPr>
          <p:nvPr/>
        </p:nvSpPr>
        <p:spPr>
          <a:xfrm>
            <a:off x="5209563" y="4525158"/>
            <a:ext cx="1406905" cy="1676579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24D4F1D-3AD9-4328-9FEE-C2EDB69B347C}"/>
              </a:ext>
            </a:extLst>
          </p:cNvPr>
          <p:cNvSpPr txBox="1"/>
          <p:nvPr/>
        </p:nvSpPr>
        <p:spPr>
          <a:xfrm>
            <a:off x="699386" y="1014438"/>
            <a:ext cx="111581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altLang="ko-KR" sz="28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https://</a:t>
            </a:r>
            <a:r>
              <a:rPr lang="hu-HU" altLang="ko-KR" sz="2800" b="1" dirty="0">
                <a:solidFill>
                  <a:srgbClr val="49AF70"/>
                </a:solidFill>
                <a:cs typeface="Arial" pitchFamily="34" charset="0"/>
              </a:rPr>
              <a:t>tmszc.hu</a:t>
            </a:r>
            <a:r>
              <a:rPr lang="hu-HU" altLang="ko-KR" sz="2800" b="1" dirty="0">
                <a:solidFill>
                  <a:schemeClr val="accent2"/>
                </a:solidFill>
                <a:cs typeface="Arial" pitchFamily="34" charset="0"/>
              </a:rPr>
              <a:t>/</a:t>
            </a:r>
            <a:r>
              <a:rPr lang="hu-HU" altLang="ko-KR" sz="2800" b="1" dirty="0">
                <a:solidFill>
                  <a:srgbClr val="C00000"/>
                </a:solidFill>
                <a:cs typeface="Arial" pitchFamily="34" charset="0"/>
              </a:rPr>
              <a:t>uploads/4/files</a:t>
            </a:r>
            <a:r>
              <a:rPr lang="hu-HU" altLang="ko-KR" sz="2800" b="1" dirty="0">
                <a:solidFill>
                  <a:schemeClr val="accent2"/>
                </a:solidFill>
                <a:cs typeface="Arial" pitchFamily="34" charset="0"/>
              </a:rPr>
              <a:t>/</a:t>
            </a:r>
            <a:r>
              <a:rPr lang="hu-HU" altLang="ko-KR" sz="2800" b="1" dirty="0">
                <a:solidFill>
                  <a:srgbClr val="EE12AF"/>
                </a:solidFill>
                <a:cs typeface="Arial" pitchFamily="34" charset="0"/>
              </a:rPr>
              <a:t>Hazirend_Bezeredj-Technikum</a:t>
            </a:r>
            <a:endParaRPr lang="ko-KR" altLang="en-US" sz="2800" b="1" dirty="0">
              <a:solidFill>
                <a:srgbClr val="EE12AF"/>
              </a:solidFill>
              <a:cs typeface="Arial" pitchFamily="34" charset="0"/>
            </a:endParaRPr>
          </a:p>
        </p:txBody>
      </p: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DC50B882-5AC6-4BB3-B0E7-4A656C240CCD}"/>
              </a:ext>
            </a:extLst>
          </p:cNvPr>
          <p:cNvCxnSpPr/>
          <p:nvPr/>
        </p:nvCxnSpPr>
        <p:spPr>
          <a:xfrm>
            <a:off x="1172755" y="1487533"/>
            <a:ext cx="0" cy="630193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B78D190C-EB4D-4234-8CA5-578CFC2E0C21}"/>
              </a:ext>
            </a:extLst>
          </p:cNvPr>
          <p:cNvSpPr txBox="1"/>
          <p:nvPr/>
        </p:nvSpPr>
        <p:spPr>
          <a:xfrm>
            <a:off x="492909" y="2025500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protokoll</a:t>
            </a:r>
          </a:p>
        </p:txBody>
      </p:sp>
      <p:cxnSp>
        <p:nvCxnSpPr>
          <p:cNvPr id="73" name="Egyenes összekötő nyíllal 72">
            <a:extLst>
              <a:ext uri="{FF2B5EF4-FFF2-40B4-BE49-F238E27FC236}">
                <a16:creationId xmlns:a16="http://schemas.microsoft.com/office/drawing/2014/main" id="{CF8D2441-AB3F-4306-8045-5DA019F03982}"/>
              </a:ext>
            </a:extLst>
          </p:cNvPr>
          <p:cNvCxnSpPr>
            <a:cxnSpLocks/>
          </p:cNvCxnSpPr>
          <p:nvPr/>
        </p:nvCxnSpPr>
        <p:spPr>
          <a:xfrm>
            <a:off x="2558336" y="1487532"/>
            <a:ext cx="0" cy="1306002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gyenes összekötő nyíllal 73">
            <a:extLst>
              <a:ext uri="{FF2B5EF4-FFF2-40B4-BE49-F238E27FC236}">
                <a16:creationId xmlns:a16="http://schemas.microsoft.com/office/drawing/2014/main" id="{655F6FF7-9E19-4C0C-B041-8626DAC7E014}"/>
              </a:ext>
            </a:extLst>
          </p:cNvPr>
          <p:cNvCxnSpPr>
            <a:cxnSpLocks/>
          </p:cNvCxnSpPr>
          <p:nvPr/>
        </p:nvCxnSpPr>
        <p:spPr>
          <a:xfrm>
            <a:off x="4606647" y="1487532"/>
            <a:ext cx="0" cy="194146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gyenes összekötő nyíllal 75">
            <a:extLst>
              <a:ext uri="{FF2B5EF4-FFF2-40B4-BE49-F238E27FC236}">
                <a16:creationId xmlns:a16="http://schemas.microsoft.com/office/drawing/2014/main" id="{62686C24-3E38-4138-AD8A-42C97DA9FAF6}"/>
              </a:ext>
            </a:extLst>
          </p:cNvPr>
          <p:cNvCxnSpPr/>
          <p:nvPr/>
        </p:nvCxnSpPr>
        <p:spPr>
          <a:xfrm>
            <a:off x="9517002" y="1537658"/>
            <a:ext cx="0" cy="630193"/>
          </a:xfrm>
          <a:prstGeom prst="straightConnector1">
            <a:avLst/>
          </a:prstGeom>
          <a:ln w="57150">
            <a:solidFill>
              <a:srgbClr val="EE12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Szövegdoboz 76">
            <a:extLst>
              <a:ext uri="{FF2B5EF4-FFF2-40B4-BE49-F238E27FC236}">
                <a16:creationId xmlns:a16="http://schemas.microsoft.com/office/drawing/2014/main" id="{6C24F077-4E10-4B9A-9A31-F9A49FFD8B4A}"/>
              </a:ext>
            </a:extLst>
          </p:cNvPr>
          <p:cNvSpPr txBox="1"/>
          <p:nvPr/>
        </p:nvSpPr>
        <p:spPr>
          <a:xfrm>
            <a:off x="2150887" y="2800532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00B050"/>
                </a:solidFill>
              </a:rPr>
              <a:t>DNS</a:t>
            </a:r>
          </a:p>
        </p:txBody>
      </p:sp>
      <p:sp>
        <p:nvSpPr>
          <p:cNvPr id="78" name="Szövegdoboz 77">
            <a:extLst>
              <a:ext uri="{FF2B5EF4-FFF2-40B4-BE49-F238E27FC236}">
                <a16:creationId xmlns:a16="http://schemas.microsoft.com/office/drawing/2014/main" id="{450E7A32-5A40-426A-B11F-3000487CAB3C}"/>
              </a:ext>
            </a:extLst>
          </p:cNvPr>
          <p:cNvSpPr txBox="1"/>
          <p:nvPr/>
        </p:nvSpPr>
        <p:spPr>
          <a:xfrm>
            <a:off x="3093774" y="3370752"/>
            <a:ext cx="5812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C00000"/>
                </a:solidFill>
              </a:rPr>
              <a:t>elérési út, </a:t>
            </a:r>
            <a:r>
              <a:rPr lang="hu-HU" sz="2800" dirty="0" err="1">
                <a:solidFill>
                  <a:srgbClr val="C00000"/>
                </a:solidFill>
              </a:rPr>
              <a:t>főmappák</a:t>
            </a:r>
            <a:r>
              <a:rPr lang="hu-HU" sz="2800" dirty="0">
                <a:solidFill>
                  <a:srgbClr val="C00000"/>
                </a:solidFill>
              </a:rPr>
              <a:t> és almappák</a:t>
            </a:r>
          </a:p>
        </p:txBody>
      </p:sp>
      <p:sp>
        <p:nvSpPr>
          <p:cNvPr id="79" name="Szövegdoboz 78">
            <a:extLst>
              <a:ext uri="{FF2B5EF4-FFF2-40B4-BE49-F238E27FC236}">
                <a16:creationId xmlns:a16="http://schemas.microsoft.com/office/drawing/2014/main" id="{EAACABEF-32D0-4B83-AE0A-A9629F1100D0}"/>
              </a:ext>
            </a:extLst>
          </p:cNvPr>
          <p:cNvSpPr txBox="1"/>
          <p:nvPr/>
        </p:nvSpPr>
        <p:spPr>
          <a:xfrm>
            <a:off x="7811691" y="2140533"/>
            <a:ext cx="364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EE12AF"/>
                </a:solidFill>
              </a:rPr>
              <a:t>keresett dokumentum</a:t>
            </a: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66066" y="928657"/>
            <a:ext cx="5612134" cy="724247"/>
          </a:xfrm>
        </p:spPr>
        <p:txBody>
          <a:bodyPr/>
          <a:lstStyle/>
          <a:p>
            <a:r>
              <a:rPr lang="hu-HU" dirty="0"/>
              <a:t>A szerver működése</a:t>
            </a:r>
            <a:endParaRPr lang="en-US" dirty="0"/>
          </a:p>
        </p:txBody>
      </p:sp>
      <p:grpSp>
        <p:nvGrpSpPr>
          <p:cNvPr id="3" name="Group 35">
            <a:extLst>
              <a:ext uri="{FF2B5EF4-FFF2-40B4-BE49-F238E27FC236}">
                <a16:creationId xmlns:a16="http://schemas.microsoft.com/office/drawing/2014/main" id="{CD7452D4-DE04-431A-BB7E-AC7ABC72C218}"/>
              </a:ext>
            </a:extLst>
          </p:cNvPr>
          <p:cNvGrpSpPr/>
          <p:nvPr/>
        </p:nvGrpSpPr>
        <p:grpSpPr>
          <a:xfrm rot="5400000">
            <a:off x="1843937" y="1931449"/>
            <a:ext cx="4002253" cy="4081145"/>
            <a:chOff x="3822479" y="1985601"/>
            <a:chExt cx="4522603" cy="4611755"/>
          </a:xfrm>
        </p:grpSpPr>
        <p:sp>
          <p:nvSpPr>
            <p:cNvPr id="4" name="Block Arc 36">
              <a:extLst>
                <a:ext uri="{FF2B5EF4-FFF2-40B4-BE49-F238E27FC236}">
                  <a16:creationId xmlns:a16="http://schemas.microsoft.com/office/drawing/2014/main" id="{27B57EAD-0FF7-405E-A18C-7CDC42E72A76}"/>
                </a:ext>
              </a:extLst>
            </p:cNvPr>
            <p:cNvSpPr/>
            <p:nvPr/>
          </p:nvSpPr>
          <p:spPr>
            <a:xfrm>
              <a:off x="3884865" y="2145510"/>
              <a:ext cx="4451847" cy="4451846"/>
            </a:xfrm>
            <a:prstGeom prst="blockArc">
              <a:avLst>
                <a:gd name="adj1" fmla="val 10800000"/>
                <a:gd name="adj2" fmla="val 21568928"/>
                <a:gd name="adj3" fmla="val 109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" name="Oval 37">
              <a:extLst>
                <a:ext uri="{FF2B5EF4-FFF2-40B4-BE49-F238E27FC236}">
                  <a16:creationId xmlns:a16="http://schemas.microsoft.com/office/drawing/2014/main" id="{0AB519CF-651A-479E-A9FC-40A6592E1532}"/>
                </a:ext>
              </a:extLst>
            </p:cNvPr>
            <p:cNvSpPr/>
            <p:nvPr/>
          </p:nvSpPr>
          <p:spPr>
            <a:xfrm rot="18000000">
              <a:off x="6556467" y="2025189"/>
              <a:ext cx="732250" cy="653074"/>
            </a:xfrm>
            <a:prstGeom prst="hexagon">
              <a:avLst>
                <a:gd name="adj" fmla="val 26954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Oval 38">
              <a:extLst>
                <a:ext uri="{FF2B5EF4-FFF2-40B4-BE49-F238E27FC236}">
                  <a16:creationId xmlns:a16="http://schemas.microsoft.com/office/drawing/2014/main" id="{D3F61D1A-D175-439C-AC6C-B51C1F0D4333}"/>
                </a:ext>
              </a:extLst>
            </p:cNvPr>
            <p:cNvSpPr/>
            <p:nvPr/>
          </p:nvSpPr>
          <p:spPr>
            <a:xfrm rot="18000000">
              <a:off x="5018489" y="2025189"/>
              <a:ext cx="732250" cy="653074"/>
            </a:xfrm>
            <a:prstGeom prst="hexagon">
              <a:avLst>
                <a:gd name="adj" fmla="val 28096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" name="Oval 39">
              <a:extLst>
                <a:ext uri="{FF2B5EF4-FFF2-40B4-BE49-F238E27FC236}">
                  <a16:creationId xmlns:a16="http://schemas.microsoft.com/office/drawing/2014/main" id="{9E447D11-3AE3-4DE6-B1BB-545C59F4CE44}"/>
                </a:ext>
              </a:extLst>
            </p:cNvPr>
            <p:cNvSpPr/>
            <p:nvPr/>
          </p:nvSpPr>
          <p:spPr>
            <a:xfrm rot="18000000">
              <a:off x="7652420" y="2988650"/>
              <a:ext cx="732250" cy="653074"/>
            </a:xfrm>
            <a:prstGeom prst="hexagon">
              <a:avLst>
                <a:gd name="adj" fmla="val 29568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40">
              <a:extLst>
                <a:ext uri="{FF2B5EF4-FFF2-40B4-BE49-F238E27FC236}">
                  <a16:creationId xmlns:a16="http://schemas.microsoft.com/office/drawing/2014/main" id="{455B365A-53C8-4562-B862-76910EB39B94}"/>
                </a:ext>
              </a:extLst>
            </p:cNvPr>
            <p:cNvSpPr/>
            <p:nvPr/>
          </p:nvSpPr>
          <p:spPr>
            <a:xfrm rot="18000000">
              <a:off x="3782891" y="2988650"/>
              <a:ext cx="732250" cy="653074"/>
            </a:xfrm>
            <a:prstGeom prst="hexagon">
              <a:avLst>
                <a:gd name="adj" fmla="val 29503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9" name="Isosceles Triangle 41">
            <a:extLst>
              <a:ext uri="{FF2B5EF4-FFF2-40B4-BE49-F238E27FC236}">
                <a16:creationId xmlns:a16="http://schemas.microsoft.com/office/drawing/2014/main" id="{A0800590-C47E-4425-928E-6756925706A6}"/>
              </a:ext>
            </a:extLst>
          </p:cNvPr>
          <p:cNvSpPr/>
          <p:nvPr/>
        </p:nvSpPr>
        <p:spPr>
          <a:xfrm>
            <a:off x="5446068" y="4544344"/>
            <a:ext cx="212128" cy="304708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Isosceles Triangle 22">
            <a:extLst>
              <a:ext uri="{FF2B5EF4-FFF2-40B4-BE49-F238E27FC236}">
                <a16:creationId xmlns:a16="http://schemas.microsoft.com/office/drawing/2014/main" id="{0C6E289C-5CB6-4534-886A-CF19D6906E6A}"/>
              </a:ext>
            </a:extLst>
          </p:cNvPr>
          <p:cNvSpPr/>
          <p:nvPr/>
        </p:nvSpPr>
        <p:spPr>
          <a:xfrm rot="19800000">
            <a:off x="5433101" y="3204187"/>
            <a:ext cx="298273" cy="29822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412E76F2-FCE3-4113-9209-4A1079C6C5AA}"/>
              </a:ext>
            </a:extLst>
          </p:cNvPr>
          <p:cNvSpPr>
            <a:spLocks/>
          </p:cNvSpPr>
          <p:nvPr/>
        </p:nvSpPr>
        <p:spPr>
          <a:xfrm>
            <a:off x="4560896" y="2102916"/>
            <a:ext cx="296262" cy="29626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2" name="Freeform 39">
            <a:extLst>
              <a:ext uri="{FF2B5EF4-FFF2-40B4-BE49-F238E27FC236}">
                <a16:creationId xmlns:a16="http://schemas.microsoft.com/office/drawing/2014/main" id="{7E9B1B8B-6420-4779-B1A1-226A36069C48}"/>
              </a:ext>
            </a:extLst>
          </p:cNvPr>
          <p:cNvSpPr>
            <a:spLocks noChangeAspect="1"/>
          </p:cNvSpPr>
          <p:nvPr/>
        </p:nvSpPr>
        <p:spPr>
          <a:xfrm rot="8580000">
            <a:off x="4560502" y="5536049"/>
            <a:ext cx="297051" cy="29626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0" name="Freeform: Shape 52">
            <a:extLst>
              <a:ext uri="{FF2B5EF4-FFF2-40B4-BE49-F238E27FC236}">
                <a16:creationId xmlns:a16="http://schemas.microsoft.com/office/drawing/2014/main" id="{716F18CB-5799-40C7-BAFE-2D112EA3454F}"/>
              </a:ext>
            </a:extLst>
          </p:cNvPr>
          <p:cNvSpPr/>
          <p:nvPr/>
        </p:nvSpPr>
        <p:spPr>
          <a:xfrm flipH="1">
            <a:off x="592883" y="3501515"/>
            <a:ext cx="2961739" cy="2591385"/>
          </a:xfrm>
          <a:custGeom>
            <a:avLst/>
            <a:gdLst>
              <a:gd name="connsiteX0" fmla="*/ 1383346 w 2456709"/>
              <a:gd name="connsiteY0" fmla="*/ 807021 h 2151505"/>
              <a:gd name="connsiteX1" fmla="*/ 1515914 w 2456709"/>
              <a:gd name="connsiteY1" fmla="*/ 966706 h 2151505"/>
              <a:gd name="connsiteX2" fmla="*/ 1484278 w 2456709"/>
              <a:gd name="connsiteY2" fmla="*/ 999848 h 2151505"/>
              <a:gd name="connsiteX3" fmla="*/ 1565627 w 2456709"/>
              <a:gd name="connsiteY3" fmla="*/ 1082703 h 2151505"/>
              <a:gd name="connsiteX4" fmla="*/ 1514407 w 2456709"/>
              <a:gd name="connsiteY4" fmla="*/ 1221297 h 2151505"/>
              <a:gd name="connsiteX5" fmla="*/ 1478252 w 2456709"/>
              <a:gd name="connsiteY5" fmla="*/ 1358385 h 2151505"/>
              <a:gd name="connsiteX6" fmla="*/ 1383346 w 2456709"/>
              <a:gd name="connsiteY6" fmla="*/ 807021 h 2151505"/>
              <a:gd name="connsiteX7" fmla="*/ 1761468 w 2456709"/>
              <a:gd name="connsiteY7" fmla="*/ 743750 h 2151505"/>
              <a:gd name="connsiteX8" fmla="*/ 1687651 w 2456709"/>
              <a:gd name="connsiteY8" fmla="*/ 1423162 h 2151505"/>
              <a:gd name="connsiteX9" fmla="*/ 1680119 w 2456709"/>
              <a:gd name="connsiteY9" fmla="*/ 1191168 h 2151505"/>
              <a:gd name="connsiteX10" fmla="*/ 1633419 w 2456709"/>
              <a:gd name="connsiteY10" fmla="*/ 1075171 h 2151505"/>
              <a:gd name="connsiteX11" fmla="*/ 1662042 w 2456709"/>
              <a:gd name="connsiteY11" fmla="*/ 984784 h 2151505"/>
              <a:gd name="connsiteX12" fmla="*/ 1625887 w 2456709"/>
              <a:gd name="connsiteY12" fmla="*/ 957667 h 2151505"/>
              <a:gd name="connsiteX13" fmla="*/ 1761468 w 2456709"/>
              <a:gd name="connsiteY13" fmla="*/ 743750 h 2151505"/>
              <a:gd name="connsiteX14" fmla="*/ 1545748 w 2456709"/>
              <a:gd name="connsiteY14" fmla="*/ 613 h 2151505"/>
              <a:gd name="connsiteX15" fmla="*/ 1274671 w 2456709"/>
              <a:gd name="connsiteY15" fmla="*/ 379829 h 2151505"/>
              <a:gd name="connsiteX16" fmla="*/ 1297433 w 2456709"/>
              <a:gd name="connsiteY16" fmla="*/ 552863 h 2151505"/>
              <a:gd name="connsiteX17" fmla="*/ 1346415 w 2456709"/>
              <a:gd name="connsiteY17" fmla="*/ 595059 h 2151505"/>
              <a:gd name="connsiteX18" fmla="*/ 1367372 w 2456709"/>
              <a:gd name="connsiteY18" fmla="*/ 752432 h 2151505"/>
              <a:gd name="connsiteX19" fmla="*/ 1274686 w 2456709"/>
              <a:gd name="connsiteY19" fmla="*/ 869532 h 2151505"/>
              <a:gd name="connsiteX20" fmla="*/ 959345 w 2456709"/>
              <a:gd name="connsiteY20" fmla="*/ 1000520 h 2151505"/>
              <a:gd name="connsiteX21" fmla="*/ 838918 w 2456709"/>
              <a:gd name="connsiteY21" fmla="*/ 1316294 h 2151505"/>
              <a:gd name="connsiteX22" fmla="*/ 850387 w 2456709"/>
              <a:gd name="connsiteY22" fmla="*/ 1389231 h 2151505"/>
              <a:gd name="connsiteX23" fmla="*/ 741400 w 2456709"/>
              <a:gd name="connsiteY23" fmla="*/ 1570558 h 2151505"/>
              <a:gd name="connsiteX24" fmla="*/ 697265 w 2456709"/>
              <a:gd name="connsiteY24" fmla="*/ 1680275 h 2151505"/>
              <a:gd name="connsiteX25" fmla="*/ 563833 w 2456709"/>
              <a:gd name="connsiteY25" fmla="*/ 1671728 h 2151505"/>
              <a:gd name="connsiteX26" fmla="*/ 366099 w 2456709"/>
              <a:gd name="connsiteY26" fmla="*/ 1578836 h 2151505"/>
              <a:gd name="connsiteX27" fmla="*/ 318787 w 2456709"/>
              <a:gd name="connsiteY27" fmla="*/ 1453889 h 2151505"/>
              <a:gd name="connsiteX28" fmla="*/ 204385 w 2456709"/>
              <a:gd name="connsiteY28" fmla="*/ 1217853 h 2151505"/>
              <a:gd name="connsiteX29" fmla="*/ 191722 w 2456709"/>
              <a:gd name="connsiteY29" fmla="*/ 1409725 h 2151505"/>
              <a:gd name="connsiteX30" fmla="*/ 7382 w 2456709"/>
              <a:gd name="connsiteY30" fmla="*/ 1338578 h 2151505"/>
              <a:gd name="connsiteX31" fmla="*/ 17480 w 2456709"/>
              <a:gd name="connsiteY31" fmla="*/ 1406115 h 2151505"/>
              <a:gd name="connsiteX32" fmla="*/ 41091 w 2456709"/>
              <a:gd name="connsiteY32" fmla="*/ 1503005 h 2151505"/>
              <a:gd name="connsiteX33" fmla="*/ 73994 w 2456709"/>
              <a:gd name="connsiteY33" fmla="*/ 1575361 h 2151505"/>
              <a:gd name="connsiteX34" fmla="*/ 132030 w 2456709"/>
              <a:gd name="connsiteY34" fmla="*/ 1631293 h 2151505"/>
              <a:gd name="connsiteX35" fmla="*/ 273712 w 2456709"/>
              <a:gd name="connsiteY35" fmla="*/ 1741935 h 2151505"/>
              <a:gd name="connsiteX36" fmla="*/ 280648 w 2456709"/>
              <a:gd name="connsiteY36" fmla="*/ 1944801 h 2151505"/>
              <a:gd name="connsiteX37" fmla="*/ 371006 w 2456709"/>
              <a:gd name="connsiteY37" fmla="*/ 1983565 h 2151505"/>
              <a:gd name="connsiteX38" fmla="*/ 464779 w 2456709"/>
              <a:gd name="connsiteY38" fmla="*/ 2027684 h 2151505"/>
              <a:gd name="connsiteX39" fmla="*/ 746098 w 2456709"/>
              <a:gd name="connsiteY39" fmla="*/ 2074878 h 2151505"/>
              <a:gd name="connsiteX40" fmla="*/ 951067 w 2456709"/>
              <a:gd name="connsiteY40" fmla="*/ 2005998 h 2151505"/>
              <a:gd name="connsiteX41" fmla="*/ 956794 w 2456709"/>
              <a:gd name="connsiteY41" fmla="*/ 2137120 h 2151505"/>
              <a:gd name="connsiteX42" fmla="*/ 2191985 w 2456709"/>
              <a:gd name="connsiteY42" fmla="*/ 2139983 h 2151505"/>
              <a:gd name="connsiteX43" fmla="*/ 2202531 w 2456709"/>
              <a:gd name="connsiteY43" fmla="*/ 2017901 h 2151505"/>
              <a:gd name="connsiteX44" fmla="*/ 2281195 w 2456709"/>
              <a:gd name="connsiteY44" fmla="*/ 2082992 h 2151505"/>
              <a:gd name="connsiteX45" fmla="*/ 2415672 w 2456709"/>
              <a:gd name="connsiteY45" fmla="*/ 2147815 h 2151505"/>
              <a:gd name="connsiteX46" fmla="*/ 2456709 w 2456709"/>
              <a:gd name="connsiteY46" fmla="*/ 2151505 h 2151505"/>
              <a:gd name="connsiteX47" fmla="*/ 2456709 w 2456709"/>
              <a:gd name="connsiteY47" fmla="*/ 1522716 h 2151505"/>
              <a:gd name="connsiteX48" fmla="*/ 2453749 w 2456709"/>
              <a:gd name="connsiteY48" fmla="*/ 1508485 h 2151505"/>
              <a:gd name="connsiteX49" fmla="*/ 2440223 w 2456709"/>
              <a:gd name="connsiteY49" fmla="*/ 1390737 h 2151505"/>
              <a:gd name="connsiteX50" fmla="*/ 2375729 w 2456709"/>
              <a:gd name="connsiteY50" fmla="*/ 1183801 h 2151505"/>
              <a:gd name="connsiteX51" fmla="*/ 2342855 w 2456709"/>
              <a:gd name="connsiteY51" fmla="*/ 1049949 h 2151505"/>
              <a:gd name="connsiteX52" fmla="*/ 2216849 w 2456709"/>
              <a:gd name="connsiteY52" fmla="*/ 909625 h 2151505"/>
              <a:gd name="connsiteX53" fmla="*/ 1996340 w 2456709"/>
              <a:gd name="connsiteY53" fmla="*/ 846622 h 2151505"/>
              <a:gd name="connsiteX54" fmla="*/ 1873198 w 2456709"/>
              <a:gd name="connsiteY54" fmla="*/ 806530 h 2151505"/>
              <a:gd name="connsiteX55" fmla="*/ 1744478 w 2456709"/>
              <a:gd name="connsiteY55" fmla="*/ 695291 h 2151505"/>
              <a:gd name="connsiteX56" fmla="*/ 1764076 w 2456709"/>
              <a:gd name="connsiteY56" fmla="*/ 584498 h 2151505"/>
              <a:gd name="connsiteX57" fmla="*/ 1790641 w 2456709"/>
              <a:gd name="connsiteY57" fmla="*/ 540901 h 2151505"/>
              <a:gd name="connsiteX58" fmla="*/ 1821203 w 2456709"/>
              <a:gd name="connsiteY58" fmla="*/ 408317 h 2151505"/>
              <a:gd name="connsiteX59" fmla="*/ 1812227 w 2456709"/>
              <a:gd name="connsiteY59" fmla="*/ 159443 h 2151505"/>
              <a:gd name="connsiteX60" fmla="*/ 1545748 w 2456709"/>
              <a:gd name="connsiteY60" fmla="*/ 613 h 2151505"/>
              <a:gd name="connsiteX0" fmla="*/ 1383346 w 2456709"/>
              <a:gd name="connsiteY0" fmla="*/ 807021 h 2151505"/>
              <a:gd name="connsiteX1" fmla="*/ 1515914 w 2456709"/>
              <a:gd name="connsiteY1" fmla="*/ 966706 h 2151505"/>
              <a:gd name="connsiteX2" fmla="*/ 1484278 w 2456709"/>
              <a:gd name="connsiteY2" fmla="*/ 999848 h 2151505"/>
              <a:gd name="connsiteX3" fmla="*/ 1565627 w 2456709"/>
              <a:gd name="connsiteY3" fmla="*/ 1082703 h 2151505"/>
              <a:gd name="connsiteX4" fmla="*/ 1514407 w 2456709"/>
              <a:gd name="connsiteY4" fmla="*/ 1221297 h 2151505"/>
              <a:gd name="connsiteX5" fmla="*/ 1478252 w 2456709"/>
              <a:gd name="connsiteY5" fmla="*/ 1358385 h 2151505"/>
              <a:gd name="connsiteX6" fmla="*/ 1383346 w 2456709"/>
              <a:gd name="connsiteY6" fmla="*/ 807021 h 2151505"/>
              <a:gd name="connsiteX7" fmla="*/ 1761468 w 2456709"/>
              <a:gd name="connsiteY7" fmla="*/ 743750 h 2151505"/>
              <a:gd name="connsiteX8" fmla="*/ 1687651 w 2456709"/>
              <a:gd name="connsiteY8" fmla="*/ 1423162 h 2151505"/>
              <a:gd name="connsiteX9" fmla="*/ 1680119 w 2456709"/>
              <a:gd name="connsiteY9" fmla="*/ 1191168 h 2151505"/>
              <a:gd name="connsiteX10" fmla="*/ 1633419 w 2456709"/>
              <a:gd name="connsiteY10" fmla="*/ 1075171 h 2151505"/>
              <a:gd name="connsiteX11" fmla="*/ 1662042 w 2456709"/>
              <a:gd name="connsiteY11" fmla="*/ 984784 h 2151505"/>
              <a:gd name="connsiteX12" fmla="*/ 1625887 w 2456709"/>
              <a:gd name="connsiteY12" fmla="*/ 957667 h 2151505"/>
              <a:gd name="connsiteX13" fmla="*/ 1761468 w 2456709"/>
              <a:gd name="connsiteY13" fmla="*/ 743750 h 2151505"/>
              <a:gd name="connsiteX14" fmla="*/ 1545748 w 2456709"/>
              <a:gd name="connsiteY14" fmla="*/ 613 h 2151505"/>
              <a:gd name="connsiteX15" fmla="*/ 1274671 w 2456709"/>
              <a:gd name="connsiteY15" fmla="*/ 379829 h 2151505"/>
              <a:gd name="connsiteX16" fmla="*/ 1297433 w 2456709"/>
              <a:gd name="connsiteY16" fmla="*/ 552863 h 2151505"/>
              <a:gd name="connsiteX17" fmla="*/ 1346415 w 2456709"/>
              <a:gd name="connsiteY17" fmla="*/ 595059 h 2151505"/>
              <a:gd name="connsiteX18" fmla="*/ 1367372 w 2456709"/>
              <a:gd name="connsiteY18" fmla="*/ 752432 h 2151505"/>
              <a:gd name="connsiteX19" fmla="*/ 1274686 w 2456709"/>
              <a:gd name="connsiteY19" fmla="*/ 869532 h 2151505"/>
              <a:gd name="connsiteX20" fmla="*/ 959345 w 2456709"/>
              <a:gd name="connsiteY20" fmla="*/ 1000520 h 2151505"/>
              <a:gd name="connsiteX21" fmla="*/ 838918 w 2456709"/>
              <a:gd name="connsiteY21" fmla="*/ 1316294 h 2151505"/>
              <a:gd name="connsiteX22" fmla="*/ 850387 w 2456709"/>
              <a:gd name="connsiteY22" fmla="*/ 1389231 h 2151505"/>
              <a:gd name="connsiteX23" fmla="*/ 741400 w 2456709"/>
              <a:gd name="connsiteY23" fmla="*/ 1570558 h 2151505"/>
              <a:gd name="connsiteX24" fmla="*/ 697265 w 2456709"/>
              <a:gd name="connsiteY24" fmla="*/ 1680275 h 2151505"/>
              <a:gd name="connsiteX25" fmla="*/ 563833 w 2456709"/>
              <a:gd name="connsiteY25" fmla="*/ 1671728 h 2151505"/>
              <a:gd name="connsiteX26" fmla="*/ 366099 w 2456709"/>
              <a:gd name="connsiteY26" fmla="*/ 1578836 h 2151505"/>
              <a:gd name="connsiteX27" fmla="*/ 318787 w 2456709"/>
              <a:gd name="connsiteY27" fmla="*/ 1453889 h 2151505"/>
              <a:gd name="connsiteX28" fmla="*/ 204385 w 2456709"/>
              <a:gd name="connsiteY28" fmla="*/ 1217853 h 2151505"/>
              <a:gd name="connsiteX29" fmla="*/ 191722 w 2456709"/>
              <a:gd name="connsiteY29" fmla="*/ 1409725 h 2151505"/>
              <a:gd name="connsiteX30" fmla="*/ 7382 w 2456709"/>
              <a:gd name="connsiteY30" fmla="*/ 1338578 h 2151505"/>
              <a:gd name="connsiteX31" fmla="*/ 17480 w 2456709"/>
              <a:gd name="connsiteY31" fmla="*/ 1406115 h 2151505"/>
              <a:gd name="connsiteX32" fmla="*/ 41091 w 2456709"/>
              <a:gd name="connsiteY32" fmla="*/ 1503005 h 2151505"/>
              <a:gd name="connsiteX33" fmla="*/ 73994 w 2456709"/>
              <a:gd name="connsiteY33" fmla="*/ 1575361 h 2151505"/>
              <a:gd name="connsiteX34" fmla="*/ 132030 w 2456709"/>
              <a:gd name="connsiteY34" fmla="*/ 1631293 h 2151505"/>
              <a:gd name="connsiteX35" fmla="*/ 273712 w 2456709"/>
              <a:gd name="connsiteY35" fmla="*/ 1741935 h 2151505"/>
              <a:gd name="connsiteX36" fmla="*/ 280648 w 2456709"/>
              <a:gd name="connsiteY36" fmla="*/ 1944801 h 2151505"/>
              <a:gd name="connsiteX37" fmla="*/ 371006 w 2456709"/>
              <a:gd name="connsiteY37" fmla="*/ 1983565 h 2151505"/>
              <a:gd name="connsiteX38" fmla="*/ 464779 w 2456709"/>
              <a:gd name="connsiteY38" fmla="*/ 2027684 h 2151505"/>
              <a:gd name="connsiteX39" fmla="*/ 746098 w 2456709"/>
              <a:gd name="connsiteY39" fmla="*/ 2074878 h 2151505"/>
              <a:gd name="connsiteX40" fmla="*/ 951067 w 2456709"/>
              <a:gd name="connsiteY40" fmla="*/ 2005998 h 2151505"/>
              <a:gd name="connsiteX41" fmla="*/ 956794 w 2456709"/>
              <a:gd name="connsiteY41" fmla="*/ 2137120 h 2151505"/>
              <a:gd name="connsiteX42" fmla="*/ 2191985 w 2456709"/>
              <a:gd name="connsiteY42" fmla="*/ 2139983 h 2151505"/>
              <a:gd name="connsiteX43" fmla="*/ 2202531 w 2456709"/>
              <a:gd name="connsiteY43" fmla="*/ 2017901 h 2151505"/>
              <a:gd name="connsiteX44" fmla="*/ 2281195 w 2456709"/>
              <a:gd name="connsiteY44" fmla="*/ 2082992 h 2151505"/>
              <a:gd name="connsiteX45" fmla="*/ 2415672 w 2456709"/>
              <a:gd name="connsiteY45" fmla="*/ 2147815 h 2151505"/>
              <a:gd name="connsiteX46" fmla="*/ 2456709 w 2456709"/>
              <a:gd name="connsiteY46" fmla="*/ 2151505 h 2151505"/>
              <a:gd name="connsiteX47" fmla="*/ 2418609 w 2456709"/>
              <a:gd name="connsiteY47" fmla="*/ 1646541 h 2151505"/>
              <a:gd name="connsiteX48" fmla="*/ 2453749 w 2456709"/>
              <a:gd name="connsiteY48" fmla="*/ 1508485 h 2151505"/>
              <a:gd name="connsiteX49" fmla="*/ 2440223 w 2456709"/>
              <a:gd name="connsiteY49" fmla="*/ 1390737 h 2151505"/>
              <a:gd name="connsiteX50" fmla="*/ 2375729 w 2456709"/>
              <a:gd name="connsiteY50" fmla="*/ 1183801 h 2151505"/>
              <a:gd name="connsiteX51" fmla="*/ 2342855 w 2456709"/>
              <a:gd name="connsiteY51" fmla="*/ 1049949 h 2151505"/>
              <a:gd name="connsiteX52" fmla="*/ 2216849 w 2456709"/>
              <a:gd name="connsiteY52" fmla="*/ 909625 h 2151505"/>
              <a:gd name="connsiteX53" fmla="*/ 1996340 w 2456709"/>
              <a:gd name="connsiteY53" fmla="*/ 846622 h 2151505"/>
              <a:gd name="connsiteX54" fmla="*/ 1873198 w 2456709"/>
              <a:gd name="connsiteY54" fmla="*/ 806530 h 2151505"/>
              <a:gd name="connsiteX55" fmla="*/ 1744478 w 2456709"/>
              <a:gd name="connsiteY55" fmla="*/ 695291 h 2151505"/>
              <a:gd name="connsiteX56" fmla="*/ 1764076 w 2456709"/>
              <a:gd name="connsiteY56" fmla="*/ 584498 h 2151505"/>
              <a:gd name="connsiteX57" fmla="*/ 1790641 w 2456709"/>
              <a:gd name="connsiteY57" fmla="*/ 540901 h 2151505"/>
              <a:gd name="connsiteX58" fmla="*/ 1821203 w 2456709"/>
              <a:gd name="connsiteY58" fmla="*/ 408317 h 2151505"/>
              <a:gd name="connsiteX59" fmla="*/ 1812227 w 2456709"/>
              <a:gd name="connsiteY59" fmla="*/ 159443 h 2151505"/>
              <a:gd name="connsiteX60" fmla="*/ 1545748 w 2456709"/>
              <a:gd name="connsiteY60" fmla="*/ 613 h 215150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02531 w 2456709"/>
              <a:gd name="connsiteY43" fmla="*/ 2017901 h 2147815"/>
              <a:gd name="connsiteX44" fmla="*/ 2281195 w 2456709"/>
              <a:gd name="connsiteY44" fmla="*/ 2082992 h 2147815"/>
              <a:gd name="connsiteX45" fmla="*/ 2415672 w 2456709"/>
              <a:gd name="connsiteY45" fmla="*/ 2147815 h 2147815"/>
              <a:gd name="connsiteX46" fmla="*/ 2456709 w 2456709"/>
              <a:gd name="connsiteY46" fmla="*/ 1865755 h 2147815"/>
              <a:gd name="connsiteX47" fmla="*/ 2418609 w 2456709"/>
              <a:gd name="connsiteY47" fmla="*/ 1646541 h 2147815"/>
              <a:gd name="connsiteX48" fmla="*/ 2453749 w 2456709"/>
              <a:gd name="connsiteY48" fmla="*/ 1508485 h 2147815"/>
              <a:gd name="connsiteX49" fmla="*/ 2440223 w 2456709"/>
              <a:gd name="connsiteY49" fmla="*/ 1390737 h 2147815"/>
              <a:gd name="connsiteX50" fmla="*/ 2375729 w 2456709"/>
              <a:gd name="connsiteY50" fmla="*/ 1183801 h 2147815"/>
              <a:gd name="connsiteX51" fmla="*/ 2342855 w 2456709"/>
              <a:gd name="connsiteY51" fmla="*/ 1049949 h 2147815"/>
              <a:gd name="connsiteX52" fmla="*/ 2216849 w 2456709"/>
              <a:gd name="connsiteY52" fmla="*/ 909625 h 2147815"/>
              <a:gd name="connsiteX53" fmla="*/ 1996340 w 2456709"/>
              <a:gd name="connsiteY53" fmla="*/ 846622 h 2147815"/>
              <a:gd name="connsiteX54" fmla="*/ 1873198 w 2456709"/>
              <a:gd name="connsiteY54" fmla="*/ 806530 h 2147815"/>
              <a:gd name="connsiteX55" fmla="*/ 1744478 w 2456709"/>
              <a:gd name="connsiteY55" fmla="*/ 695291 h 2147815"/>
              <a:gd name="connsiteX56" fmla="*/ 1764076 w 2456709"/>
              <a:gd name="connsiteY56" fmla="*/ 584498 h 2147815"/>
              <a:gd name="connsiteX57" fmla="*/ 1790641 w 2456709"/>
              <a:gd name="connsiteY57" fmla="*/ 540901 h 2147815"/>
              <a:gd name="connsiteX58" fmla="*/ 1821203 w 2456709"/>
              <a:gd name="connsiteY58" fmla="*/ 408317 h 2147815"/>
              <a:gd name="connsiteX59" fmla="*/ 1812227 w 2456709"/>
              <a:gd name="connsiteY59" fmla="*/ 159443 h 2147815"/>
              <a:gd name="connsiteX60" fmla="*/ 1545748 w 2456709"/>
              <a:gd name="connsiteY60" fmla="*/ 613 h 214781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02531 w 2456709"/>
              <a:gd name="connsiteY43" fmla="*/ 2017901 h 2147815"/>
              <a:gd name="connsiteX44" fmla="*/ 2281195 w 2456709"/>
              <a:gd name="connsiteY44" fmla="*/ 2082992 h 2147815"/>
              <a:gd name="connsiteX45" fmla="*/ 2415672 w 2456709"/>
              <a:gd name="connsiteY45" fmla="*/ 2147815 h 2147815"/>
              <a:gd name="connsiteX46" fmla="*/ 2456709 w 2456709"/>
              <a:gd name="connsiteY46" fmla="*/ 1865755 h 2147815"/>
              <a:gd name="connsiteX47" fmla="*/ 2456709 w 2456709"/>
              <a:gd name="connsiteY47" fmla="*/ 1684641 h 2147815"/>
              <a:gd name="connsiteX48" fmla="*/ 2453749 w 2456709"/>
              <a:gd name="connsiteY48" fmla="*/ 1508485 h 2147815"/>
              <a:gd name="connsiteX49" fmla="*/ 2440223 w 2456709"/>
              <a:gd name="connsiteY49" fmla="*/ 1390737 h 2147815"/>
              <a:gd name="connsiteX50" fmla="*/ 2375729 w 2456709"/>
              <a:gd name="connsiteY50" fmla="*/ 1183801 h 2147815"/>
              <a:gd name="connsiteX51" fmla="*/ 2342855 w 2456709"/>
              <a:gd name="connsiteY51" fmla="*/ 1049949 h 2147815"/>
              <a:gd name="connsiteX52" fmla="*/ 2216849 w 2456709"/>
              <a:gd name="connsiteY52" fmla="*/ 909625 h 2147815"/>
              <a:gd name="connsiteX53" fmla="*/ 1996340 w 2456709"/>
              <a:gd name="connsiteY53" fmla="*/ 846622 h 2147815"/>
              <a:gd name="connsiteX54" fmla="*/ 1873198 w 2456709"/>
              <a:gd name="connsiteY54" fmla="*/ 806530 h 2147815"/>
              <a:gd name="connsiteX55" fmla="*/ 1744478 w 2456709"/>
              <a:gd name="connsiteY55" fmla="*/ 695291 h 2147815"/>
              <a:gd name="connsiteX56" fmla="*/ 1764076 w 2456709"/>
              <a:gd name="connsiteY56" fmla="*/ 584498 h 2147815"/>
              <a:gd name="connsiteX57" fmla="*/ 1790641 w 2456709"/>
              <a:gd name="connsiteY57" fmla="*/ 540901 h 2147815"/>
              <a:gd name="connsiteX58" fmla="*/ 1821203 w 2456709"/>
              <a:gd name="connsiteY58" fmla="*/ 408317 h 2147815"/>
              <a:gd name="connsiteX59" fmla="*/ 1812227 w 2456709"/>
              <a:gd name="connsiteY59" fmla="*/ 159443 h 2147815"/>
              <a:gd name="connsiteX60" fmla="*/ 1545748 w 2456709"/>
              <a:gd name="connsiteY60" fmla="*/ 613 h 214781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81195 w 2456709"/>
              <a:gd name="connsiteY43" fmla="*/ 2082992 h 2147815"/>
              <a:gd name="connsiteX44" fmla="*/ 2415672 w 2456709"/>
              <a:gd name="connsiteY44" fmla="*/ 2147815 h 2147815"/>
              <a:gd name="connsiteX45" fmla="*/ 2456709 w 2456709"/>
              <a:gd name="connsiteY45" fmla="*/ 1865755 h 2147815"/>
              <a:gd name="connsiteX46" fmla="*/ 2456709 w 2456709"/>
              <a:gd name="connsiteY46" fmla="*/ 1684641 h 2147815"/>
              <a:gd name="connsiteX47" fmla="*/ 2453749 w 2456709"/>
              <a:gd name="connsiteY47" fmla="*/ 1508485 h 2147815"/>
              <a:gd name="connsiteX48" fmla="*/ 2440223 w 2456709"/>
              <a:gd name="connsiteY48" fmla="*/ 1390737 h 2147815"/>
              <a:gd name="connsiteX49" fmla="*/ 2375729 w 2456709"/>
              <a:gd name="connsiteY49" fmla="*/ 1183801 h 2147815"/>
              <a:gd name="connsiteX50" fmla="*/ 2342855 w 2456709"/>
              <a:gd name="connsiteY50" fmla="*/ 1049949 h 2147815"/>
              <a:gd name="connsiteX51" fmla="*/ 2216849 w 2456709"/>
              <a:gd name="connsiteY51" fmla="*/ 909625 h 2147815"/>
              <a:gd name="connsiteX52" fmla="*/ 1996340 w 2456709"/>
              <a:gd name="connsiteY52" fmla="*/ 846622 h 2147815"/>
              <a:gd name="connsiteX53" fmla="*/ 1873198 w 2456709"/>
              <a:gd name="connsiteY53" fmla="*/ 806530 h 2147815"/>
              <a:gd name="connsiteX54" fmla="*/ 1744478 w 2456709"/>
              <a:gd name="connsiteY54" fmla="*/ 695291 h 2147815"/>
              <a:gd name="connsiteX55" fmla="*/ 1764076 w 2456709"/>
              <a:gd name="connsiteY55" fmla="*/ 584498 h 2147815"/>
              <a:gd name="connsiteX56" fmla="*/ 1790641 w 2456709"/>
              <a:gd name="connsiteY56" fmla="*/ 540901 h 2147815"/>
              <a:gd name="connsiteX57" fmla="*/ 1821203 w 2456709"/>
              <a:gd name="connsiteY57" fmla="*/ 408317 h 2147815"/>
              <a:gd name="connsiteX58" fmla="*/ 1812227 w 2456709"/>
              <a:gd name="connsiteY58" fmla="*/ 159443 h 2147815"/>
              <a:gd name="connsiteX59" fmla="*/ 1545748 w 2456709"/>
              <a:gd name="connsiteY59" fmla="*/ 613 h 2147815"/>
              <a:gd name="connsiteX0" fmla="*/ 1383346 w 2456709"/>
              <a:gd name="connsiteY0" fmla="*/ 807021 h 2166619"/>
              <a:gd name="connsiteX1" fmla="*/ 1515914 w 2456709"/>
              <a:gd name="connsiteY1" fmla="*/ 966706 h 2166619"/>
              <a:gd name="connsiteX2" fmla="*/ 1484278 w 2456709"/>
              <a:gd name="connsiteY2" fmla="*/ 999848 h 2166619"/>
              <a:gd name="connsiteX3" fmla="*/ 1565627 w 2456709"/>
              <a:gd name="connsiteY3" fmla="*/ 1082703 h 2166619"/>
              <a:gd name="connsiteX4" fmla="*/ 1514407 w 2456709"/>
              <a:gd name="connsiteY4" fmla="*/ 1221297 h 2166619"/>
              <a:gd name="connsiteX5" fmla="*/ 1478252 w 2456709"/>
              <a:gd name="connsiteY5" fmla="*/ 1358385 h 2166619"/>
              <a:gd name="connsiteX6" fmla="*/ 1383346 w 2456709"/>
              <a:gd name="connsiteY6" fmla="*/ 807021 h 2166619"/>
              <a:gd name="connsiteX7" fmla="*/ 1761468 w 2456709"/>
              <a:gd name="connsiteY7" fmla="*/ 743750 h 2166619"/>
              <a:gd name="connsiteX8" fmla="*/ 1687651 w 2456709"/>
              <a:gd name="connsiteY8" fmla="*/ 1423162 h 2166619"/>
              <a:gd name="connsiteX9" fmla="*/ 1680119 w 2456709"/>
              <a:gd name="connsiteY9" fmla="*/ 1191168 h 2166619"/>
              <a:gd name="connsiteX10" fmla="*/ 1633419 w 2456709"/>
              <a:gd name="connsiteY10" fmla="*/ 1075171 h 2166619"/>
              <a:gd name="connsiteX11" fmla="*/ 1662042 w 2456709"/>
              <a:gd name="connsiteY11" fmla="*/ 984784 h 2166619"/>
              <a:gd name="connsiteX12" fmla="*/ 1625887 w 2456709"/>
              <a:gd name="connsiteY12" fmla="*/ 957667 h 2166619"/>
              <a:gd name="connsiteX13" fmla="*/ 1761468 w 2456709"/>
              <a:gd name="connsiteY13" fmla="*/ 743750 h 2166619"/>
              <a:gd name="connsiteX14" fmla="*/ 1545748 w 2456709"/>
              <a:gd name="connsiteY14" fmla="*/ 613 h 2166619"/>
              <a:gd name="connsiteX15" fmla="*/ 1274671 w 2456709"/>
              <a:gd name="connsiteY15" fmla="*/ 379829 h 2166619"/>
              <a:gd name="connsiteX16" fmla="*/ 1297433 w 2456709"/>
              <a:gd name="connsiteY16" fmla="*/ 552863 h 2166619"/>
              <a:gd name="connsiteX17" fmla="*/ 1346415 w 2456709"/>
              <a:gd name="connsiteY17" fmla="*/ 595059 h 2166619"/>
              <a:gd name="connsiteX18" fmla="*/ 1367372 w 2456709"/>
              <a:gd name="connsiteY18" fmla="*/ 752432 h 2166619"/>
              <a:gd name="connsiteX19" fmla="*/ 1274686 w 2456709"/>
              <a:gd name="connsiteY19" fmla="*/ 869532 h 2166619"/>
              <a:gd name="connsiteX20" fmla="*/ 959345 w 2456709"/>
              <a:gd name="connsiteY20" fmla="*/ 1000520 h 2166619"/>
              <a:gd name="connsiteX21" fmla="*/ 838918 w 2456709"/>
              <a:gd name="connsiteY21" fmla="*/ 1316294 h 2166619"/>
              <a:gd name="connsiteX22" fmla="*/ 850387 w 2456709"/>
              <a:gd name="connsiteY22" fmla="*/ 1389231 h 2166619"/>
              <a:gd name="connsiteX23" fmla="*/ 741400 w 2456709"/>
              <a:gd name="connsiteY23" fmla="*/ 1570558 h 2166619"/>
              <a:gd name="connsiteX24" fmla="*/ 697265 w 2456709"/>
              <a:gd name="connsiteY24" fmla="*/ 1680275 h 2166619"/>
              <a:gd name="connsiteX25" fmla="*/ 563833 w 2456709"/>
              <a:gd name="connsiteY25" fmla="*/ 1671728 h 2166619"/>
              <a:gd name="connsiteX26" fmla="*/ 366099 w 2456709"/>
              <a:gd name="connsiteY26" fmla="*/ 1578836 h 2166619"/>
              <a:gd name="connsiteX27" fmla="*/ 318787 w 2456709"/>
              <a:gd name="connsiteY27" fmla="*/ 1453889 h 2166619"/>
              <a:gd name="connsiteX28" fmla="*/ 204385 w 2456709"/>
              <a:gd name="connsiteY28" fmla="*/ 1217853 h 2166619"/>
              <a:gd name="connsiteX29" fmla="*/ 191722 w 2456709"/>
              <a:gd name="connsiteY29" fmla="*/ 1409725 h 2166619"/>
              <a:gd name="connsiteX30" fmla="*/ 7382 w 2456709"/>
              <a:gd name="connsiteY30" fmla="*/ 1338578 h 2166619"/>
              <a:gd name="connsiteX31" fmla="*/ 17480 w 2456709"/>
              <a:gd name="connsiteY31" fmla="*/ 1406115 h 2166619"/>
              <a:gd name="connsiteX32" fmla="*/ 41091 w 2456709"/>
              <a:gd name="connsiteY32" fmla="*/ 1503005 h 2166619"/>
              <a:gd name="connsiteX33" fmla="*/ 73994 w 2456709"/>
              <a:gd name="connsiteY33" fmla="*/ 1575361 h 2166619"/>
              <a:gd name="connsiteX34" fmla="*/ 132030 w 2456709"/>
              <a:gd name="connsiteY34" fmla="*/ 1631293 h 2166619"/>
              <a:gd name="connsiteX35" fmla="*/ 273712 w 2456709"/>
              <a:gd name="connsiteY35" fmla="*/ 1741935 h 2166619"/>
              <a:gd name="connsiteX36" fmla="*/ 280648 w 2456709"/>
              <a:gd name="connsiteY36" fmla="*/ 1944801 h 2166619"/>
              <a:gd name="connsiteX37" fmla="*/ 371006 w 2456709"/>
              <a:gd name="connsiteY37" fmla="*/ 1983565 h 2166619"/>
              <a:gd name="connsiteX38" fmla="*/ 464779 w 2456709"/>
              <a:gd name="connsiteY38" fmla="*/ 2027684 h 2166619"/>
              <a:gd name="connsiteX39" fmla="*/ 746098 w 2456709"/>
              <a:gd name="connsiteY39" fmla="*/ 2074878 h 2166619"/>
              <a:gd name="connsiteX40" fmla="*/ 951067 w 2456709"/>
              <a:gd name="connsiteY40" fmla="*/ 2005998 h 2166619"/>
              <a:gd name="connsiteX41" fmla="*/ 956794 w 2456709"/>
              <a:gd name="connsiteY41" fmla="*/ 2137120 h 2166619"/>
              <a:gd name="connsiteX42" fmla="*/ 2191985 w 2456709"/>
              <a:gd name="connsiteY42" fmla="*/ 2139983 h 2166619"/>
              <a:gd name="connsiteX43" fmla="*/ 2415672 w 2456709"/>
              <a:gd name="connsiteY43" fmla="*/ 2147815 h 2166619"/>
              <a:gd name="connsiteX44" fmla="*/ 2456709 w 2456709"/>
              <a:gd name="connsiteY44" fmla="*/ 1865755 h 2166619"/>
              <a:gd name="connsiteX45" fmla="*/ 2456709 w 2456709"/>
              <a:gd name="connsiteY45" fmla="*/ 1684641 h 2166619"/>
              <a:gd name="connsiteX46" fmla="*/ 2453749 w 2456709"/>
              <a:gd name="connsiteY46" fmla="*/ 1508485 h 2166619"/>
              <a:gd name="connsiteX47" fmla="*/ 2440223 w 2456709"/>
              <a:gd name="connsiteY47" fmla="*/ 1390737 h 2166619"/>
              <a:gd name="connsiteX48" fmla="*/ 2375729 w 2456709"/>
              <a:gd name="connsiteY48" fmla="*/ 1183801 h 2166619"/>
              <a:gd name="connsiteX49" fmla="*/ 2342855 w 2456709"/>
              <a:gd name="connsiteY49" fmla="*/ 1049949 h 2166619"/>
              <a:gd name="connsiteX50" fmla="*/ 2216849 w 2456709"/>
              <a:gd name="connsiteY50" fmla="*/ 909625 h 2166619"/>
              <a:gd name="connsiteX51" fmla="*/ 1996340 w 2456709"/>
              <a:gd name="connsiteY51" fmla="*/ 846622 h 2166619"/>
              <a:gd name="connsiteX52" fmla="*/ 1873198 w 2456709"/>
              <a:gd name="connsiteY52" fmla="*/ 806530 h 2166619"/>
              <a:gd name="connsiteX53" fmla="*/ 1744478 w 2456709"/>
              <a:gd name="connsiteY53" fmla="*/ 695291 h 2166619"/>
              <a:gd name="connsiteX54" fmla="*/ 1764076 w 2456709"/>
              <a:gd name="connsiteY54" fmla="*/ 584498 h 2166619"/>
              <a:gd name="connsiteX55" fmla="*/ 1790641 w 2456709"/>
              <a:gd name="connsiteY55" fmla="*/ 540901 h 2166619"/>
              <a:gd name="connsiteX56" fmla="*/ 1821203 w 2456709"/>
              <a:gd name="connsiteY56" fmla="*/ 408317 h 2166619"/>
              <a:gd name="connsiteX57" fmla="*/ 1812227 w 2456709"/>
              <a:gd name="connsiteY57" fmla="*/ 159443 h 2166619"/>
              <a:gd name="connsiteX58" fmla="*/ 1545748 w 2456709"/>
              <a:gd name="connsiteY58" fmla="*/ 613 h 2166619"/>
              <a:gd name="connsiteX0" fmla="*/ 1383346 w 2456709"/>
              <a:gd name="connsiteY0" fmla="*/ 807021 h 2166619"/>
              <a:gd name="connsiteX1" fmla="*/ 1515914 w 2456709"/>
              <a:gd name="connsiteY1" fmla="*/ 966706 h 2166619"/>
              <a:gd name="connsiteX2" fmla="*/ 1484278 w 2456709"/>
              <a:gd name="connsiteY2" fmla="*/ 999848 h 2166619"/>
              <a:gd name="connsiteX3" fmla="*/ 1565627 w 2456709"/>
              <a:gd name="connsiteY3" fmla="*/ 1082703 h 2166619"/>
              <a:gd name="connsiteX4" fmla="*/ 1514407 w 2456709"/>
              <a:gd name="connsiteY4" fmla="*/ 1221297 h 2166619"/>
              <a:gd name="connsiteX5" fmla="*/ 1478252 w 2456709"/>
              <a:gd name="connsiteY5" fmla="*/ 1358385 h 2166619"/>
              <a:gd name="connsiteX6" fmla="*/ 1383346 w 2456709"/>
              <a:gd name="connsiteY6" fmla="*/ 807021 h 2166619"/>
              <a:gd name="connsiteX7" fmla="*/ 1761468 w 2456709"/>
              <a:gd name="connsiteY7" fmla="*/ 743750 h 2166619"/>
              <a:gd name="connsiteX8" fmla="*/ 1687651 w 2456709"/>
              <a:gd name="connsiteY8" fmla="*/ 1423162 h 2166619"/>
              <a:gd name="connsiteX9" fmla="*/ 1680119 w 2456709"/>
              <a:gd name="connsiteY9" fmla="*/ 1191168 h 2166619"/>
              <a:gd name="connsiteX10" fmla="*/ 1633419 w 2456709"/>
              <a:gd name="connsiteY10" fmla="*/ 1075171 h 2166619"/>
              <a:gd name="connsiteX11" fmla="*/ 1662042 w 2456709"/>
              <a:gd name="connsiteY11" fmla="*/ 984784 h 2166619"/>
              <a:gd name="connsiteX12" fmla="*/ 1625887 w 2456709"/>
              <a:gd name="connsiteY12" fmla="*/ 957667 h 2166619"/>
              <a:gd name="connsiteX13" fmla="*/ 1761468 w 2456709"/>
              <a:gd name="connsiteY13" fmla="*/ 743750 h 2166619"/>
              <a:gd name="connsiteX14" fmla="*/ 1545748 w 2456709"/>
              <a:gd name="connsiteY14" fmla="*/ 613 h 2166619"/>
              <a:gd name="connsiteX15" fmla="*/ 1274671 w 2456709"/>
              <a:gd name="connsiteY15" fmla="*/ 379829 h 2166619"/>
              <a:gd name="connsiteX16" fmla="*/ 1297433 w 2456709"/>
              <a:gd name="connsiteY16" fmla="*/ 552863 h 2166619"/>
              <a:gd name="connsiteX17" fmla="*/ 1346415 w 2456709"/>
              <a:gd name="connsiteY17" fmla="*/ 595059 h 2166619"/>
              <a:gd name="connsiteX18" fmla="*/ 1367372 w 2456709"/>
              <a:gd name="connsiteY18" fmla="*/ 752432 h 2166619"/>
              <a:gd name="connsiteX19" fmla="*/ 1274686 w 2456709"/>
              <a:gd name="connsiteY19" fmla="*/ 869532 h 2166619"/>
              <a:gd name="connsiteX20" fmla="*/ 959345 w 2456709"/>
              <a:gd name="connsiteY20" fmla="*/ 1000520 h 2166619"/>
              <a:gd name="connsiteX21" fmla="*/ 838918 w 2456709"/>
              <a:gd name="connsiteY21" fmla="*/ 1316294 h 2166619"/>
              <a:gd name="connsiteX22" fmla="*/ 850387 w 2456709"/>
              <a:gd name="connsiteY22" fmla="*/ 1389231 h 2166619"/>
              <a:gd name="connsiteX23" fmla="*/ 741400 w 2456709"/>
              <a:gd name="connsiteY23" fmla="*/ 1570558 h 2166619"/>
              <a:gd name="connsiteX24" fmla="*/ 697265 w 2456709"/>
              <a:gd name="connsiteY24" fmla="*/ 1680275 h 2166619"/>
              <a:gd name="connsiteX25" fmla="*/ 563833 w 2456709"/>
              <a:gd name="connsiteY25" fmla="*/ 1671728 h 2166619"/>
              <a:gd name="connsiteX26" fmla="*/ 366099 w 2456709"/>
              <a:gd name="connsiteY26" fmla="*/ 1578836 h 2166619"/>
              <a:gd name="connsiteX27" fmla="*/ 318787 w 2456709"/>
              <a:gd name="connsiteY27" fmla="*/ 1453889 h 2166619"/>
              <a:gd name="connsiteX28" fmla="*/ 204385 w 2456709"/>
              <a:gd name="connsiteY28" fmla="*/ 1217853 h 2166619"/>
              <a:gd name="connsiteX29" fmla="*/ 191722 w 2456709"/>
              <a:gd name="connsiteY29" fmla="*/ 1409725 h 2166619"/>
              <a:gd name="connsiteX30" fmla="*/ 7382 w 2456709"/>
              <a:gd name="connsiteY30" fmla="*/ 1338578 h 2166619"/>
              <a:gd name="connsiteX31" fmla="*/ 17480 w 2456709"/>
              <a:gd name="connsiteY31" fmla="*/ 1406115 h 2166619"/>
              <a:gd name="connsiteX32" fmla="*/ 41091 w 2456709"/>
              <a:gd name="connsiteY32" fmla="*/ 1503005 h 2166619"/>
              <a:gd name="connsiteX33" fmla="*/ 73994 w 2456709"/>
              <a:gd name="connsiteY33" fmla="*/ 1575361 h 2166619"/>
              <a:gd name="connsiteX34" fmla="*/ 132030 w 2456709"/>
              <a:gd name="connsiteY34" fmla="*/ 1631293 h 2166619"/>
              <a:gd name="connsiteX35" fmla="*/ 273712 w 2456709"/>
              <a:gd name="connsiteY35" fmla="*/ 1741935 h 2166619"/>
              <a:gd name="connsiteX36" fmla="*/ 280648 w 2456709"/>
              <a:gd name="connsiteY36" fmla="*/ 1944801 h 2166619"/>
              <a:gd name="connsiteX37" fmla="*/ 371006 w 2456709"/>
              <a:gd name="connsiteY37" fmla="*/ 1983565 h 2166619"/>
              <a:gd name="connsiteX38" fmla="*/ 464779 w 2456709"/>
              <a:gd name="connsiteY38" fmla="*/ 2027684 h 2166619"/>
              <a:gd name="connsiteX39" fmla="*/ 746098 w 2456709"/>
              <a:gd name="connsiteY39" fmla="*/ 2074878 h 2166619"/>
              <a:gd name="connsiteX40" fmla="*/ 951067 w 2456709"/>
              <a:gd name="connsiteY40" fmla="*/ 2005998 h 2166619"/>
              <a:gd name="connsiteX41" fmla="*/ 956794 w 2456709"/>
              <a:gd name="connsiteY41" fmla="*/ 2137120 h 2166619"/>
              <a:gd name="connsiteX42" fmla="*/ 2191985 w 2456709"/>
              <a:gd name="connsiteY42" fmla="*/ 2139983 h 2166619"/>
              <a:gd name="connsiteX43" fmla="*/ 2415672 w 2456709"/>
              <a:gd name="connsiteY43" fmla="*/ 2147815 h 2166619"/>
              <a:gd name="connsiteX44" fmla="*/ 2456709 w 2456709"/>
              <a:gd name="connsiteY44" fmla="*/ 1865755 h 2166619"/>
              <a:gd name="connsiteX45" fmla="*/ 2456709 w 2456709"/>
              <a:gd name="connsiteY45" fmla="*/ 1684641 h 2166619"/>
              <a:gd name="connsiteX46" fmla="*/ 2453749 w 2456709"/>
              <a:gd name="connsiteY46" fmla="*/ 1508485 h 2166619"/>
              <a:gd name="connsiteX47" fmla="*/ 2440223 w 2456709"/>
              <a:gd name="connsiteY47" fmla="*/ 1390737 h 2166619"/>
              <a:gd name="connsiteX48" fmla="*/ 2375729 w 2456709"/>
              <a:gd name="connsiteY48" fmla="*/ 1183801 h 2166619"/>
              <a:gd name="connsiteX49" fmla="*/ 2342855 w 2456709"/>
              <a:gd name="connsiteY49" fmla="*/ 1049949 h 2166619"/>
              <a:gd name="connsiteX50" fmla="*/ 2216849 w 2456709"/>
              <a:gd name="connsiteY50" fmla="*/ 909625 h 2166619"/>
              <a:gd name="connsiteX51" fmla="*/ 1996340 w 2456709"/>
              <a:gd name="connsiteY51" fmla="*/ 846622 h 2166619"/>
              <a:gd name="connsiteX52" fmla="*/ 1873198 w 2456709"/>
              <a:gd name="connsiteY52" fmla="*/ 806530 h 2166619"/>
              <a:gd name="connsiteX53" fmla="*/ 1744478 w 2456709"/>
              <a:gd name="connsiteY53" fmla="*/ 695291 h 2166619"/>
              <a:gd name="connsiteX54" fmla="*/ 1764076 w 2456709"/>
              <a:gd name="connsiteY54" fmla="*/ 584498 h 2166619"/>
              <a:gd name="connsiteX55" fmla="*/ 1790641 w 2456709"/>
              <a:gd name="connsiteY55" fmla="*/ 540901 h 2166619"/>
              <a:gd name="connsiteX56" fmla="*/ 1821203 w 2456709"/>
              <a:gd name="connsiteY56" fmla="*/ 408317 h 2166619"/>
              <a:gd name="connsiteX57" fmla="*/ 1812227 w 2456709"/>
              <a:gd name="connsiteY57" fmla="*/ 159443 h 2166619"/>
              <a:gd name="connsiteX58" fmla="*/ 1545748 w 2456709"/>
              <a:gd name="connsiteY58" fmla="*/ 613 h 2166619"/>
              <a:gd name="connsiteX0" fmla="*/ 1383346 w 2456709"/>
              <a:gd name="connsiteY0" fmla="*/ 807021 h 2139983"/>
              <a:gd name="connsiteX1" fmla="*/ 1515914 w 2456709"/>
              <a:gd name="connsiteY1" fmla="*/ 966706 h 2139983"/>
              <a:gd name="connsiteX2" fmla="*/ 1484278 w 2456709"/>
              <a:gd name="connsiteY2" fmla="*/ 999848 h 2139983"/>
              <a:gd name="connsiteX3" fmla="*/ 1565627 w 2456709"/>
              <a:gd name="connsiteY3" fmla="*/ 1082703 h 2139983"/>
              <a:gd name="connsiteX4" fmla="*/ 1514407 w 2456709"/>
              <a:gd name="connsiteY4" fmla="*/ 1221297 h 2139983"/>
              <a:gd name="connsiteX5" fmla="*/ 1478252 w 2456709"/>
              <a:gd name="connsiteY5" fmla="*/ 1358385 h 2139983"/>
              <a:gd name="connsiteX6" fmla="*/ 1383346 w 2456709"/>
              <a:gd name="connsiteY6" fmla="*/ 807021 h 2139983"/>
              <a:gd name="connsiteX7" fmla="*/ 1761468 w 2456709"/>
              <a:gd name="connsiteY7" fmla="*/ 743750 h 2139983"/>
              <a:gd name="connsiteX8" fmla="*/ 1687651 w 2456709"/>
              <a:gd name="connsiteY8" fmla="*/ 1423162 h 2139983"/>
              <a:gd name="connsiteX9" fmla="*/ 1680119 w 2456709"/>
              <a:gd name="connsiteY9" fmla="*/ 1191168 h 2139983"/>
              <a:gd name="connsiteX10" fmla="*/ 1633419 w 2456709"/>
              <a:gd name="connsiteY10" fmla="*/ 1075171 h 2139983"/>
              <a:gd name="connsiteX11" fmla="*/ 1662042 w 2456709"/>
              <a:gd name="connsiteY11" fmla="*/ 984784 h 2139983"/>
              <a:gd name="connsiteX12" fmla="*/ 1625887 w 2456709"/>
              <a:gd name="connsiteY12" fmla="*/ 957667 h 2139983"/>
              <a:gd name="connsiteX13" fmla="*/ 1761468 w 2456709"/>
              <a:gd name="connsiteY13" fmla="*/ 743750 h 2139983"/>
              <a:gd name="connsiteX14" fmla="*/ 1545748 w 2456709"/>
              <a:gd name="connsiteY14" fmla="*/ 613 h 2139983"/>
              <a:gd name="connsiteX15" fmla="*/ 1274671 w 2456709"/>
              <a:gd name="connsiteY15" fmla="*/ 379829 h 2139983"/>
              <a:gd name="connsiteX16" fmla="*/ 1297433 w 2456709"/>
              <a:gd name="connsiteY16" fmla="*/ 552863 h 2139983"/>
              <a:gd name="connsiteX17" fmla="*/ 1346415 w 2456709"/>
              <a:gd name="connsiteY17" fmla="*/ 595059 h 2139983"/>
              <a:gd name="connsiteX18" fmla="*/ 1367372 w 2456709"/>
              <a:gd name="connsiteY18" fmla="*/ 752432 h 2139983"/>
              <a:gd name="connsiteX19" fmla="*/ 1274686 w 2456709"/>
              <a:gd name="connsiteY19" fmla="*/ 869532 h 2139983"/>
              <a:gd name="connsiteX20" fmla="*/ 959345 w 2456709"/>
              <a:gd name="connsiteY20" fmla="*/ 1000520 h 2139983"/>
              <a:gd name="connsiteX21" fmla="*/ 838918 w 2456709"/>
              <a:gd name="connsiteY21" fmla="*/ 1316294 h 2139983"/>
              <a:gd name="connsiteX22" fmla="*/ 850387 w 2456709"/>
              <a:gd name="connsiteY22" fmla="*/ 1389231 h 2139983"/>
              <a:gd name="connsiteX23" fmla="*/ 741400 w 2456709"/>
              <a:gd name="connsiteY23" fmla="*/ 1570558 h 2139983"/>
              <a:gd name="connsiteX24" fmla="*/ 697265 w 2456709"/>
              <a:gd name="connsiteY24" fmla="*/ 1680275 h 2139983"/>
              <a:gd name="connsiteX25" fmla="*/ 563833 w 2456709"/>
              <a:gd name="connsiteY25" fmla="*/ 1671728 h 2139983"/>
              <a:gd name="connsiteX26" fmla="*/ 366099 w 2456709"/>
              <a:gd name="connsiteY26" fmla="*/ 1578836 h 2139983"/>
              <a:gd name="connsiteX27" fmla="*/ 318787 w 2456709"/>
              <a:gd name="connsiteY27" fmla="*/ 1453889 h 2139983"/>
              <a:gd name="connsiteX28" fmla="*/ 204385 w 2456709"/>
              <a:gd name="connsiteY28" fmla="*/ 1217853 h 2139983"/>
              <a:gd name="connsiteX29" fmla="*/ 191722 w 2456709"/>
              <a:gd name="connsiteY29" fmla="*/ 1409725 h 2139983"/>
              <a:gd name="connsiteX30" fmla="*/ 7382 w 2456709"/>
              <a:gd name="connsiteY30" fmla="*/ 1338578 h 2139983"/>
              <a:gd name="connsiteX31" fmla="*/ 17480 w 2456709"/>
              <a:gd name="connsiteY31" fmla="*/ 1406115 h 2139983"/>
              <a:gd name="connsiteX32" fmla="*/ 41091 w 2456709"/>
              <a:gd name="connsiteY32" fmla="*/ 1503005 h 2139983"/>
              <a:gd name="connsiteX33" fmla="*/ 73994 w 2456709"/>
              <a:gd name="connsiteY33" fmla="*/ 1575361 h 2139983"/>
              <a:gd name="connsiteX34" fmla="*/ 132030 w 2456709"/>
              <a:gd name="connsiteY34" fmla="*/ 1631293 h 2139983"/>
              <a:gd name="connsiteX35" fmla="*/ 273712 w 2456709"/>
              <a:gd name="connsiteY35" fmla="*/ 1741935 h 2139983"/>
              <a:gd name="connsiteX36" fmla="*/ 280648 w 2456709"/>
              <a:gd name="connsiteY36" fmla="*/ 1944801 h 2139983"/>
              <a:gd name="connsiteX37" fmla="*/ 371006 w 2456709"/>
              <a:gd name="connsiteY37" fmla="*/ 1983565 h 2139983"/>
              <a:gd name="connsiteX38" fmla="*/ 464779 w 2456709"/>
              <a:gd name="connsiteY38" fmla="*/ 2027684 h 2139983"/>
              <a:gd name="connsiteX39" fmla="*/ 746098 w 2456709"/>
              <a:gd name="connsiteY39" fmla="*/ 2074878 h 2139983"/>
              <a:gd name="connsiteX40" fmla="*/ 951067 w 2456709"/>
              <a:gd name="connsiteY40" fmla="*/ 2005998 h 2139983"/>
              <a:gd name="connsiteX41" fmla="*/ 956794 w 2456709"/>
              <a:gd name="connsiteY41" fmla="*/ 2137120 h 2139983"/>
              <a:gd name="connsiteX42" fmla="*/ 2191985 w 2456709"/>
              <a:gd name="connsiteY42" fmla="*/ 2139983 h 2139983"/>
              <a:gd name="connsiteX43" fmla="*/ 2456709 w 2456709"/>
              <a:gd name="connsiteY43" fmla="*/ 1865755 h 2139983"/>
              <a:gd name="connsiteX44" fmla="*/ 2456709 w 2456709"/>
              <a:gd name="connsiteY44" fmla="*/ 1684641 h 2139983"/>
              <a:gd name="connsiteX45" fmla="*/ 2453749 w 2456709"/>
              <a:gd name="connsiteY45" fmla="*/ 1508485 h 2139983"/>
              <a:gd name="connsiteX46" fmla="*/ 2440223 w 2456709"/>
              <a:gd name="connsiteY46" fmla="*/ 1390737 h 2139983"/>
              <a:gd name="connsiteX47" fmla="*/ 2375729 w 2456709"/>
              <a:gd name="connsiteY47" fmla="*/ 1183801 h 2139983"/>
              <a:gd name="connsiteX48" fmla="*/ 2342855 w 2456709"/>
              <a:gd name="connsiteY48" fmla="*/ 1049949 h 2139983"/>
              <a:gd name="connsiteX49" fmla="*/ 2216849 w 2456709"/>
              <a:gd name="connsiteY49" fmla="*/ 909625 h 2139983"/>
              <a:gd name="connsiteX50" fmla="*/ 1996340 w 2456709"/>
              <a:gd name="connsiteY50" fmla="*/ 846622 h 2139983"/>
              <a:gd name="connsiteX51" fmla="*/ 1873198 w 2456709"/>
              <a:gd name="connsiteY51" fmla="*/ 806530 h 2139983"/>
              <a:gd name="connsiteX52" fmla="*/ 1744478 w 2456709"/>
              <a:gd name="connsiteY52" fmla="*/ 695291 h 2139983"/>
              <a:gd name="connsiteX53" fmla="*/ 1764076 w 2456709"/>
              <a:gd name="connsiteY53" fmla="*/ 584498 h 2139983"/>
              <a:gd name="connsiteX54" fmla="*/ 1790641 w 2456709"/>
              <a:gd name="connsiteY54" fmla="*/ 540901 h 2139983"/>
              <a:gd name="connsiteX55" fmla="*/ 1821203 w 2456709"/>
              <a:gd name="connsiteY55" fmla="*/ 408317 h 2139983"/>
              <a:gd name="connsiteX56" fmla="*/ 1812227 w 2456709"/>
              <a:gd name="connsiteY56" fmla="*/ 159443 h 2139983"/>
              <a:gd name="connsiteX57" fmla="*/ 1545748 w 2456709"/>
              <a:gd name="connsiteY57" fmla="*/ 613 h 2139983"/>
              <a:gd name="connsiteX0" fmla="*/ 1383346 w 2485504"/>
              <a:gd name="connsiteY0" fmla="*/ 807021 h 2149508"/>
              <a:gd name="connsiteX1" fmla="*/ 1515914 w 2485504"/>
              <a:gd name="connsiteY1" fmla="*/ 966706 h 2149508"/>
              <a:gd name="connsiteX2" fmla="*/ 1484278 w 2485504"/>
              <a:gd name="connsiteY2" fmla="*/ 999848 h 2149508"/>
              <a:gd name="connsiteX3" fmla="*/ 1565627 w 2485504"/>
              <a:gd name="connsiteY3" fmla="*/ 1082703 h 2149508"/>
              <a:gd name="connsiteX4" fmla="*/ 1514407 w 2485504"/>
              <a:gd name="connsiteY4" fmla="*/ 1221297 h 2149508"/>
              <a:gd name="connsiteX5" fmla="*/ 1478252 w 2485504"/>
              <a:gd name="connsiteY5" fmla="*/ 1358385 h 2149508"/>
              <a:gd name="connsiteX6" fmla="*/ 1383346 w 2485504"/>
              <a:gd name="connsiteY6" fmla="*/ 807021 h 2149508"/>
              <a:gd name="connsiteX7" fmla="*/ 1761468 w 2485504"/>
              <a:gd name="connsiteY7" fmla="*/ 743750 h 2149508"/>
              <a:gd name="connsiteX8" fmla="*/ 1687651 w 2485504"/>
              <a:gd name="connsiteY8" fmla="*/ 1423162 h 2149508"/>
              <a:gd name="connsiteX9" fmla="*/ 1680119 w 2485504"/>
              <a:gd name="connsiteY9" fmla="*/ 1191168 h 2149508"/>
              <a:gd name="connsiteX10" fmla="*/ 1633419 w 2485504"/>
              <a:gd name="connsiteY10" fmla="*/ 1075171 h 2149508"/>
              <a:gd name="connsiteX11" fmla="*/ 1662042 w 2485504"/>
              <a:gd name="connsiteY11" fmla="*/ 984784 h 2149508"/>
              <a:gd name="connsiteX12" fmla="*/ 1625887 w 2485504"/>
              <a:gd name="connsiteY12" fmla="*/ 957667 h 2149508"/>
              <a:gd name="connsiteX13" fmla="*/ 1761468 w 2485504"/>
              <a:gd name="connsiteY13" fmla="*/ 743750 h 2149508"/>
              <a:gd name="connsiteX14" fmla="*/ 1545748 w 2485504"/>
              <a:gd name="connsiteY14" fmla="*/ 613 h 2149508"/>
              <a:gd name="connsiteX15" fmla="*/ 1274671 w 2485504"/>
              <a:gd name="connsiteY15" fmla="*/ 379829 h 2149508"/>
              <a:gd name="connsiteX16" fmla="*/ 1297433 w 2485504"/>
              <a:gd name="connsiteY16" fmla="*/ 552863 h 2149508"/>
              <a:gd name="connsiteX17" fmla="*/ 1346415 w 2485504"/>
              <a:gd name="connsiteY17" fmla="*/ 595059 h 2149508"/>
              <a:gd name="connsiteX18" fmla="*/ 1367372 w 2485504"/>
              <a:gd name="connsiteY18" fmla="*/ 752432 h 2149508"/>
              <a:gd name="connsiteX19" fmla="*/ 1274686 w 2485504"/>
              <a:gd name="connsiteY19" fmla="*/ 869532 h 2149508"/>
              <a:gd name="connsiteX20" fmla="*/ 959345 w 2485504"/>
              <a:gd name="connsiteY20" fmla="*/ 1000520 h 2149508"/>
              <a:gd name="connsiteX21" fmla="*/ 838918 w 2485504"/>
              <a:gd name="connsiteY21" fmla="*/ 1316294 h 2149508"/>
              <a:gd name="connsiteX22" fmla="*/ 850387 w 2485504"/>
              <a:gd name="connsiteY22" fmla="*/ 1389231 h 2149508"/>
              <a:gd name="connsiteX23" fmla="*/ 741400 w 2485504"/>
              <a:gd name="connsiteY23" fmla="*/ 1570558 h 2149508"/>
              <a:gd name="connsiteX24" fmla="*/ 697265 w 2485504"/>
              <a:gd name="connsiteY24" fmla="*/ 1680275 h 2149508"/>
              <a:gd name="connsiteX25" fmla="*/ 563833 w 2485504"/>
              <a:gd name="connsiteY25" fmla="*/ 1671728 h 2149508"/>
              <a:gd name="connsiteX26" fmla="*/ 366099 w 2485504"/>
              <a:gd name="connsiteY26" fmla="*/ 1578836 h 2149508"/>
              <a:gd name="connsiteX27" fmla="*/ 318787 w 2485504"/>
              <a:gd name="connsiteY27" fmla="*/ 1453889 h 2149508"/>
              <a:gd name="connsiteX28" fmla="*/ 204385 w 2485504"/>
              <a:gd name="connsiteY28" fmla="*/ 1217853 h 2149508"/>
              <a:gd name="connsiteX29" fmla="*/ 191722 w 2485504"/>
              <a:gd name="connsiteY29" fmla="*/ 1409725 h 2149508"/>
              <a:gd name="connsiteX30" fmla="*/ 7382 w 2485504"/>
              <a:gd name="connsiteY30" fmla="*/ 1338578 h 2149508"/>
              <a:gd name="connsiteX31" fmla="*/ 17480 w 2485504"/>
              <a:gd name="connsiteY31" fmla="*/ 1406115 h 2149508"/>
              <a:gd name="connsiteX32" fmla="*/ 41091 w 2485504"/>
              <a:gd name="connsiteY32" fmla="*/ 1503005 h 2149508"/>
              <a:gd name="connsiteX33" fmla="*/ 73994 w 2485504"/>
              <a:gd name="connsiteY33" fmla="*/ 1575361 h 2149508"/>
              <a:gd name="connsiteX34" fmla="*/ 132030 w 2485504"/>
              <a:gd name="connsiteY34" fmla="*/ 1631293 h 2149508"/>
              <a:gd name="connsiteX35" fmla="*/ 273712 w 2485504"/>
              <a:gd name="connsiteY35" fmla="*/ 1741935 h 2149508"/>
              <a:gd name="connsiteX36" fmla="*/ 280648 w 2485504"/>
              <a:gd name="connsiteY36" fmla="*/ 1944801 h 2149508"/>
              <a:gd name="connsiteX37" fmla="*/ 371006 w 2485504"/>
              <a:gd name="connsiteY37" fmla="*/ 1983565 h 2149508"/>
              <a:gd name="connsiteX38" fmla="*/ 464779 w 2485504"/>
              <a:gd name="connsiteY38" fmla="*/ 2027684 h 2149508"/>
              <a:gd name="connsiteX39" fmla="*/ 746098 w 2485504"/>
              <a:gd name="connsiteY39" fmla="*/ 2074878 h 2149508"/>
              <a:gd name="connsiteX40" fmla="*/ 951067 w 2485504"/>
              <a:gd name="connsiteY40" fmla="*/ 2005998 h 2149508"/>
              <a:gd name="connsiteX41" fmla="*/ 956794 w 2485504"/>
              <a:gd name="connsiteY41" fmla="*/ 2137120 h 2149508"/>
              <a:gd name="connsiteX42" fmla="*/ 2353910 w 2485504"/>
              <a:gd name="connsiteY42" fmla="*/ 2149508 h 2149508"/>
              <a:gd name="connsiteX43" fmla="*/ 2456709 w 2485504"/>
              <a:gd name="connsiteY43" fmla="*/ 1865755 h 2149508"/>
              <a:gd name="connsiteX44" fmla="*/ 2456709 w 2485504"/>
              <a:gd name="connsiteY44" fmla="*/ 1684641 h 2149508"/>
              <a:gd name="connsiteX45" fmla="*/ 2453749 w 2485504"/>
              <a:gd name="connsiteY45" fmla="*/ 1508485 h 2149508"/>
              <a:gd name="connsiteX46" fmla="*/ 2440223 w 2485504"/>
              <a:gd name="connsiteY46" fmla="*/ 1390737 h 2149508"/>
              <a:gd name="connsiteX47" fmla="*/ 2375729 w 2485504"/>
              <a:gd name="connsiteY47" fmla="*/ 1183801 h 2149508"/>
              <a:gd name="connsiteX48" fmla="*/ 2342855 w 2485504"/>
              <a:gd name="connsiteY48" fmla="*/ 1049949 h 2149508"/>
              <a:gd name="connsiteX49" fmla="*/ 2216849 w 2485504"/>
              <a:gd name="connsiteY49" fmla="*/ 909625 h 2149508"/>
              <a:gd name="connsiteX50" fmla="*/ 1996340 w 2485504"/>
              <a:gd name="connsiteY50" fmla="*/ 846622 h 2149508"/>
              <a:gd name="connsiteX51" fmla="*/ 1873198 w 2485504"/>
              <a:gd name="connsiteY51" fmla="*/ 806530 h 2149508"/>
              <a:gd name="connsiteX52" fmla="*/ 1744478 w 2485504"/>
              <a:gd name="connsiteY52" fmla="*/ 695291 h 2149508"/>
              <a:gd name="connsiteX53" fmla="*/ 1764076 w 2485504"/>
              <a:gd name="connsiteY53" fmla="*/ 584498 h 2149508"/>
              <a:gd name="connsiteX54" fmla="*/ 1790641 w 2485504"/>
              <a:gd name="connsiteY54" fmla="*/ 540901 h 2149508"/>
              <a:gd name="connsiteX55" fmla="*/ 1821203 w 2485504"/>
              <a:gd name="connsiteY55" fmla="*/ 408317 h 2149508"/>
              <a:gd name="connsiteX56" fmla="*/ 1812227 w 2485504"/>
              <a:gd name="connsiteY56" fmla="*/ 159443 h 2149508"/>
              <a:gd name="connsiteX57" fmla="*/ 1545748 w 2485504"/>
              <a:gd name="connsiteY57" fmla="*/ 613 h 2149508"/>
              <a:gd name="connsiteX0" fmla="*/ 1383346 w 2504195"/>
              <a:gd name="connsiteY0" fmla="*/ 807021 h 2139983"/>
              <a:gd name="connsiteX1" fmla="*/ 1515914 w 2504195"/>
              <a:gd name="connsiteY1" fmla="*/ 966706 h 2139983"/>
              <a:gd name="connsiteX2" fmla="*/ 1484278 w 2504195"/>
              <a:gd name="connsiteY2" fmla="*/ 999848 h 2139983"/>
              <a:gd name="connsiteX3" fmla="*/ 1565627 w 2504195"/>
              <a:gd name="connsiteY3" fmla="*/ 1082703 h 2139983"/>
              <a:gd name="connsiteX4" fmla="*/ 1514407 w 2504195"/>
              <a:gd name="connsiteY4" fmla="*/ 1221297 h 2139983"/>
              <a:gd name="connsiteX5" fmla="*/ 1478252 w 2504195"/>
              <a:gd name="connsiteY5" fmla="*/ 1358385 h 2139983"/>
              <a:gd name="connsiteX6" fmla="*/ 1383346 w 2504195"/>
              <a:gd name="connsiteY6" fmla="*/ 807021 h 2139983"/>
              <a:gd name="connsiteX7" fmla="*/ 1761468 w 2504195"/>
              <a:gd name="connsiteY7" fmla="*/ 743750 h 2139983"/>
              <a:gd name="connsiteX8" fmla="*/ 1687651 w 2504195"/>
              <a:gd name="connsiteY8" fmla="*/ 1423162 h 2139983"/>
              <a:gd name="connsiteX9" fmla="*/ 1680119 w 2504195"/>
              <a:gd name="connsiteY9" fmla="*/ 1191168 h 2139983"/>
              <a:gd name="connsiteX10" fmla="*/ 1633419 w 2504195"/>
              <a:gd name="connsiteY10" fmla="*/ 1075171 h 2139983"/>
              <a:gd name="connsiteX11" fmla="*/ 1662042 w 2504195"/>
              <a:gd name="connsiteY11" fmla="*/ 984784 h 2139983"/>
              <a:gd name="connsiteX12" fmla="*/ 1625887 w 2504195"/>
              <a:gd name="connsiteY12" fmla="*/ 957667 h 2139983"/>
              <a:gd name="connsiteX13" fmla="*/ 1761468 w 2504195"/>
              <a:gd name="connsiteY13" fmla="*/ 743750 h 2139983"/>
              <a:gd name="connsiteX14" fmla="*/ 1545748 w 2504195"/>
              <a:gd name="connsiteY14" fmla="*/ 613 h 2139983"/>
              <a:gd name="connsiteX15" fmla="*/ 1274671 w 2504195"/>
              <a:gd name="connsiteY15" fmla="*/ 379829 h 2139983"/>
              <a:gd name="connsiteX16" fmla="*/ 1297433 w 2504195"/>
              <a:gd name="connsiteY16" fmla="*/ 552863 h 2139983"/>
              <a:gd name="connsiteX17" fmla="*/ 1346415 w 2504195"/>
              <a:gd name="connsiteY17" fmla="*/ 595059 h 2139983"/>
              <a:gd name="connsiteX18" fmla="*/ 1367372 w 2504195"/>
              <a:gd name="connsiteY18" fmla="*/ 752432 h 2139983"/>
              <a:gd name="connsiteX19" fmla="*/ 1274686 w 2504195"/>
              <a:gd name="connsiteY19" fmla="*/ 869532 h 2139983"/>
              <a:gd name="connsiteX20" fmla="*/ 959345 w 2504195"/>
              <a:gd name="connsiteY20" fmla="*/ 1000520 h 2139983"/>
              <a:gd name="connsiteX21" fmla="*/ 838918 w 2504195"/>
              <a:gd name="connsiteY21" fmla="*/ 1316294 h 2139983"/>
              <a:gd name="connsiteX22" fmla="*/ 850387 w 2504195"/>
              <a:gd name="connsiteY22" fmla="*/ 1389231 h 2139983"/>
              <a:gd name="connsiteX23" fmla="*/ 741400 w 2504195"/>
              <a:gd name="connsiteY23" fmla="*/ 1570558 h 2139983"/>
              <a:gd name="connsiteX24" fmla="*/ 697265 w 2504195"/>
              <a:gd name="connsiteY24" fmla="*/ 1680275 h 2139983"/>
              <a:gd name="connsiteX25" fmla="*/ 563833 w 2504195"/>
              <a:gd name="connsiteY25" fmla="*/ 1671728 h 2139983"/>
              <a:gd name="connsiteX26" fmla="*/ 366099 w 2504195"/>
              <a:gd name="connsiteY26" fmla="*/ 1578836 h 2139983"/>
              <a:gd name="connsiteX27" fmla="*/ 318787 w 2504195"/>
              <a:gd name="connsiteY27" fmla="*/ 1453889 h 2139983"/>
              <a:gd name="connsiteX28" fmla="*/ 204385 w 2504195"/>
              <a:gd name="connsiteY28" fmla="*/ 1217853 h 2139983"/>
              <a:gd name="connsiteX29" fmla="*/ 191722 w 2504195"/>
              <a:gd name="connsiteY29" fmla="*/ 1409725 h 2139983"/>
              <a:gd name="connsiteX30" fmla="*/ 7382 w 2504195"/>
              <a:gd name="connsiteY30" fmla="*/ 1338578 h 2139983"/>
              <a:gd name="connsiteX31" fmla="*/ 17480 w 2504195"/>
              <a:gd name="connsiteY31" fmla="*/ 1406115 h 2139983"/>
              <a:gd name="connsiteX32" fmla="*/ 41091 w 2504195"/>
              <a:gd name="connsiteY32" fmla="*/ 1503005 h 2139983"/>
              <a:gd name="connsiteX33" fmla="*/ 73994 w 2504195"/>
              <a:gd name="connsiteY33" fmla="*/ 1575361 h 2139983"/>
              <a:gd name="connsiteX34" fmla="*/ 132030 w 2504195"/>
              <a:gd name="connsiteY34" fmla="*/ 1631293 h 2139983"/>
              <a:gd name="connsiteX35" fmla="*/ 273712 w 2504195"/>
              <a:gd name="connsiteY35" fmla="*/ 1741935 h 2139983"/>
              <a:gd name="connsiteX36" fmla="*/ 280648 w 2504195"/>
              <a:gd name="connsiteY36" fmla="*/ 1944801 h 2139983"/>
              <a:gd name="connsiteX37" fmla="*/ 371006 w 2504195"/>
              <a:gd name="connsiteY37" fmla="*/ 1983565 h 2139983"/>
              <a:gd name="connsiteX38" fmla="*/ 464779 w 2504195"/>
              <a:gd name="connsiteY38" fmla="*/ 2027684 h 2139983"/>
              <a:gd name="connsiteX39" fmla="*/ 746098 w 2504195"/>
              <a:gd name="connsiteY39" fmla="*/ 2074878 h 2139983"/>
              <a:gd name="connsiteX40" fmla="*/ 951067 w 2504195"/>
              <a:gd name="connsiteY40" fmla="*/ 2005998 h 2139983"/>
              <a:gd name="connsiteX41" fmla="*/ 956794 w 2504195"/>
              <a:gd name="connsiteY41" fmla="*/ 2137120 h 2139983"/>
              <a:gd name="connsiteX42" fmla="*/ 2382485 w 2504195"/>
              <a:gd name="connsiteY42" fmla="*/ 2139983 h 2139983"/>
              <a:gd name="connsiteX43" fmla="*/ 2456709 w 2504195"/>
              <a:gd name="connsiteY43" fmla="*/ 1865755 h 2139983"/>
              <a:gd name="connsiteX44" fmla="*/ 2456709 w 2504195"/>
              <a:gd name="connsiteY44" fmla="*/ 1684641 h 2139983"/>
              <a:gd name="connsiteX45" fmla="*/ 2453749 w 2504195"/>
              <a:gd name="connsiteY45" fmla="*/ 1508485 h 2139983"/>
              <a:gd name="connsiteX46" fmla="*/ 2440223 w 2504195"/>
              <a:gd name="connsiteY46" fmla="*/ 1390737 h 2139983"/>
              <a:gd name="connsiteX47" fmla="*/ 2375729 w 2504195"/>
              <a:gd name="connsiteY47" fmla="*/ 1183801 h 2139983"/>
              <a:gd name="connsiteX48" fmla="*/ 2342855 w 2504195"/>
              <a:gd name="connsiteY48" fmla="*/ 1049949 h 2139983"/>
              <a:gd name="connsiteX49" fmla="*/ 2216849 w 2504195"/>
              <a:gd name="connsiteY49" fmla="*/ 909625 h 2139983"/>
              <a:gd name="connsiteX50" fmla="*/ 1996340 w 2504195"/>
              <a:gd name="connsiteY50" fmla="*/ 846622 h 2139983"/>
              <a:gd name="connsiteX51" fmla="*/ 1873198 w 2504195"/>
              <a:gd name="connsiteY51" fmla="*/ 806530 h 2139983"/>
              <a:gd name="connsiteX52" fmla="*/ 1744478 w 2504195"/>
              <a:gd name="connsiteY52" fmla="*/ 695291 h 2139983"/>
              <a:gd name="connsiteX53" fmla="*/ 1764076 w 2504195"/>
              <a:gd name="connsiteY53" fmla="*/ 584498 h 2139983"/>
              <a:gd name="connsiteX54" fmla="*/ 1790641 w 2504195"/>
              <a:gd name="connsiteY54" fmla="*/ 540901 h 2139983"/>
              <a:gd name="connsiteX55" fmla="*/ 1821203 w 2504195"/>
              <a:gd name="connsiteY55" fmla="*/ 408317 h 2139983"/>
              <a:gd name="connsiteX56" fmla="*/ 1812227 w 2504195"/>
              <a:gd name="connsiteY56" fmla="*/ 159443 h 2139983"/>
              <a:gd name="connsiteX57" fmla="*/ 1545748 w 2504195"/>
              <a:gd name="connsiteY57" fmla="*/ 613 h 2139983"/>
              <a:gd name="connsiteX0" fmla="*/ 1383346 w 2456709"/>
              <a:gd name="connsiteY0" fmla="*/ 807021 h 2139983"/>
              <a:gd name="connsiteX1" fmla="*/ 1515914 w 2456709"/>
              <a:gd name="connsiteY1" fmla="*/ 966706 h 2139983"/>
              <a:gd name="connsiteX2" fmla="*/ 1484278 w 2456709"/>
              <a:gd name="connsiteY2" fmla="*/ 999848 h 2139983"/>
              <a:gd name="connsiteX3" fmla="*/ 1565627 w 2456709"/>
              <a:gd name="connsiteY3" fmla="*/ 1082703 h 2139983"/>
              <a:gd name="connsiteX4" fmla="*/ 1514407 w 2456709"/>
              <a:gd name="connsiteY4" fmla="*/ 1221297 h 2139983"/>
              <a:gd name="connsiteX5" fmla="*/ 1478252 w 2456709"/>
              <a:gd name="connsiteY5" fmla="*/ 1358385 h 2139983"/>
              <a:gd name="connsiteX6" fmla="*/ 1383346 w 2456709"/>
              <a:gd name="connsiteY6" fmla="*/ 807021 h 2139983"/>
              <a:gd name="connsiteX7" fmla="*/ 1761468 w 2456709"/>
              <a:gd name="connsiteY7" fmla="*/ 743750 h 2139983"/>
              <a:gd name="connsiteX8" fmla="*/ 1687651 w 2456709"/>
              <a:gd name="connsiteY8" fmla="*/ 1423162 h 2139983"/>
              <a:gd name="connsiteX9" fmla="*/ 1680119 w 2456709"/>
              <a:gd name="connsiteY9" fmla="*/ 1191168 h 2139983"/>
              <a:gd name="connsiteX10" fmla="*/ 1633419 w 2456709"/>
              <a:gd name="connsiteY10" fmla="*/ 1075171 h 2139983"/>
              <a:gd name="connsiteX11" fmla="*/ 1662042 w 2456709"/>
              <a:gd name="connsiteY11" fmla="*/ 984784 h 2139983"/>
              <a:gd name="connsiteX12" fmla="*/ 1625887 w 2456709"/>
              <a:gd name="connsiteY12" fmla="*/ 957667 h 2139983"/>
              <a:gd name="connsiteX13" fmla="*/ 1761468 w 2456709"/>
              <a:gd name="connsiteY13" fmla="*/ 743750 h 2139983"/>
              <a:gd name="connsiteX14" fmla="*/ 1545748 w 2456709"/>
              <a:gd name="connsiteY14" fmla="*/ 613 h 2139983"/>
              <a:gd name="connsiteX15" fmla="*/ 1274671 w 2456709"/>
              <a:gd name="connsiteY15" fmla="*/ 379829 h 2139983"/>
              <a:gd name="connsiteX16" fmla="*/ 1297433 w 2456709"/>
              <a:gd name="connsiteY16" fmla="*/ 552863 h 2139983"/>
              <a:gd name="connsiteX17" fmla="*/ 1346415 w 2456709"/>
              <a:gd name="connsiteY17" fmla="*/ 595059 h 2139983"/>
              <a:gd name="connsiteX18" fmla="*/ 1367372 w 2456709"/>
              <a:gd name="connsiteY18" fmla="*/ 752432 h 2139983"/>
              <a:gd name="connsiteX19" fmla="*/ 1274686 w 2456709"/>
              <a:gd name="connsiteY19" fmla="*/ 869532 h 2139983"/>
              <a:gd name="connsiteX20" fmla="*/ 959345 w 2456709"/>
              <a:gd name="connsiteY20" fmla="*/ 1000520 h 2139983"/>
              <a:gd name="connsiteX21" fmla="*/ 838918 w 2456709"/>
              <a:gd name="connsiteY21" fmla="*/ 1316294 h 2139983"/>
              <a:gd name="connsiteX22" fmla="*/ 850387 w 2456709"/>
              <a:gd name="connsiteY22" fmla="*/ 1389231 h 2139983"/>
              <a:gd name="connsiteX23" fmla="*/ 741400 w 2456709"/>
              <a:gd name="connsiteY23" fmla="*/ 1570558 h 2139983"/>
              <a:gd name="connsiteX24" fmla="*/ 697265 w 2456709"/>
              <a:gd name="connsiteY24" fmla="*/ 1680275 h 2139983"/>
              <a:gd name="connsiteX25" fmla="*/ 563833 w 2456709"/>
              <a:gd name="connsiteY25" fmla="*/ 1671728 h 2139983"/>
              <a:gd name="connsiteX26" fmla="*/ 366099 w 2456709"/>
              <a:gd name="connsiteY26" fmla="*/ 1578836 h 2139983"/>
              <a:gd name="connsiteX27" fmla="*/ 318787 w 2456709"/>
              <a:gd name="connsiteY27" fmla="*/ 1453889 h 2139983"/>
              <a:gd name="connsiteX28" fmla="*/ 204385 w 2456709"/>
              <a:gd name="connsiteY28" fmla="*/ 1217853 h 2139983"/>
              <a:gd name="connsiteX29" fmla="*/ 191722 w 2456709"/>
              <a:gd name="connsiteY29" fmla="*/ 1409725 h 2139983"/>
              <a:gd name="connsiteX30" fmla="*/ 7382 w 2456709"/>
              <a:gd name="connsiteY30" fmla="*/ 1338578 h 2139983"/>
              <a:gd name="connsiteX31" fmla="*/ 17480 w 2456709"/>
              <a:gd name="connsiteY31" fmla="*/ 1406115 h 2139983"/>
              <a:gd name="connsiteX32" fmla="*/ 41091 w 2456709"/>
              <a:gd name="connsiteY32" fmla="*/ 1503005 h 2139983"/>
              <a:gd name="connsiteX33" fmla="*/ 73994 w 2456709"/>
              <a:gd name="connsiteY33" fmla="*/ 1575361 h 2139983"/>
              <a:gd name="connsiteX34" fmla="*/ 132030 w 2456709"/>
              <a:gd name="connsiteY34" fmla="*/ 1631293 h 2139983"/>
              <a:gd name="connsiteX35" fmla="*/ 273712 w 2456709"/>
              <a:gd name="connsiteY35" fmla="*/ 1741935 h 2139983"/>
              <a:gd name="connsiteX36" fmla="*/ 280648 w 2456709"/>
              <a:gd name="connsiteY36" fmla="*/ 1944801 h 2139983"/>
              <a:gd name="connsiteX37" fmla="*/ 371006 w 2456709"/>
              <a:gd name="connsiteY37" fmla="*/ 1983565 h 2139983"/>
              <a:gd name="connsiteX38" fmla="*/ 464779 w 2456709"/>
              <a:gd name="connsiteY38" fmla="*/ 2027684 h 2139983"/>
              <a:gd name="connsiteX39" fmla="*/ 746098 w 2456709"/>
              <a:gd name="connsiteY39" fmla="*/ 2074878 h 2139983"/>
              <a:gd name="connsiteX40" fmla="*/ 951067 w 2456709"/>
              <a:gd name="connsiteY40" fmla="*/ 2005998 h 2139983"/>
              <a:gd name="connsiteX41" fmla="*/ 956794 w 2456709"/>
              <a:gd name="connsiteY41" fmla="*/ 2137120 h 2139983"/>
              <a:gd name="connsiteX42" fmla="*/ 2382485 w 2456709"/>
              <a:gd name="connsiteY42" fmla="*/ 2139983 h 2139983"/>
              <a:gd name="connsiteX43" fmla="*/ 2456709 w 2456709"/>
              <a:gd name="connsiteY43" fmla="*/ 1865755 h 2139983"/>
              <a:gd name="connsiteX44" fmla="*/ 2456709 w 2456709"/>
              <a:gd name="connsiteY44" fmla="*/ 1684641 h 2139983"/>
              <a:gd name="connsiteX45" fmla="*/ 2453749 w 2456709"/>
              <a:gd name="connsiteY45" fmla="*/ 1508485 h 2139983"/>
              <a:gd name="connsiteX46" fmla="*/ 2440223 w 2456709"/>
              <a:gd name="connsiteY46" fmla="*/ 1390737 h 2139983"/>
              <a:gd name="connsiteX47" fmla="*/ 2375729 w 2456709"/>
              <a:gd name="connsiteY47" fmla="*/ 1183801 h 2139983"/>
              <a:gd name="connsiteX48" fmla="*/ 2342855 w 2456709"/>
              <a:gd name="connsiteY48" fmla="*/ 1049949 h 2139983"/>
              <a:gd name="connsiteX49" fmla="*/ 2216849 w 2456709"/>
              <a:gd name="connsiteY49" fmla="*/ 909625 h 2139983"/>
              <a:gd name="connsiteX50" fmla="*/ 1996340 w 2456709"/>
              <a:gd name="connsiteY50" fmla="*/ 846622 h 2139983"/>
              <a:gd name="connsiteX51" fmla="*/ 1873198 w 2456709"/>
              <a:gd name="connsiteY51" fmla="*/ 806530 h 2139983"/>
              <a:gd name="connsiteX52" fmla="*/ 1744478 w 2456709"/>
              <a:gd name="connsiteY52" fmla="*/ 695291 h 2139983"/>
              <a:gd name="connsiteX53" fmla="*/ 1764076 w 2456709"/>
              <a:gd name="connsiteY53" fmla="*/ 584498 h 2139983"/>
              <a:gd name="connsiteX54" fmla="*/ 1790641 w 2456709"/>
              <a:gd name="connsiteY54" fmla="*/ 540901 h 2139983"/>
              <a:gd name="connsiteX55" fmla="*/ 1821203 w 2456709"/>
              <a:gd name="connsiteY55" fmla="*/ 408317 h 2139983"/>
              <a:gd name="connsiteX56" fmla="*/ 1812227 w 2456709"/>
              <a:gd name="connsiteY56" fmla="*/ 159443 h 2139983"/>
              <a:gd name="connsiteX57" fmla="*/ 1545748 w 2456709"/>
              <a:gd name="connsiteY57" fmla="*/ 613 h 2139983"/>
              <a:gd name="connsiteX0" fmla="*/ 1383346 w 2456709"/>
              <a:gd name="connsiteY0" fmla="*/ 807021 h 2149508"/>
              <a:gd name="connsiteX1" fmla="*/ 1515914 w 2456709"/>
              <a:gd name="connsiteY1" fmla="*/ 966706 h 2149508"/>
              <a:gd name="connsiteX2" fmla="*/ 1484278 w 2456709"/>
              <a:gd name="connsiteY2" fmla="*/ 999848 h 2149508"/>
              <a:gd name="connsiteX3" fmla="*/ 1565627 w 2456709"/>
              <a:gd name="connsiteY3" fmla="*/ 1082703 h 2149508"/>
              <a:gd name="connsiteX4" fmla="*/ 1514407 w 2456709"/>
              <a:gd name="connsiteY4" fmla="*/ 1221297 h 2149508"/>
              <a:gd name="connsiteX5" fmla="*/ 1478252 w 2456709"/>
              <a:gd name="connsiteY5" fmla="*/ 1358385 h 2149508"/>
              <a:gd name="connsiteX6" fmla="*/ 1383346 w 2456709"/>
              <a:gd name="connsiteY6" fmla="*/ 807021 h 2149508"/>
              <a:gd name="connsiteX7" fmla="*/ 1761468 w 2456709"/>
              <a:gd name="connsiteY7" fmla="*/ 743750 h 2149508"/>
              <a:gd name="connsiteX8" fmla="*/ 1687651 w 2456709"/>
              <a:gd name="connsiteY8" fmla="*/ 1423162 h 2149508"/>
              <a:gd name="connsiteX9" fmla="*/ 1680119 w 2456709"/>
              <a:gd name="connsiteY9" fmla="*/ 1191168 h 2149508"/>
              <a:gd name="connsiteX10" fmla="*/ 1633419 w 2456709"/>
              <a:gd name="connsiteY10" fmla="*/ 1075171 h 2149508"/>
              <a:gd name="connsiteX11" fmla="*/ 1662042 w 2456709"/>
              <a:gd name="connsiteY11" fmla="*/ 984784 h 2149508"/>
              <a:gd name="connsiteX12" fmla="*/ 1625887 w 2456709"/>
              <a:gd name="connsiteY12" fmla="*/ 957667 h 2149508"/>
              <a:gd name="connsiteX13" fmla="*/ 1761468 w 2456709"/>
              <a:gd name="connsiteY13" fmla="*/ 743750 h 2149508"/>
              <a:gd name="connsiteX14" fmla="*/ 1545748 w 2456709"/>
              <a:gd name="connsiteY14" fmla="*/ 613 h 2149508"/>
              <a:gd name="connsiteX15" fmla="*/ 1274671 w 2456709"/>
              <a:gd name="connsiteY15" fmla="*/ 379829 h 2149508"/>
              <a:gd name="connsiteX16" fmla="*/ 1297433 w 2456709"/>
              <a:gd name="connsiteY16" fmla="*/ 552863 h 2149508"/>
              <a:gd name="connsiteX17" fmla="*/ 1346415 w 2456709"/>
              <a:gd name="connsiteY17" fmla="*/ 595059 h 2149508"/>
              <a:gd name="connsiteX18" fmla="*/ 1367372 w 2456709"/>
              <a:gd name="connsiteY18" fmla="*/ 752432 h 2149508"/>
              <a:gd name="connsiteX19" fmla="*/ 1274686 w 2456709"/>
              <a:gd name="connsiteY19" fmla="*/ 869532 h 2149508"/>
              <a:gd name="connsiteX20" fmla="*/ 959345 w 2456709"/>
              <a:gd name="connsiteY20" fmla="*/ 1000520 h 2149508"/>
              <a:gd name="connsiteX21" fmla="*/ 838918 w 2456709"/>
              <a:gd name="connsiteY21" fmla="*/ 1316294 h 2149508"/>
              <a:gd name="connsiteX22" fmla="*/ 850387 w 2456709"/>
              <a:gd name="connsiteY22" fmla="*/ 1389231 h 2149508"/>
              <a:gd name="connsiteX23" fmla="*/ 741400 w 2456709"/>
              <a:gd name="connsiteY23" fmla="*/ 1570558 h 2149508"/>
              <a:gd name="connsiteX24" fmla="*/ 697265 w 2456709"/>
              <a:gd name="connsiteY24" fmla="*/ 1680275 h 2149508"/>
              <a:gd name="connsiteX25" fmla="*/ 563833 w 2456709"/>
              <a:gd name="connsiteY25" fmla="*/ 1671728 h 2149508"/>
              <a:gd name="connsiteX26" fmla="*/ 366099 w 2456709"/>
              <a:gd name="connsiteY26" fmla="*/ 1578836 h 2149508"/>
              <a:gd name="connsiteX27" fmla="*/ 318787 w 2456709"/>
              <a:gd name="connsiteY27" fmla="*/ 1453889 h 2149508"/>
              <a:gd name="connsiteX28" fmla="*/ 204385 w 2456709"/>
              <a:gd name="connsiteY28" fmla="*/ 1217853 h 2149508"/>
              <a:gd name="connsiteX29" fmla="*/ 191722 w 2456709"/>
              <a:gd name="connsiteY29" fmla="*/ 1409725 h 2149508"/>
              <a:gd name="connsiteX30" fmla="*/ 7382 w 2456709"/>
              <a:gd name="connsiteY30" fmla="*/ 1338578 h 2149508"/>
              <a:gd name="connsiteX31" fmla="*/ 17480 w 2456709"/>
              <a:gd name="connsiteY31" fmla="*/ 1406115 h 2149508"/>
              <a:gd name="connsiteX32" fmla="*/ 41091 w 2456709"/>
              <a:gd name="connsiteY32" fmla="*/ 1503005 h 2149508"/>
              <a:gd name="connsiteX33" fmla="*/ 73994 w 2456709"/>
              <a:gd name="connsiteY33" fmla="*/ 1575361 h 2149508"/>
              <a:gd name="connsiteX34" fmla="*/ 132030 w 2456709"/>
              <a:gd name="connsiteY34" fmla="*/ 1631293 h 2149508"/>
              <a:gd name="connsiteX35" fmla="*/ 273712 w 2456709"/>
              <a:gd name="connsiteY35" fmla="*/ 1741935 h 2149508"/>
              <a:gd name="connsiteX36" fmla="*/ 280648 w 2456709"/>
              <a:gd name="connsiteY36" fmla="*/ 1944801 h 2149508"/>
              <a:gd name="connsiteX37" fmla="*/ 371006 w 2456709"/>
              <a:gd name="connsiteY37" fmla="*/ 1983565 h 2149508"/>
              <a:gd name="connsiteX38" fmla="*/ 464779 w 2456709"/>
              <a:gd name="connsiteY38" fmla="*/ 2027684 h 2149508"/>
              <a:gd name="connsiteX39" fmla="*/ 746098 w 2456709"/>
              <a:gd name="connsiteY39" fmla="*/ 2074878 h 2149508"/>
              <a:gd name="connsiteX40" fmla="*/ 951067 w 2456709"/>
              <a:gd name="connsiteY40" fmla="*/ 2005998 h 2149508"/>
              <a:gd name="connsiteX41" fmla="*/ 956794 w 2456709"/>
              <a:gd name="connsiteY41" fmla="*/ 2137120 h 2149508"/>
              <a:gd name="connsiteX42" fmla="*/ 2420585 w 2456709"/>
              <a:gd name="connsiteY42" fmla="*/ 2149508 h 2149508"/>
              <a:gd name="connsiteX43" fmla="*/ 2456709 w 2456709"/>
              <a:gd name="connsiteY43" fmla="*/ 1865755 h 2149508"/>
              <a:gd name="connsiteX44" fmla="*/ 2456709 w 2456709"/>
              <a:gd name="connsiteY44" fmla="*/ 1684641 h 2149508"/>
              <a:gd name="connsiteX45" fmla="*/ 2453749 w 2456709"/>
              <a:gd name="connsiteY45" fmla="*/ 1508485 h 2149508"/>
              <a:gd name="connsiteX46" fmla="*/ 2440223 w 2456709"/>
              <a:gd name="connsiteY46" fmla="*/ 1390737 h 2149508"/>
              <a:gd name="connsiteX47" fmla="*/ 2375729 w 2456709"/>
              <a:gd name="connsiteY47" fmla="*/ 1183801 h 2149508"/>
              <a:gd name="connsiteX48" fmla="*/ 2342855 w 2456709"/>
              <a:gd name="connsiteY48" fmla="*/ 1049949 h 2149508"/>
              <a:gd name="connsiteX49" fmla="*/ 2216849 w 2456709"/>
              <a:gd name="connsiteY49" fmla="*/ 909625 h 2149508"/>
              <a:gd name="connsiteX50" fmla="*/ 1996340 w 2456709"/>
              <a:gd name="connsiteY50" fmla="*/ 846622 h 2149508"/>
              <a:gd name="connsiteX51" fmla="*/ 1873198 w 2456709"/>
              <a:gd name="connsiteY51" fmla="*/ 806530 h 2149508"/>
              <a:gd name="connsiteX52" fmla="*/ 1744478 w 2456709"/>
              <a:gd name="connsiteY52" fmla="*/ 695291 h 2149508"/>
              <a:gd name="connsiteX53" fmla="*/ 1764076 w 2456709"/>
              <a:gd name="connsiteY53" fmla="*/ 584498 h 2149508"/>
              <a:gd name="connsiteX54" fmla="*/ 1790641 w 2456709"/>
              <a:gd name="connsiteY54" fmla="*/ 540901 h 2149508"/>
              <a:gd name="connsiteX55" fmla="*/ 1821203 w 2456709"/>
              <a:gd name="connsiteY55" fmla="*/ 408317 h 2149508"/>
              <a:gd name="connsiteX56" fmla="*/ 1812227 w 2456709"/>
              <a:gd name="connsiteY56" fmla="*/ 159443 h 2149508"/>
              <a:gd name="connsiteX57" fmla="*/ 1545748 w 2456709"/>
              <a:gd name="connsiteY57" fmla="*/ 613 h 214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456709" h="2149508">
                <a:moveTo>
                  <a:pt x="1383346" y="807021"/>
                </a:moveTo>
                <a:cubicBezTo>
                  <a:pt x="1418496" y="872301"/>
                  <a:pt x="1456660" y="917997"/>
                  <a:pt x="1515914" y="966706"/>
                </a:cubicBezTo>
                <a:lnTo>
                  <a:pt x="1484278" y="999848"/>
                </a:lnTo>
                <a:cubicBezTo>
                  <a:pt x="1511395" y="1027466"/>
                  <a:pt x="1550562" y="1052072"/>
                  <a:pt x="1565627" y="1082703"/>
                </a:cubicBezTo>
                <a:cubicBezTo>
                  <a:pt x="1551567" y="1136434"/>
                  <a:pt x="1523948" y="1164554"/>
                  <a:pt x="1514407" y="1221297"/>
                </a:cubicBezTo>
                <a:cubicBezTo>
                  <a:pt x="1505369" y="1273019"/>
                  <a:pt x="1490304" y="1312689"/>
                  <a:pt x="1478252" y="1358385"/>
                </a:cubicBezTo>
                <a:cubicBezTo>
                  <a:pt x="1433059" y="1179116"/>
                  <a:pt x="1377320" y="998342"/>
                  <a:pt x="1383346" y="807021"/>
                </a:cubicBezTo>
                <a:close/>
                <a:moveTo>
                  <a:pt x="1761468" y="743750"/>
                </a:moveTo>
                <a:cubicBezTo>
                  <a:pt x="1799632" y="1046548"/>
                  <a:pt x="1742888" y="1218284"/>
                  <a:pt x="1687651" y="1423162"/>
                </a:cubicBezTo>
                <a:lnTo>
                  <a:pt x="1680119" y="1191168"/>
                </a:lnTo>
                <a:cubicBezTo>
                  <a:pt x="1679617" y="1144970"/>
                  <a:pt x="1665557" y="1116850"/>
                  <a:pt x="1633419" y="1075171"/>
                </a:cubicBezTo>
                <a:cubicBezTo>
                  <a:pt x="1642959" y="1045042"/>
                  <a:pt x="1644969" y="1017926"/>
                  <a:pt x="1662042" y="984784"/>
                </a:cubicBezTo>
                <a:lnTo>
                  <a:pt x="1625887" y="957667"/>
                </a:lnTo>
                <a:cubicBezTo>
                  <a:pt x="1671080" y="886362"/>
                  <a:pt x="1723806" y="848197"/>
                  <a:pt x="1761468" y="743750"/>
                </a:cubicBezTo>
                <a:close/>
                <a:moveTo>
                  <a:pt x="1545748" y="613"/>
                </a:moveTo>
                <a:cubicBezTo>
                  <a:pt x="1349805" y="-10582"/>
                  <a:pt x="1186387" y="132160"/>
                  <a:pt x="1274671" y="379829"/>
                </a:cubicBezTo>
                <a:cubicBezTo>
                  <a:pt x="1286779" y="436001"/>
                  <a:pt x="1283820" y="525314"/>
                  <a:pt x="1297433" y="552863"/>
                </a:cubicBezTo>
                <a:lnTo>
                  <a:pt x="1346415" y="595059"/>
                </a:lnTo>
                <a:cubicBezTo>
                  <a:pt x="1356916" y="651533"/>
                  <a:pt x="1408091" y="680893"/>
                  <a:pt x="1367372" y="752432"/>
                </a:cubicBezTo>
                <a:lnTo>
                  <a:pt x="1274686" y="869532"/>
                </a:lnTo>
                <a:lnTo>
                  <a:pt x="959345" y="1000520"/>
                </a:lnTo>
                <a:cubicBezTo>
                  <a:pt x="920709" y="1017901"/>
                  <a:pt x="894124" y="1164839"/>
                  <a:pt x="838918" y="1316294"/>
                </a:cubicBezTo>
                <a:cubicBezTo>
                  <a:pt x="824664" y="1366719"/>
                  <a:pt x="863134" y="1364416"/>
                  <a:pt x="850387" y="1389231"/>
                </a:cubicBezTo>
                <a:cubicBezTo>
                  <a:pt x="810041" y="1463733"/>
                  <a:pt x="778733" y="1506600"/>
                  <a:pt x="741400" y="1570558"/>
                </a:cubicBezTo>
                <a:cubicBezTo>
                  <a:pt x="732213" y="1603113"/>
                  <a:pt x="750141" y="1661279"/>
                  <a:pt x="697265" y="1680275"/>
                </a:cubicBezTo>
                <a:cubicBezTo>
                  <a:pt x="668926" y="1692115"/>
                  <a:pt x="638611" y="1671060"/>
                  <a:pt x="563833" y="1671728"/>
                </a:cubicBezTo>
                <a:cubicBezTo>
                  <a:pt x="483029" y="1666371"/>
                  <a:pt x="449121" y="1612129"/>
                  <a:pt x="366099" y="1578836"/>
                </a:cubicBezTo>
                <a:cubicBezTo>
                  <a:pt x="357861" y="1533170"/>
                  <a:pt x="348116" y="1495036"/>
                  <a:pt x="318787" y="1453889"/>
                </a:cubicBezTo>
                <a:cubicBezTo>
                  <a:pt x="263078" y="1368683"/>
                  <a:pt x="263107" y="1202127"/>
                  <a:pt x="204385" y="1217853"/>
                </a:cubicBezTo>
                <a:cubicBezTo>
                  <a:pt x="138902" y="1241135"/>
                  <a:pt x="242142" y="1393974"/>
                  <a:pt x="191722" y="1409725"/>
                </a:cubicBezTo>
                <a:cubicBezTo>
                  <a:pt x="112198" y="1447272"/>
                  <a:pt x="29661" y="1317602"/>
                  <a:pt x="7382" y="1338578"/>
                </a:cubicBezTo>
                <a:cubicBezTo>
                  <a:pt x="-15364" y="1354562"/>
                  <a:pt x="22149" y="1387118"/>
                  <a:pt x="17480" y="1406115"/>
                </a:cubicBezTo>
                <a:cubicBezTo>
                  <a:pt x="18076" y="1436030"/>
                  <a:pt x="24140" y="1488105"/>
                  <a:pt x="41091" y="1503005"/>
                </a:cubicBezTo>
                <a:cubicBezTo>
                  <a:pt x="83653" y="1537490"/>
                  <a:pt x="60093" y="1553728"/>
                  <a:pt x="73994" y="1575361"/>
                </a:cubicBezTo>
                <a:cubicBezTo>
                  <a:pt x="91833" y="1609069"/>
                  <a:pt x="117204" y="1615662"/>
                  <a:pt x="132030" y="1631293"/>
                </a:cubicBezTo>
                <a:cubicBezTo>
                  <a:pt x="173232" y="1680225"/>
                  <a:pt x="217446" y="1711081"/>
                  <a:pt x="273712" y="1741935"/>
                </a:cubicBezTo>
                <a:cubicBezTo>
                  <a:pt x="257445" y="1817591"/>
                  <a:pt x="280345" y="1918857"/>
                  <a:pt x="280648" y="1944801"/>
                </a:cubicBezTo>
                <a:cubicBezTo>
                  <a:pt x="292846" y="1984319"/>
                  <a:pt x="318473" y="1976279"/>
                  <a:pt x="371006" y="1983565"/>
                </a:cubicBezTo>
                <a:cubicBezTo>
                  <a:pt x="406967" y="1978800"/>
                  <a:pt x="386446" y="2018240"/>
                  <a:pt x="464779" y="2027684"/>
                </a:cubicBezTo>
                <a:cubicBezTo>
                  <a:pt x="517376" y="2048437"/>
                  <a:pt x="610646" y="2061658"/>
                  <a:pt x="746098" y="2074878"/>
                </a:cubicBezTo>
                <a:cubicBezTo>
                  <a:pt x="833503" y="2084558"/>
                  <a:pt x="898311" y="2038499"/>
                  <a:pt x="951067" y="2005998"/>
                </a:cubicBezTo>
                <a:lnTo>
                  <a:pt x="956794" y="2137120"/>
                </a:lnTo>
                <a:lnTo>
                  <a:pt x="2420585" y="2149508"/>
                </a:lnTo>
                <a:cubicBezTo>
                  <a:pt x="2489596" y="2075706"/>
                  <a:pt x="2412588" y="1941645"/>
                  <a:pt x="2456709" y="1865755"/>
                </a:cubicBezTo>
                <a:lnTo>
                  <a:pt x="2456709" y="1684641"/>
                </a:lnTo>
                <a:cubicBezTo>
                  <a:pt x="2455722" y="1679897"/>
                  <a:pt x="2454736" y="1513229"/>
                  <a:pt x="2453749" y="1508485"/>
                </a:cubicBezTo>
                <a:cubicBezTo>
                  <a:pt x="2445600" y="1473630"/>
                  <a:pt x="2438769" y="1436326"/>
                  <a:pt x="2440223" y="1390737"/>
                </a:cubicBezTo>
                <a:cubicBezTo>
                  <a:pt x="2442828" y="1202748"/>
                  <a:pt x="2367098" y="1237715"/>
                  <a:pt x="2375729" y="1183801"/>
                </a:cubicBezTo>
                <a:cubicBezTo>
                  <a:pt x="2384856" y="1091981"/>
                  <a:pt x="2351805" y="1126705"/>
                  <a:pt x="2342855" y="1049949"/>
                </a:cubicBezTo>
                <a:cubicBezTo>
                  <a:pt x="2333996" y="979072"/>
                  <a:pt x="2310070" y="944348"/>
                  <a:pt x="2216849" y="909625"/>
                </a:cubicBezTo>
                <a:cubicBezTo>
                  <a:pt x="2134307" y="879586"/>
                  <a:pt x="2083401" y="863104"/>
                  <a:pt x="1996340" y="846622"/>
                </a:cubicBezTo>
                <a:cubicBezTo>
                  <a:pt x="1935709" y="830245"/>
                  <a:pt x="1917258" y="827426"/>
                  <a:pt x="1873198" y="806530"/>
                </a:cubicBezTo>
                <a:cubicBezTo>
                  <a:pt x="1827279" y="787527"/>
                  <a:pt x="1784372" y="739903"/>
                  <a:pt x="1744478" y="695291"/>
                </a:cubicBezTo>
                <a:cubicBezTo>
                  <a:pt x="1720379" y="668905"/>
                  <a:pt x="1750513" y="625948"/>
                  <a:pt x="1764076" y="584498"/>
                </a:cubicBezTo>
                <a:lnTo>
                  <a:pt x="1790641" y="540901"/>
                </a:lnTo>
                <a:cubicBezTo>
                  <a:pt x="1842005" y="495200"/>
                  <a:pt x="1858720" y="416358"/>
                  <a:pt x="1821203" y="408317"/>
                </a:cubicBezTo>
                <a:cubicBezTo>
                  <a:pt x="1842438" y="335863"/>
                  <a:pt x="1875477" y="268943"/>
                  <a:pt x="1812227" y="159443"/>
                </a:cubicBezTo>
                <a:cubicBezTo>
                  <a:pt x="1762948" y="73645"/>
                  <a:pt x="1779735" y="1034"/>
                  <a:pt x="1545748" y="613"/>
                </a:cubicBezTo>
                <a:close/>
              </a:path>
            </a:pathLst>
          </a:cu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BC4D783F-1F2D-498F-946A-196135833A37}"/>
              </a:ext>
            </a:extLst>
          </p:cNvPr>
          <p:cNvGrpSpPr/>
          <p:nvPr/>
        </p:nvGrpSpPr>
        <p:grpSpPr>
          <a:xfrm>
            <a:off x="6166934" y="165428"/>
            <a:ext cx="4451846" cy="800100"/>
            <a:chOff x="6285738" y="1812797"/>
            <a:chExt cx="4451846" cy="800100"/>
          </a:xfrm>
        </p:grpSpPr>
        <p:sp>
          <p:nvSpPr>
            <p:cNvPr id="21" name="Freeform: Shape 53">
              <a:extLst>
                <a:ext uri="{FF2B5EF4-FFF2-40B4-BE49-F238E27FC236}">
                  <a16:creationId xmlns:a16="http://schemas.microsoft.com/office/drawing/2014/main" id="{28F474F1-D254-4642-9137-21DADCAC9C88}"/>
                </a:ext>
              </a:extLst>
            </p:cNvPr>
            <p:cNvSpPr/>
            <p:nvPr/>
          </p:nvSpPr>
          <p:spPr>
            <a:xfrm>
              <a:off x="6285738" y="1812797"/>
              <a:ext cx="4451846" cy="800100"/>
            </a:xfrm>
            <a:custGeom>
              <a:avLst/>
              <a:gdLst>
                <a:gd name="connsiteX0" fmla="*/ 4095750 w 4095750"/>
                <a:gd name="connsiteY0" fmla="*/ 0 h 800100"/>
                <a:gd name="connsiteX1" fmla="*/ 0 w 4095750"/>
                <a:gd name="connsiteY1" fmla="*/ 0 h 800100"/>
                <a:gd name="connsiteX2" fmla="*/ 0 w 4095750"/>
                <a:gd name="connsiteY2" fmla="*/ 800100 h 800100"/>
                <a:gd name="connsiteX3" fmla="*/ 4086225 w 4095750"/>
                <a:gd name="connsiteY3" fmla="*/ 80010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5750" h="800100">
                  <a:moveTo>
                    <a:pt x="4095750" y="0"/>
                  </a:moveTo>
                  <a:lnTo>
                    <a:pt x="0" y="0"/>
                  </a:lnTo>
                  <a:lnTo>
                    <a:pt x="0" y="800100"/>
                  </a:lnTo>
                  <a:lnTo>
                    <a:pt x="4086225" y="800100"/>
                  </a:lnTo>
                </a:path>
              </a:pathLst>
            </a:cu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ED26B5-3838-44F8-A2CE-14F2A9E24855}"/>
                </a:ext>
              </a:extLst>
            </p:cNvPr>
            <p:cNvSpPr txBox="1"/>
            <p:nvPr/>
          </p:nvSpPr>
          <p:spPr>
            <a:xfrm>
              <a:off x="6361938" y="1863901"/>
              <a:ext cx="40255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 (böngésző) elmész az étterembe (weboldal) 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971A12B1-7052-4EFE-912A-0B39C0C92756}"/>
              </a:ext>
            </a:extLst>
          </p:cNvPr>
          <p:cNvGrpSpPr/>
          <p:nvPr/>
        </p:nvGrpSpPr>
        <p:grpSpPr>
          <a:xfrm>
            <a:off x="6333489" y="3784473"/>
            <a:ext cx="5265628" cy="830997"/>
            <a:chOff x="7193000" y="2997431"/>
            <a:chExt cx="5265628" cy="830997"/>
          </a:xfrm>
        </p:grpSpPr>
        <p:sp>
          <p:nvSpPr>
            <p:cNvPr id="22" name="Freeform: Shape 54">
              <a:extLst>
                <a:ext uri="{FF2B5EF4-FFF2-40B4-BE49-F238E27FC236}">
                  <a16:creationId xmlns:a16="http://schemas.microsoft.com/office/drawing/2014/main" id="{4EBC3CCE-59F2-4FD3-B640-6FD07C4A4A8E}"/>
                </a:ext>
              </a:extLst>
            </p:cNvPr>
            <p:cNvSpPr/>
            <p:nvPr/>
          </p:nvSpPr>
          <p:spPr>
            <a:xfrm>
              <a:off x="7211558" y="3006679"/>
              <a:ext cx="4451846" cy="800100"/>
            </a:xfrm>
            <a:custGeom>
              <a:avLst/>
              <a:gdLst>
                <a:gd name="connsiteX0" fmla="*/ 4095750 w 4095750"/>
                <a:gd name="connsiteY0" fmla="*/ 0 h 800100"/>
                <a:gd name="connsiteX1" fmla="*/ 0 w 4095750"/>
                <a:gd name="connsiteY1" fmla="*/ 0 h 800100"/>
                <a:gd name="connsiteX2" fmla="*/ 0 w 4095750"/>
                <a:gd name="connsiteY2" fmla="*/ 800100 h 800100"/>
                <a:gd name="connsiteX3" fmla="*/ 4086225 w 4095750"/>
                <a:gd name="connsiteY3" fmla="*/ 80010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5750" h="800100">
                  <a:moveTo>
                    <a:pt x="4095750" y="0"/>
                  </a:moveTo>
                  <a:lnTo>
                    <a:pt x="0" y="0"/>
                  </a:lnTo>
                  <a:lnTo>
                    <a:pt x="0" y="800100"/>
                  </a:lnTo>
                  <a:lnTo>
                    <a:pt x="4086225" y="800100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36ABE63-EBB1-4ACC-A64A-DD154927FDEC}"/>
                </a:ext>
              </a:extLst>
            </p:cNvPr>
            <p:cNvSpPr txBox="1"/>
            <p:nvPr/>
          </p:nvSpPr>
          <p:spPr>
            <a:xfrm>
              <a:off x="7193000" y="2997431"/>
              <a:ext cx="52656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Az étel megérkezik és megeszed (böngésző megjelenít)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68E8E056-F48D-4CDC-906A-396BA0D96C66}"/>
              </a:ext>
            </a:extLst>
          </p:cNvPr>
          <p:cNvGrpSpPr/>
          <p:nvPr/>
        </p:nvGrpSpPr>
        <p:grpSpPr>
          <a:xfrm>
            <a:off x="6243134" y="1953152"/>
            <a:ext cx="4451846" cy="800100"/>
            <a:chOff x="7084676" y="4148620"/>
            <a:chExt cx="4451846" cy="800100"/>
          </a:xfrm>
        </p:grpSpPr>
        <p:sp>
          <p:nvSpPr>
            <p:cNvPr id="23" name="Freeform: Shape 55">
              <a:extLst>
                <a:ext uri="{FF2B5EF4-FFF2-40B4-BE49-F238E27FC236}">
                  <a16:creationId xmlns:a16="http://schemas.microsoft.com/office/drawing/2014/main" id="{1F1AE09B-3052-494C-9487-F5DCA0161496}"/>
                </a:ext>
              </a:extLst>
            </p:cNvPr>
            <p:cNvSpPr/>
            <p:nvPr/>
          </p:nvSpPr>
          <p:spPr>
            <a:xfrm>
              <a:off x="7084676" y="4148620"/>
              <a:ext cx="4451846" cy="800100"/>
            </a:xfrm>
            <a:custGeom>
              <a:avLst/>
              <a:gdLst>
                <a:gd name="connsiteX0" fmla="*/ 4095750 w 4095750"/>
                <a:gd name="connsiteY0" fmla="*/ 0 h 800100"/>
                <a:gd name="connsiteX1" fmla="*/ 0 w 4095750"/>
                <a:gd name="connsiteY1" fmla="*/ 0 h 800100"/>
                <a:gd name="connsiteX2" fmla="*/ 0 w 4095750"/>
                <a:gd name="connsiteY2" fmla="*/ 800100 h 800100"/>
                <a:gd name="connsiteX3" fmla="*/ 4086225 w 4095750"/>
                <a:gd name="connsiteY3" fmla="*/ 80010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5750" h="800100">
                  <a:moveTo>
                    <a:pt x="4095750" y="0"/>
                  </a:moveTo>
                  <a:lnTo>
                    <a:pt x="0" y="0"/>
                  </a:lnTo>
                  <a:lnTo>
                    <a:pt x="0" y="800100"/>
                  </a:lnTo>
                  <a:lnTo>
                    <a:pt x="4086225" y="800100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F2B6725-185D-4972-A27B-DE4CE2A9F433}"/>
                </a:ext>
              </a:extLst>
            </p:cNvPr>
            <p:cNvSpPr txBox="1"/>
            <p:nvPr/>
          </p:nvSpPr>
          <p:spPr>
            <a:xfrm>
              <a:off x="7209280" y="4307764"/>
              <a:ext cx="40255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Rendelést adsz le (HTTP)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F377044E-F9BF-4F86-8DD4-A84A19723A4B}"/>
              </a:ext>
            </a:extLst>
          </p:cNvPr>
          <p:cNvGrpSpPr/>
          <p:nvPr/>
        </p:nvGrpSpPr>
        <p:grpSpPr>
          <a:xfrm>
            <a:off x="6498731" y="2887388"/>
            <a:ext cx="4849923" cy="800100"/>
            <a:chOff x="6324600" y="5316532"/>
            <a:chExt cx="4849923" cy="800100"/>
          </a:xfrm>
        </p:grpSpPr>
        <p:sp>
          <p:nvSpPr>
            <p:cNvPr id="24" name="Freeform: Shape 56">
              <a:extLst>
                <a:ext uri="{FF2B5EF4-FFF2-40B4-BE49-F238E27FC236}">
                  <a16:creationId xmlns:a16="http://schemas.microsoft.com/office/drawing/2014/main" id="{8B32E764-8F2F-4B08-A345-6A395E3DF06F}"/>
                </a:ext>
              </a:extLst>
            </p:cNvPr>
            <p:cNvSpPr/>
            <p:nvPr/>
          </p:nvSpPr>
          <p:spPr>
            <a:xfrm>
              <a:off x="6324600" y="5316532"/>
              <a:ext cx="4451846" cy="800100"/>
            </a:xfrm>
            <a:custGeom>
              <a:avLst/>
              <a:gdLst>
                <a:gd name="connsiteX0" fmla="*/ 4095750 w 4095750"/>
                <a:gd name="connsiteY0" fmla="*/ 0 h 800100"/>
                <a:gd name="connsiteX1" fmla="*/ 0 w 4095750"/>
                <a:gd name="connsiteY1" fmla="*/ 0 h 800100"/>
                <a:gd name="connsiteX2" fmla="*/ 0 w 4095750"/>
                <a:gd name="connsiteY2" fmla="*/ 800100 h 800100"/>
                <a:gd name="connsiteX3" fmla="*/ 4086225 w 4095750"/>
                <a:gd name="connsiteY3" fmla="*/ 80010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5750" h="800100">
                  <a:moveTo>
                    <a:pt x="4095750" y="0"/>
                  </a:moveTo>
                  <a:lnTo>
                    <a:pt x="0" y="0"/>
                  </a:lnTo>
                  <a:lnTo>
                    <a:pt x="0" y="800100"/>
                  </a:lnTo>
                  <a:lnTo>
                    <a:pt x="4086225" y="800100"/>
                  </a:ln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ED21584-B574-4B96-8570-23387107D025}"/>
                </a:ext>
              </a:extLst>
            </p:cNvPr>
            <p:cNvSpPr txBox="1"/>
            <p:nvPr/>
          </p:nvSpPr>
          <p:spPr>
            <a:xfrm>
              <a:off x="6324600" y="5354148"/>
              <a:ext cx="48499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 konyha (webszerver) elkészíti, ha van alapanyag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58">
            <a:extLst>
              <a:ext uri="{FF2B5EF4-FFF2-40B4-BE49-F238E27FC236}">
                <a16:creationId xmlns:a16="http://schemas.microsoft.com/office/drawing/2014/main" id="{FF13FAC2-7667-499A-8213-59602902348F}"/>
              </a:ext>
            </a:extLst>
          </p:cNvPr>
          <p:cNvGrpSpPr/>
          <p:nvPr/>
        </p:nvGrpSpPr>
        <p:grpSpPr>
          <a:xfrm>
            <a:off x="2911334" y="2941046"/>
            <a:ext cx="1564233" cy="1971873"/>
            <a:chOff x="6804248" y="2144238"/>
            <a:chExt cx="1305367" cy="1645545"/>
          </a:xfrm>
          <a:solidFill>
            <a:schemeClr val="accent3">
              <a:lumMod val="75000"/>
            </a:schemeClr>
          </a:solidFill>
        </p:grpSpPr>
        <p:sp>
          <p:nvSpPr>
            <p:cNvPr id="38" name="Oval 1">
              <a:extLst>
                <a:ext uri="{FF2B5EF4-FFF2-40B4-BE49-F238E27FC236}">
                  <a16:creationId xmlns:a16="http://schemas.microsoft.com/office/drawing/2014/main" id="{D4CDBFE6-BC5F-4FC4-A727-CC75D9817C8B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Oval 1">
              <a:extLst>
                <a:ext uri="{FF2B5EF4-FFF2-40B4-BE49-F238E27FC236}">
                  <a16:creationId xmlns:a16="http://schemas.microsoft.com/office/drawing/2014/main" id="{D72AFC6B-E4C4-4E8A-BFE9-743F4246F3BC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Oval 1">
              <a:extLst>
                <a:ext uri="{FF2B5EF4-FFF2-40B4-BE49-F238E27FC236}">
                  <a16:creationId xmlns:a16="http://schemas.microsoft.com/office/drawing/2014/main" id="{E5DB69C6-EC11-4454-B112-CFA59EA77B1A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Oval 1">
              <a:extLst>
                <a:ext uri="{FF2B5EF4-FFF2-40B4-BE49-F238E27FC236}">
                  <a16:creationId xmlns:a16="http://schemas.microsoft.com/office/drawing/2014/main" id="{85217ACC-9ED5-4793-9E02-DED6B410CC06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Oval 1">
              <a:extLst>
                <a:ext uri="{FF2B5EF4-FFF2-40B4-BE49-F238E27FC236}">
                  <a16:creationId xmlns:a16="http://schemas.microsoft.com/office/drawing/2014/main" id="{CBF503AE-5F76-4588-9305-67E14AE4AD2E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Oval 1">
              <a:extLst>
                <a:ext uri="{FF2B5EF4-FFF2-40B4-BE49-F238E27FC236}">
                  <a16:creationId xmlns:a16="http://schemas.microsoft.com/office/drawing/2014/main" id="{62BFFCA0-C9A5-43A2-B995-08180EF40657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Oval 1">
              <a:extLst>
                <a:ext uri="{FF2B5EF4-FFF2-40B4-BE49-F238E27FC236}">
                  <a16:creationId xmlns:a16="http://schemas.microsoft.com/office/drawing/2014/main" id="{1DE42436-6B4F-4C86-BC59-A020C675AC0D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5" name="Csoportba foglalás 44">
            <a:extLst>
              <a:ext uri="{FF2B5EF4-FFF2-40B4-BE49-F238E27FC236}">
                <a16:creationId xmlns:a16="http://schemas.microsoft.com/office/drawing/2014/main" id="{9AD91BB0-E0C7-41CB-BD9E-27169FA3CF5A}"/>
              </a:ext>
            </a:extLst>
          </p:cNvPr>
          <p:cNvGrpSpPr/>
          <p:nvPr/>
        </p:nvGrpSpPr>
        <p:grpSpPr>
          <a:xfrm>
            <a:off x="6439678" y="1061724"/>
            <a:ext cx="4451846" cy="800100"/>
            <a:chOff x="7095577" y="2980709"/>
            <a:chExt cx="4451846" cy="800100"/>
          </a:xfrm>
        </p:grpSpPr>
        <p:sp>
          <p:nvSpPr>
            <p:cNvPr id="46" name="Freeform: Shape 54">
              <a:extLst>
                <a:ext uri="{FF2B5EF4-FFF2-40B4-BE49-F238E27FC236}">
                  <a16:creationId xmlns:a16="http://schemas.microsoft.com/office/drawing/2014/main" id="{4DAF51E3-DC7D-4985-98A5-B90DD9AC7951}"/>
                </a:ext>
              </a:extLst>
            </p:cNvPr>
            <p:cNvSpPr/>
            <p:nvPr/>
          </p:nvSpPr>
          <p:spPr>
            <a:xfrm>
              <a:off x="7095577" y="2980709"/>
              <a:ext cx="4451846" cy="800100"/>
            </a:xfrm>
            <a:custGeom>
              <a:avLst/>
              <a:gdLst>
                <a:gd name="connsiteX0" fmla="*/ 4095750 w 4095750"/>
                <a:gd name="connsiteY0" fmla="*/ 0 h 800100"/>
                <a:gd name="connsiteX1" fmla="*/ 0 w 4095750"/>
                <a:gd name="connsiteY1" fmla="*/ 0 h 800100"/>
                <a:gd name="connsiteX2" fmla="*/ 0 w 4095750"/>
                <a:gd name="connsiteY2" fmla="*/ 800100 h 800100"/>
                <a:gd name="connsiteX3" fmla="*/ 4086225 w 4095750"/>
                <a:gd name="connsiteY3" fmla="*/ 80010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5750" h="800100">
                  <a:moveTo>
                    <a:pt x="4095750" y="0"/>
                  </a:moveTo>
                  <a:lnTo>
                    <a:pt x="0" y="0"/>
                  </a:lnTo>
                  <a:lnTo>
                    <a:pt x="0" y="800100"/>
                  </a:lnTo>
                  <a:lnTo>
                    <a:pt x="4086225" y="800100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29">
              <a:extLst>
                <a:ext uri="{FF2B5EF4-FFF2-40B4-BE49-F238E27FC236}">
                  <a16:creationId xmlns:a16="http://schemas.microsoft.com/office/drawing/2014/main" id="{97989125-A313-4114-8AAF-171021B073F5}"/>
                </a:ext>
              </a:extLst>
            </p:cNvPr>
            <p:cNvSpPr txBox="1"/>
            <p:nvPr/>
          </p:nvSpPr>
          <p:spPr>
            <a:xfrm>
              <a:off x="7208666" y="3130442"/>
              <a:ext cx="40255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Megkeresed a címet (DNS)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Csoportba foglalás 47">
            <a:extLst>
              <a:ext uri="{FF2B5EF4-FFF2-40B4-BE49-F238E27FC236}">
                <a16:creationId xmlns:a16="http://schemas.microsoft.com/office/drawing/2014/main" id="{BCAFAE1F-A959-4E32-B32E-6ECEF9A888BD}"/>
              </a:ext>
            </a:extLst>
          </p:cNvPr>
          <p:cNvGrpSpPr/>
          <p:nvPr/>
        </p:nvGrpSpPr>
        <p:grpSpPr>
          <a:xfrm>
            <a:off x="6528212" y="4797207"/>
            <a:ext cx="4451846" cy="800100"/>
            <a:chOff x="7084676" y="4148620"/>
            <a:chExt cx="4451846" cy="800100"/>
          </a:xfrm>
        </p:grpSpPr>
        <p:sp>
          <p:nvSpPr>
            <p:cNvPr id="49" name="Freeform: Shape 55">
              <a:extLst>
                <a:ext uri="{FF2B5EF4-FFF2-40B4-BE49-F238E27FC236}">
                  <a16:creationId xmlns:a16="http://schemas.microsoft.com/office/drawing/2014/main" id="{822CA97B-009A-43DD-A767-F3468351E285}"/>
                </a:ext>
              </a:extLst>
            </p:cNvPr>
            <p:cNvSpPr/>
            <p:nvPr/>
          </p:nvSpPr>
          <p:spPr>
            <a:xfrm>
              <a:off x="7084676" y="4148620"/>
              <a:ext cx="4451846" cy="800100"/>
            </a:xfrm>
            <a:custGeom>
              <a:avLst/>
              <a:gdLst>
                <a:gd name="connsiteX0" fmla="*/ 4095750 w 4095750"/>
                <a:gd name="connsiteY0" fmla="*/ 0 h 800100"/>
                <a:gd name="connsiteX1" fmla="*/ 0 w 4095750"/>
                <a:gd name="connsiteY1" fmla="*/ 0 h 800100"/>
                <a:gd name="connsiteX2" fmla="*/ 0 w 4095750"/>
                <a:gd name="connsiteY2" fmla="*/ 800100 h 800100"/>
                <a:gd name="connsiteX3" fmla="*/ 4086225 w 4095750"/>
                <a:gd name="connsiteY3" fmla="*/ 80010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5750" h="800100">
                  <a:moveTo>
                    <a:pt x="4095750" y="0"/>
                  </a:moveTo>
                  <a:lnTo>
                    <a:pt x="0" y="0"/>
                  </a:lnTo>
                  <a:lnTo>
                    <a:pt x="0" y="800100"/>
                  </a:lnTo>
                  <a:lnTo>
                    <a:pt x="4086225" y="800100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32">
              <a:extLst>
                <a:ext uri="{FF2B5EF4-FFF2-40B4-BE49-F238E27FC236}">
                  <a16:creationId xmlns:a16="http://schemas.microsoft.com/office/drawing/2014/main" id="{FAE772C4-D1F1-49AE-ACA1-1509625CE96D}"/>
                </a:ext>
              </a:extLst>
            </p:cNvPr>
            <p:cNvSpPr txBox="1"/>
            <p:nvPr/>
          </p:nvSpPr>
          <p:spPr>
            <a:xfrm>
              <a:off x="7209280" y="4307764"/>
              <a:ext cx="40255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Desszertet rendelsz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0C7326-D30C-41BB-A854-1B1BCD9A1CEF}"/>
              </a:ext>
            </a:extLst>
          </p:cNvPr>
          <p:cNvSpPr/>
          <p:nvPr/>
        </p:nvSpPr>
        <p:spPr>
          <a:xfrm>
            <a:off x="203248" y="6025713"/>
            <a:ext cx="6061365" cy="293793"/>
          </a:xfrm>
          <a:custGeom>
            <a:avLst/>
            <a:gdLst>
              <a:gd name="connsiteX0" fmla="*/ 9211437 w 9211437"/>
              <a:gd name="connsiteY0" fmla="*/ 182213 h 364426"/>
              <a:gd name="connsiteX1" fmla="*/ 4605719 w 9211437"/>
              <a:gd name="connsiteY1" fmla="*/ 364426 h 364426"/>
              <a:gd name="connsiteX2" fmla="*/ 0 w 9211437"/>
              <a:gd name="connsiteY2" fmla="*/ 182213 h 364426"/>
              <a:gd name="connsiteX3" fmla="*/ 4605719 w 9211437"/>
              <a:gd name="connsiteY3" fmla="*/ 0 h 364426"/>
              <a:gd name="connsiteX4" fmla="*/ 9211437 w 9211437"/>
              <a:gd name="connsiteY4" fmla="*/ 182213 h 36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1437" h="364426">
                <a:moveTo>
                  <a:pt x="9211437" y="182213"/>
                </a:moveTo>
                <a:cubicBezTo>
                  <a:pt x="9211437" y="282847"/>
                  <a:pt x="7149387" y="364426"/>
                  <a:pt x="4605719" y="364426"/>
                </a:cubicBezTo>
                <a:cubicBezTo>
                  <a:pt x="2062051" y="364426"/>
                  <a:pt x="0" y="282847"/>
                  <a:pt x="0" y="182213"/>
                </a:cubicBezTo>
                <a:cubicBezTo>
                  <a:pt x="0" y="81579"/>
                  <a:pt x="2062051" y="0"/>
                  <a:pt x="4605719" y="0"/>
                </a:cubicBezTo>
                <a:cubicBezTo>
                  <a:pt x="7149387" y="0"/>
                  <a:pt x="9211437" y="81579"/>
                  <a:pt x="9211437" y="18221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Csoportba foglalás 32">
            <a:extLst>
              <a:ext uri="{FF2B5EF4-FFF2-40B4-BE49-F238E27FC236}">
                <a16:creationId xmlns:a16="http://schemas.microsoft.com/office/drawing/2014/main" id="{F0E996B7-5E70-4933-908E-1DE87E69A715}"/>
              </a:ext>
            </a:extLst>
          </p:cNvPr>
          <p:cNvGrpSpPr/>
          <p:nvPr/>
        </p:nvGrpSpPr>
        <p:grpSpPr>
          <a:xfrm>
            <a:off x="18676" y="1684435"/>
            <a:ext cx="6077323" cy="4249903"/>
            <a:chOff x="759657" y="1929356"/>
            <a:chExt cx="6077323" cy="4249903"/>
          </a:xfrm>
        </p:grpSpPr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178A426B-9F21-4586-AE3C-DCE9875B0D70}"/>
                </a:ext>
              </a:extLst>
            </p:cNvPr>
            <p:cNvGrpSpPr/>
            <p:nvPr/>
          </p:nvGrpSpPr>
          <p:grpSpPr>
            <a:xfrm>
              <a:off x="759657" y="2129418"/>
              <a:ext cx="4525309" cy="4049841"/>
              <a:chOff x="1205912" y="2179592"/>
              <a:chExt cx="4525309" cy="4049841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7C330AD-2089-4627-84AF-179A99D0B94D}"/>
                  </a:ext>
                </a:extLst>
              </p:cNvPr>
              <p:cNvSpPr/>
              <p:nvPr/>
            </p:nvSpPr>
            <p:spPr>
              <a:xfrm>
                <a:off x="1205912" y="2179592"/>
                <a:ext cx="4512433" cy="4045419"/>
              </a:xfrm>
              <a:custGeom>
                <a:avLst/>
                <a:gdLst>
                  <a:gd name="connsiteX0" fmla="*/ 5587607 w 5597304"/>
                  <a:gd name="connsiteY0" fmla="*/ 4328838 h 5018012"/>
                  <a:gd name="connsiteX1" fmla="*/ 5528742 w 5597304"/>
                  <a:gd name="connsiteY1" fmla="*/ 4269116 h 5018012"/>
                  <a:gd name="connsiteX2" fmla="*/ 1619491 w 5597304"/>
                  <a:gd name="connsiteY2" fmla="*/ 4271212 h 5018012"/>
                  <a:gd name="connsiteX3" fmla="*/ 1520241 w 5597304"/>
                  <a:gd name="connsiteY3" fmla="*/ 4191487 h 5018012"/>
                  <a:gd name="connsiteX4" fmla="*/ 1499000 w 5597304"/>
                  <a:gd name="connsiteY4" fmla="*/ 4050898 h 5018012"/>
                  <a:gd name="connsiteX5" fmla="*/ 859777 w 5597304"/>
                  <a:gd name="connsiteY5" fmla="*/ 36777 h 5018012"/>
                  <a:gd name="connsiteX6" fmla="*/ 834631 w 5597304"/>
                  <a:gd name="connsiteY6" fmla="*/ 106 h 5018012"/>
                  <a:gd name="connsiteX7" fmla="*/ 498780 w 5597304"/>
                  <a:gd name="connsiteY7" fmla="*/ 26395 h 5018012"/>
                  <a:gd name="connsiteX8" fmla="*/ 22339 w 5597304"/>
                  <a:gd name="connsiteY8" fmla="*/ 152506 h 5018012"/>
                  <a:gd name="connsiteX9" fmla="*/ 1003 w 5597304"/>
                  <a:gd name="connsiteY9" fmla="*/ 184986 h 5018012"/>
                  <a:gd name="connsiteX10" fmla="*/ 730809 w 5597304"/>
                  <a:gd name="connsiteY10" fmla="*/ 4849760 h 5018012"/>
                  <a:gd name="connsiteX11" fmla="*/ 751954 w 5597304"/>
                  <a:gd name="connsiteY11" fmla="*/ 4970823 h 5018012"/>
                  <a:gd name="connsiteX12" fmla="*/ 810152 w 5597304"/>
                  <a:gd name="connsiteY12" fmla="*/ 5013781 h 5018012"/>
                  <a:gd name="connsiteX13" fmla="*/ 5535600 w 5597304"/>
                  <a:gd name="connsiteY13" fmla="*/ 5017972 h 5018012"/>
                  <a:gd name="connsiteX14" fmla="*/ 5595703 w 5597304"/>
                  <a:gd name="connsiteY14" fmla="*/ 4985015 h 5018012"/>
                  <a:gd name="connsiteX15" fmla="*/ 5587607 w 5597304"/>
                  <a:gd name="connsiteY15" fmla="*/ 4328838 h 5018012"/>
                  <a:gd name="connsiteX16" fmla="*/ 953884 w 5597304"/>
                  <a:gd name="connsiteY16" fmla="*/ 4482952 h 5018012"/>
                  <a:gd name="connsiteX17" fmla="*/ 955885 w 5597304"/>
                  <a:gd name="connsiteY17" fmla="*/ 4483524 h 5018012"/>
                  <a:gd name="connsiteX18" fmla="*/ 953980 w 5597304"/>
                  <a:gd name="connsiteY18" fmla="*/ 4484095 h 5018012"/>
                  <a:gd name="connsiteX19" fmla="*/ 953884 w 5597304"/>
                  <a:gd name="connsiteY19" fmla="*/ 4482952 h 501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597304" h="5018012">
                    <a:moveTo>
                      <a:pt x="5587607" y="4328838"/>
                    </a:moveTo>
                    <a:cubicBezTo>
                      <a:pt x="5590273" y="4281403"/>
                      <a:pt x="5577606" y="4269021"/>
                      <a:pt x="5528742" y="4269116"/>
                    </a:cubicBezTo>
                    <a:cubicBezTo>
                      <a:pt x="4225722" y="4270640"/>
                      <a:pt x="2922607" y="4270164"/>
                      <a:pt x="1619491" y="4271212"/>
                    </a:cubicBezTo>
                    <a:cubicBezTo>
                      <a:pt x="1574724" y="4271212"/>
                      <a:pt x="1526623" y="4263115"/>
                      <a:pt x="1520241" y="4191487"/>
                    </a:cubicBezTo>
                    <a:cubicBezTo>
                      <a:pt x="1516050" y="4144434"/>
                      <a:pt x="1506430" y="4097761"/>
                      <a:pt x="1499000" y="4050898"/>
                    </a:cubicBezTo>
                    <a:cubicBezTo>
                      <a:pt x="1446422" y="3721619"/>
                      <a:pt x="881304" y="166127"/>
                      <a:pt x="859777" y="36777"/>
                    </a:cubicBezTo>
                    <a:cubicBezTo>
                      <a:pt x="857396" y="22395"/>
                      <a:pt x="863302" y="-1799"/>
                      <a:pt x="834631" y="106"/>
                    </a:cubicBezTo>
                    <a:cubicBezTo>
                      <a:pt x="722522" y="7345"/>
                      <a:pt x="608317" y="1440"/>
                      <a:pt x="498780" y="26395"/>
                    </a:cubicBezTo>
                    <a:cubicBezTo>
                      <a:pt x="338665" y="62876"/>
                      <a:pt x="181312" y="111168"/>
                      <a:pt x="22339" y="152506"/>
                    </a:cubicBezTo>
                    <a:cubicBezTo>
                      <a:pt x="622" y="158126"/>
                      <a:pt x="-1949" y="167079"/>
                      <a:pt x="1003" y="184986"/>
                    </a:cubicBezTo>
                    <a:cubicBezTo>
                      <a:pt x="11767" y="251661"/>
                      <a:pt x="733190" y="4837092"/>
                      <a:pt x="730809" y="4849760"/>
                    </a:cubicBezTo>
                    <a:cubicBezTo>
                      <a:pt x="730523" y="4891385"/>
                      <a:pt x="740334" y="4931104"/>
                      <a:pt x="751954" y="4970823"/>
                    </a:cubicBezTo>
                    <a:cubicBezTo>
                      <a:pt x="760813" y="5001017"/>
                      <a:pt x="777481" y="5014067"/>
                      <a:pt x="810152" y="5013781"/>
                    </a:cubicBezTo>
                    <a:cubicBezTo>
                      <a:pt x="900354" y="5013018"/>
                      <a:pt x="5434159" y="5018543"/>
                      <a:pt x="5535600" y="5017972"/>
                    </a:cubicBezTo>
                    <a:cubicBezTo>
                      <a:pt x="5561794" y="5017781"/>
                      <a:pt x="5591893" y="5017114"/>
                      <a:pt x="5595703" y="4985015"/>
                    </a:cubicBezTo>
                    <a:cubicBezTo>
                      <a:pt x="5602942" y="4924341"/>
                      <a:pt x="5583034" y="4410943"/>
                      <a:pt x="5587607" y="4328838"/>
                    </a:cubicBezTo>
                    <a:close/>
                    <a:moveTo>
                      <a:pt x="953884" y="4482952"/>
                    </a:moveTo>
                    <a:cubicBezTo>
                      <a:pt x="954551" y="4483143"/>
                      <a:pt x="955218" y="4483333"/>
                      <a:pt x="955885" y="4483524"/>
                    </a:cubicBezTo>
                    <a:cubicBezTo>
                      <a:pt x="955218" y="4483714"/>
                      <a:pt x="954551" y="4483905"/>
                      <a:pt x="953980" y="4484095"/>
                    </a:cubicBezTo>
                    <a:cubicBezTo>
                      <a:pt x="953980" y="4483714"/>
                      <a:pt x="953980" y="4483333"/>
                      <a:pt x="953884" y="4482952"/>
                    </a:cubicBezTo>
                    <a:close/>
                  </a:path>
                </a:pathLst>
              </a:custGeom>
              <a:solidFill>
                <a:srgbClr val="E8E7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7FD64F9-49AD-4634-A1EF-93E55EDF5066}"/>
                  </a:ext>
                </a:extLst>
              </p:cNvPr>
              <p:cNvSpPr/>
              <p:nvPr/>
            </p:nvSpPr>
            <p:spPr>
              <a:xfrm>
                <a:off x="1233748" y="2312822"/>
                <a:ext cx="4497473" cy="3916611"/>
              </a:xfrm>
              <a:custGeom>
                <a:avLst/>
                <a:gdLst>
                  <a:gd name="connsiteX0" fmla="*/ 5565842 w 5578748"/>
                  <a:gd name="connsiteY0" fmla="*/ 4451708 h 4858236"/>
                  <a:gd name="connsiteX1" fmla="*/ 5576986 w 5578748"/>
                  <a:gd name="connsiteY1" fmla="*/ 4822802 h 4858236"/>
                  <a:gd name="connsiteX2" fmla="*/ 5516884 w 5578748"/>
                  <a:gd name="connsiteY2" fmla="*/ 4855759 h 4858236"/>
                  <a:gd name="connsiteX3" fmla="*/ 5212655 w 5578748"/>
                  <a:gd name="connsiteY3" fmla="*/ 4857568 h 4858236"/>
                  <a:gd name="connsiteX4" fmla="*/ 1599251 w 5578748"/>
                  <a:gd name="connsiteY4" fmla="*/ 4857473 h 4858236"/>
                  <a:gd name="connsiteX5" fmla="*/ 1062136 w 5578748"/>
                  <a:gd name="connsiteY5" fmla="*/ 4854901 h 4858236"/>
                  <a:gd name="connsiteX6" fmla="*/ 791435 w 5578748"/>
                  <a:gd name="connsiteY6" fmla="*/ 4851663 h 4858236"/>
                  <a:gd name="connsiteX7" fmla="*/ 733238 w 5578748"/>
                  <a:gd name="connsiteY7" fmla="*/ 4808705 h 4858236"/>
                  <a:gd name="connsiteX8" fmla="*/ 712092 w 5578748"/>
                  <a:gd name="connsiteY8" fmla="*/ 4687642 h 4858236"/>
                  <a:gd name="connsiteX9" fmla="*/ 643512 w 5578748"/>
                  <a:gd name="connsiteY9" fmla="*/ 4127858 h 4858236"/>
                  <a:gd name="connsiteX10" fmla="*/ 503114 w 5578748"/>
                  <a:gd name="connsiteY10" fmla="*/ 3242890 h 4858236"/>
                  <a:gd name="connsiteX11" fmla="*/ 393481 w 5578748"/>
                  <a:gd name="connsiteY11" fmla="*/ 2555757 h 4858236"/>
                  <a:gd name="connsiteX12" fmla="*/ 303375 w 5578748"/>
                  <a:gd name="connsiteY12" fmla="*/ 1981209 h 4858236"/>
                  <a:gd name="connsiteX13" fmla="*/ 202791 w 5578748"/>
                  <a:gd name="connsiteY13" fmla="*/ 1351892 h 4858236"/>
                  <a:gd name="connsiteX14" fmla="*/ 122209 w 5578748"/>
                  <a:gd name="connsiteY14" fmla="*/ 834399 h 4858236"/>
                  <a:gd name="connsiteX15" fmla="*/ 50200 w 5578748"/>
                  <a:gd name="connsiteY15" fmla="*/ 387390 h 4858236"/>
                  <a:gd name="connsiteX16" fmla="*/ 1242 w 5578748"/>
                  <a:gd name="connsiteY16" fmla="*/ 79542 h 4858236"/>
                  <a:gd name="connsiteX17" fmla="*/ 33626 w 5578748"/>
                  <a:gd name="connsiteY17" fmla="*/ 25440 h 4858236"/>
                  <a:gd name="connsiteX18" fmla="*/ 193266 w 5578748"/>
                  <a:gd name="connsiteY18" fmla="*/ 390 h 4858236"/>
                  <a:gd name="connsiteX19" fmla="*/ 245939 w 5578748"/>
                  <a:gd name="connsiteY19" fmla="*/ 54111 h 4858236"/>
                  <a:gd name="connsiteX20" fmla="*/ 307470 w 5578748"/>
                  <a:gd name="connsiteY20" fmla="*/ 443874 h 4858236"/>
                  <a:gd name="connsiteX21" fmla="*/ 524164 w 5578748"/>
                  <a:gd name="connsiteY21" fmla="*/ 1824522 h 4858236"/>
                  <a:gd name="connsiteX22" fmla="*/ 873446 w 5578748"/>
                  <a:gd name="connsiteY22" fmla="*/ 4050515 h 4858236"/>
                  <a:gd name="connsiteX23" fmla="*/ 918499 w 5578748"/>
                  <a:gd name="connsiteY23" fmla="*/ 4341694 h 4858236"/>
                  <a:gd name="connsiteX24" fmla="*/ 1082139 w 5578748"/>
                  <a:gd name="connsiteY24" fmla="*/ 4428086 h 4858236"/>
                  <a:gd name="connsiteX25" fmla="*/ 5473259 w 5578748"/>
                  <a:gd name="connsiteY25" fmla="*/ 4428181 h 4858236"/>
                  <a:gd name="connsiteX26" fmla="*/ 5565842 w 5578748"/>
                  <a:gd name="connsiteY26" fmla="*/ 4451708 h 4858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578748" h="4858236">
                    <a:moveTo>
                      <a:pt x="5565842" y="4451708"/>
                    </a:moveTo>
                    <a:cubicBezTo>
                      <a:pt x="5566890" y="4514859"/>
                      <a:pt x="5584225" y="4762223"/>
                      <a:pt x="5576986" y="4822802"/>
                    </a:cubicBezTo>
                    <a:cubicBezTo>
                      <a:pt x="5573176" y="4854806"/>
                      <a:pt x="5542982" y="4855568"/>
                      <a:pt x="5516884" y="4855759"/>
                    </a:cubicBezTo>
                    <a:cubicBezTo>
                      <a:pt x="5415442" y="4856330"/>
                      <a:pt x="5314096" y="4857473"/>
                      <a:pt x="5212655" y="4857568"/>
                    </a:cubicBezTo>
                    <a:cubicBezTo>
                      <a:pt x="4008219" y="4858331"/>
                      <a:pt x="2803687" y="4858616"/>
                      <a:pt x="1599251" y="4857473"/>
                    </a:cubicBezTo>
                    <a:cubicBezTo>
                      <a:pt x="1420181" y="4857282"/>
                      <a:pt x="1241111" y="4859283"/>
                      <a:pt x="1062136" y="4854901"/>
                    </a:cubicBezTo>
                    <a:cubicBezTo>
                      <a:pt x="971934" y="4852711"/>
                      <a:pt x="881637" y="4850901"/>
                      <a:pt x="791435" y="4851663"/>
                    </a:cubicBezTo>
                    <a:cubicBezTo>
                      <a:pt x="758765" y="4851948"/>
                      <a:pt x="742096" y="4838899"/>
                      <a:pt x="733238" y="4808705"/>
                    </a:cubicBezTo>
                    <a:cubicBezTo>
                      <a:pt x="721617" y="4768986"/>
                      <a:pt x="711711" y="4729266"/>
                      <a:pt x="712092" y="4687642"/>
                    </a:cubicBezTo>
                    <a:cubicBezTo>
                      <a:pt x="724665" y="4621539"/>
                      <a:pt x="663134" y="4248730"/>
                      <a:pt x="643512" y="4127858"/>
                    </a:cubicBezTo>
                    <a:cubicBezTo>
                      <a:pt x="595697" y="3833059"/>
                      <a:pt x="549596" y="3537975"/>
                      <a:pt x="503114" y="3242890"/>
                    </a:cubicBezTo>
                    <a:cubicBezTo>
                      <a:pt x="467014" y="3013814"/>
                      <a:pt x="430438" y="2784738"/>
                      <a:pt x="393481" y="2555757"/>
                    </a:cubicBezTo>
                    <a:cubicBezTo>
                      <a:pt x="362525" y="2364400"/>
                      <a:pt x="334235" y="2172566"/>
                      <a:pt x="303375" y="1981209"/>
                    </a:cubicBezTo>
                    <a:cubicBezTo>
                      <a:pt x="269561" y="1771468"/>
                      <a:pt x="236414" y="1561632"/>
                      <a:pt x="202791" y="1351892"/>
                    </a:cubicBezTo>
                    <a:cubicBezTo>
                      <a:pt x="175168" y="1179585"/>
                      <a:pt x="148879" y="1006896"/>
                      <a:pt x="122209" y="834399"/>
                    </a:cubicBezTo>
                    <a:cubicBezTo>
                      <a:pt x="99254" y="685237"/>
                      <a:pt x="74203" y="536361"/>
                      <a:pt x="50200" y="387390"/>
                    </a:cubicBezTo>
                    <a:cubicBezTo>
                      <a:pt x="33626" y="284806"/>
                      <a:pt x="18863" y="181936"/>
                      <a:pt x="1242" y="79542"/>
                    </a:cubicBezTo>
                    <a:cubicBezTo>
                      <a:pt x="-3426" y="52587"/>
                      <a:pt x="4575" y="32203"/>
                      <a:pt x="33626" y="25440"/>
                    </a:cubicBezTo>
                    <a:cubicBezTo>
                      <a:pt x="86205" y="13153"/>
                      <a:pt x="139640" y="6105"/>
                      <a:pt x="193266" y="390"/>
                    </a:cubicBezTo>
                    <a:cubicBezTo>
                      <a:pt x="231461" y="-3611"/>
                      <a:pt x="240700" y="23821"/>
                      <a:pt x="245939" y="54111"/>
                    </a:cubicBezTo>
                    <a:cubicBezTo>
                      <a:pt x="268227" y="183746"/>
                      <a:pt x="287087" y="313953"/>
                      <a:pt x="307470" y="443874"/>
                    </a:cubicBezTo>
                    <a:cubicBezTo>
                      <a:pt x="379670" y="904122"/>
                      <a:pt x="452155" y="1364274"/>
                      <a:pt x="524164" y="1824522"/>
                    </a:cubicBezTo>
                    <a:cubicBezTo>
                      <a:pt x="640369" y="2566520"/>
                      <a:pt x="757908" y="3308422"/>
                      <a:pt x="873446" y="4050515"/>
                    </a:cubicBezTo>
                    <a:cubicBezTo>
                      <a:pt x="888591" y="4147575"/>
                      <a:pt x="904878" y="4244444"/>
                      <a:pt x="918499" y="4341694"/>
                    </a:cubicBezTo>
                    <a:cubicBezTo>
                      <a:pt x="930024" y="4423895"/>
                      <a:pt x="1003367" y="4428086"/>
                      <a:pt x="1082139" y="4428086"/>
                    </a:cubicBezTo>
                    <a:cubicBezTo>
                      <a:pt x="2545846" y="4427895"/>
                      <a:pt x="4009552" y="4427895"/>
                      <a:pt x="5473259" y="4428181"/>
                    </a:cubicBezTo>
                    <a:cubicBezTo>
                      <a:pt x="5505644" y="4428181"/>
                      <a:pt x="5541077" y="4419990"/>
                      <a:pt x="5565842" y="4451708"/>
                    </a:cubicBezTo>
                    <a:close/>
                  </a:path>
                </a:pathLst>
              </a:custGeom>
              <a:solidFill>
                <a:srgbClr val="C2B5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4411712-1798-4157-81F1-9933EB5BD593}"/>
                  </a:ext>
                </a:extLst>
              </p:cNvPr>
              <p:cNvSpPr/>
              <p:nvPr/>
            </p:nvSpPr>
            <p:spPr>
              <a:xfrm>
                <a:off x="1449294" y="2226169"/>
                <a:ext cx="934055" cy="3557074"/>
              </a:xfrm>
              <a:custGeom>
                <a:avLst/>
                <a:gdLst>
                  <a:gd name="connsiteX0" fmla="*/ 1157386 w 1158619"/>
                  <a:gd name="connsiteY0" fmla="*/ 4185243 h 4412259"/>
                  <a:gd name="connsiteX1" fmla="*/ 1139003 w 1158619"/>
                  <a:gd name="connsiteY1" fmla="*/ 4228486 h 4412259"/>
                  <a:gd name="connsiteX2" fmla="*/ 816486 w 1158619"/>
                  <a:gd name="connsiteY2" fmla="*/ 4408985 h 4412259"/>
                  <a:gd name="connsiteX3" fmla="*/ 684565 w 1158619"/>
                  <a:gd name="connsiteY3" fmla="*/ 4408890 h 4412259"/>
                  <a:gd name="connsiteX4" fmla="*/ 637988 w 1158619"/>
                  <a:gd name="connsiteY4" fmla="*/ 4156763 h 4412259"/>
                  <a:gd name="connsiteX5" fmla="*/ 1242 w 1158619"/>
                  <a:gd name="connsiteY5" fmla="*/ 145024 h 4412259"/>
                  <a:gd name="connsiteX6" fmla="*/ 23816 w 1158619"/>
                  <a:gd name="connsiteY6" fmla="*/ 107686 h 4412259"/>
                  <a:gd name="connsiteX7" fmla="*/ 465776 w 1158619"/>
                  <a:gd name="connsiteY7" fmla="*/ 1958 h 4412259"/>
                  <a:gd name="connsiteX8" fmla="*/ 495018 w 1158619"/>
                  <a:gd name="connsiteY8" fmla="*/ 27485 h 4412259"/>
                  <a:gd name="connsiteX9" fmla="*/ 1157386 w 1158619"/>
                  <a:gd name="connsiteY9" fmla="*/ 4185243 h 4412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8619" h="4412259">
                    <a:moveTo>
                      <a:pt x="1157386" y="4185243"/>
                    </a:moveTo>
                    <a:cubicBezTo>
                      <a:pt x="1160720" y="4204293"/>
                      <a:pt x="1158148" y="4217914"/>
                      <a:pt x="1139003" y="4228486"/>
                    </a:cubicBezTo>
                    <a:cubicBezTo>
                      <a:pt x="1031180" y="4288018"/>
                      <a:pt x="923928" y="4348692"/>
                      <a:pt x="816486" y="4408985"/>
                    </a:cubicBezTo>
                    <a:cubicBezTo>
                      <a:pt x="772481" y="4413272"/>
                      <a:pt x="728571" y="4413462"/>
                      <a:pt x="684565" y="4408890"/>
                    </a:cubicBezTo>
                    <a:cubicBezTo>
                      <a:pt x="659324" y="4326689"/>
                      <a:pt x="652656" y="4240869"/>
                      <a:pt x="637988" y="4156763"/>
                    </a:cubicBezTo>
                    <a:cubicBezTo>
                      <a:pt x="614842" y="4023890"/>
                      <a:pt x="29436" y="327618"/>
                      <a:pt x="1242" y="145024"/>
                    </a:cubicBezTo>
                    <a:cubicBezTo>
                      <a:pt x="-1521" y="127498"/>
                      <a:pt x="-1806" y="113591"/>
                      <a:pt x="23816" y="107686"/>
                    </a:cubicBezTo>
                    <a:cubicBezTo>
                      <a:pt x="171549" y="74158"/>
                      <a:pt x="318996" y="39106"/>
                      <a:pt x="465776" y="1958"/>
                    </a:cubicBezTo>
                    <a:cubicBezTo>
                      <a:pt x="495780" y="-5662"/>
                      <a:pt x="492255" y="10245"/>
                      <a:pt x="495018" y="27485"/>
                    </a:cubicBezTo>
                    <a:cubicBezTo>
                      <a:pt x="522926" y="200269"/>
                      <a:pt x="1148718" y="4135618"/>
                      <a:pt x="1157386" y="41852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614709F-C1C0-41D4-BB08-D32328E5961C}"/>
                  </a:ext>
                </a:extLst>
              </p:cNvPr>
              <p:cNvSpPr/>
              <p:nvPr/>
            </p:nvSpPr>
            <p:spPr>
              <a:xfrm>
                <a:off x="2591911" y="5666190"/>
                <a:ext cx="2127198" cy="120837"/>
              </a:xfrm>
              <a:custGeom>
                <a:avLst/>
                <a:gdLst>
                  <a:gd name="connsiteX0" fmla="*/ 0 w 2638615"/>
                  <a:gd name="connsiteY0" fmla="*/ 145730 h 149888"/>
                  <a:gd name="connsiteX1" fmla="*/ 85439 w 2638615"/>
                  <a:gd name="connsiteY1" fmla="*/ 17714 h 149888"/>
                  <a:gd name="connsiteX2" fmla="*/ 251936 w 2638615"/>
                  <a:gd name="connsiteY2" fmla="*/ 5237 h 149888"/>
                  <a:gd name="connsiteX3" fmla="*/ 2602992 w 2638615"/>
                  <a:gd name="connsiteY3" fmla="*/ 2665 h 149888"/>
                  <a:gd name="connsiteX4" fmla="*/ 2638616 w 2638615"/>
                  <a:gd name="connsiteY4" fmla="*/ 4189 h 149888"/>
                  <a:gd name="connsiteX5" fmla="*/ 2605850 w 2638615"/>
                  <a:gd name="connsiteY5" fmla="*/ 137920 h 149888"/>
                  <a:gd name="connsiteX6" fmla="*/ 2560415 w 2638615"/>
                  <a:gd name="connsiteY6" fmla="*/ 144302 h 149888"/>
                  <a:gd name="connsiteX7" fmla="*/ 0 w 2638615"/>
                  <a:gd name="connsiteY7" fmla="*/ 145730 h 14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8615" h="149888">
                    <a:moveTo>
                      <a:pt x="0" y="145730"/>
                    </a:moveTo>
                    <a:cubicBezTo>
                      <a:pt x="29908" y="103249"/>
                      <a:pt x="76105" y="29716"/>
                      <a:pt x="85439" y="17714"/>
                    </a:cubicBezTo>
                    <a:cubicBezTo>
                      <a:pt x="102679" y="-4479"/>
                      <a:pt x="159639" y="4094"/>
                      <a:pt x="251936" y="5237"/>
                    </a:cubicBezTo>
                    <a:cubicBezTo>
                      <a:pt x="1050417" y="2665"/>
                      <a:pt x="1820704" y="-3526"/>
                      <a:pt x="2602992" y="2665"/>
                    </a:cubicBezTo>
                    <a:cubicBezTo>
                      <a:pt x="2613946" y="2760"/>
                      <a:pt x="2624995" y="3618"/>
                      <a:pt x="2638616" y="4189"/>
                    </a:cubicBezTo>
                    <a:cubicBezTo>
                      <a:pt x="2628805" y="42194"/>
                      <a:pt x="2615184" y="101630"/>
                      <a:pt x="2605850" y="137920"/>
                    </a:cubicBezTo>
                    <a:cubicBezTo>
                      <a:pt x="2592229" y="150398"/>
                      <a:pt x="2575560" y="144302"/>
                      <a:pt x="2560415" y="144302"/>
                    </a:cubicBezTo>
                    <a:cubicBezTo>
                      <a:pt x="1722406" y="144587"/>
                      <a:pt x="136493" y="155732"/>
                      <a:pt x="0" y="145730"/>
                    </a:cubicBezTo>
                    <a:close/>
                  </a:path>
                </a:pathLst>
              </a:custGeom>
              <a:solidFill>
                <a:srgbClr val="545E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D35FE96-B9DA-4A63-92B3-74E1AFA6C5D7}"/>
                  </a:ext>
                </a:extLst>
              </p:cNvPr>
              <p:cNvSpPr/>
              <p:nvPr/>
            </p:nvSpPr>
            <p:spPr>
              <a:xfrm>
                <a:off x="4885433" y="5666066"/>
                <a:ext cx="476025" cy="121087"/>
              </a:xfrm>
              <a:custGeom>
                <a:avLst/>
                <a:gdLst>
                  <a:gd name="connsiteX0" fmla="*/ 0 w 590470"/>
                  <a:gd name="connsiteY0" fmla="*/ 141121 h 150198"/>
                  <a:gd name="connsiteX1" fmla="*/ 101060 w 590470"/>
                  <a:gd name="connsiteY1" fmla="*/ 55 h 150198"/>
                  <a:gd name="connsiteX2" fmla="*/ 555022 w 590470"/>
                  <a:gd name="connsiteY2" fmla="*/ 2913 h 150198"/>
                  <a:gd name="connsiteX3" fmla="*/ 590169 w 590470"/>
                  <a:gd name="connsiteY3" fmla="*/ 35774 h 150198"/>
                  <a:gd name="connsiteX4" fmla="*/ 588645 w 590470"/>
                  <a:gd name="connsiteY4" fmla="*/ 145026 h 150198"/>
                  <a:gd name="connsiteX5" fmla="*/ 575500 w 590470"/>
                  <a:gd name="connsiteY5" fmla="*/ 149884 h 150198"/>
                  <a:gd name="connsiteX6" fmla="*/ 14574 w 590470"/>
                  <a:gd name="connsiteY6" fmla="*/ 150074 h 150198"/>
                  <a:gd name="connsiteX7" fmla="*/ 0 w 590470"/>
                  <a:gd name="connsiteY7" fmla="*/ 141121 h 15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0470" h="150198">
                    <a:moveTo>
                      <a:pt x="0" y="141121"/>
                    </a:moveTo>
                    <a:cubicBezTo>
                      <a:pt x="8573" y="50347"/>
                      <a:pt x="17145" y="-1945"/>
                      <a:pt x="101060" y="55"/>
                    </a:cubicBezTo>
                    <a:cubicBezTo>
                      <a:pt x="237077" y="3294"/>
                      <a:pt x="418814" y="8437"/>
                      <a:pt x="555022" y="2913"/>
                    </a:cubicBezTo>
                    <a:cubicBezTo>
                      <a:pt x="580834" y="1865"/>
                      <a:pt x="592550" y="7294"/>
                      <a:pt x="590169" y="35774"/>
                    </a:cubicBezTo>
                    <a:cubicBezTo>
                      <a:pt x="587597" y="65683"/>
                      <a:pt x="589026" y="114927"/>
                      <a:pt x="588645" y="145026"/>
                    </a:cubicBezTo>
                    <a:cubicBezTo>
                      <a:pt x="584454" y="147026"/>
                      <a:pt x="580739" y="149884"/>
                      <a:pt x="575500" y="149884"/>
                    </a:cubicBezTo>
                    <a:cubicBezTo>
                      <a:pt x="388525" y="150455"/>
                      <a:pt x="201549" y="150074"/>
                      <a:pt x="14574" y="150074"/>
                    </a:cubicBezTo>
                    <a:cubicBezTo>
                      <a:pt x="7430" y="150074"/>
                      <a:pt x="2477" y="147883"/>
                      <a:pt x="0" y="141121"/>
                    </a:cubicBezTo>
                    <a:close/>
                  </a:path>
                </a:pathLst>
              </a:custGeom>
              <a:solidFill>
                <a:srgbClr val="545E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B41BC0C5-6F3C-40FC-B882-C2C5BE6459B0}"/>
                </a:ext>
              </a:extLst>
            </p:cNvPr>
            <p:cNvGrpSpPr/>
            <p:nvPr/>
          </p:nvGrpSpPr>
          <p:grpSpPr>
            <a:xfrm>
              <a:off x="1501002" y="2118041"/>
              <a:ext cx="2925165" cy="3150558"/>
              <a:chOff x="1947257" y="2168215"/>
              <a:chExt cx="2925165" cy="3150558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B522D50E-028C-4074-8DBF-2F085138BE21}"/>
                  </a:ext>
                </a:extLst>
              </p:cNvPr>
              <p:cNvSpPr/>
              <p:nvPr/>
            </p:nvSpPr>
            <p:spPr>
              <a:xfrm>
                <a:off x="2699955" y="2175279"/>
                <a:ext cx="2172369" cy="3143494"/>
              </a:xfrm>
              <a:custGeom>
                <a:avLst/>
                <a:gdLst>
                  <a:gd name="connsiteX0" fmla="*/ 2683285 w 2694646"/>
                  <a:gd name="connsiteY0" fmla="*/ 1256184 h 3899247"/>
                  <a:gd name="connsiteX1" fmla="*/ 2596512 w 2694646"/>
                  <a:gd name="connsiteY1" fmla="*/ 1115119 h 3899247"/>
                  <a:gd name="connsiteX2" fmla="*/ 2623468 w 2694646"/>
                  <a:gd name="connsiteY2" fmla="*/ 1086734 h 3899247"/>
                  <a:gd name="connsiteX3" fmla="*/ 2590702 w 2694646"/>
                  <a:gd name="connsiteY3" fmla="*/ 839465 h 3899247"/>
                  <a:gd name="connsiteX4" fmla="*/ 2412680 w 2694646"/>
                  <a:gd name="connsiteY4" fmla="*/ 549333 h 3899247"/>
                  <a:gd name="connsiteX5" fmla="*/ 2376580 w 2694646"/>
                  <a:gd name="connsiteY5" fmla="*/ 534570 h 3899247"/>
                  <a:gd name="connsiteX6" fmla="*/ 2370198 w 2694646"/>
                  <a:gd name="connsiteY6" fmla="*/ 532951 h 3899247"/>
                  <a:gd name="connsiteX7" fmla="*/ 2139312 w 2694646"/>
                  <a:gd name="connsiteY7" fmla="*/ 214815 h 3899247"/>
                  <a:gd name="connsiteX8" fmla="*/ 1934715 w 2694646"/>
                  <a:gd name="connsiteY8" fmla="*/ 88323 h 3899247"/>
                  <a:gd name="connsiteX9" fmla="*/ 1176525 w 2694646"/>
                  <a:gd name="connsiteY9" fmla="*/ 35364 h 3899247"/>
                  <a:gd name="connsiteX10" fmla="*/ 683321 w 2694646"/>
                  <a:gd name="connsiteY10" fmla="*/ 300350 h 3899247"/>
                  <a:gd name="connsiteX11" fmla="*/ 610740 w 2694646"/>
                  <a:gd name="connsiteY11" fmla="*/ 384646 h 3899247"/>
                  <a:gd name="connsiteX12" fmla="*/ 463769 w 2694646"/>
                  <a:gd name="connsiteY12" fmla="*/ 843466 h 3899247"/>
                  <a:gd name="connsiteX13" fmla="*/ 524825 w 2694646"/>
                  <a:gd name="connsiteY13" fmla="*/ 1262089 h 3899247"/>
                  <a:gd name="connsiteX14" fmla="*/ 694656 w 2694646"/>
                  <a:gd name="connsiteY14" fmla="*/ 1567080 h 3899247"/>
                  <a:gd name="connsiteX15" fmla="*/ 762092 w 2694646"/>
                  <a:gd name="connsiteY15" fmla="*/ 1883119 h 3899247"/>
                  <a:gd name="connsiteX16" fmla="*/ 747424 w 2694646"/>
                  <a:gd name="connsiteY16" fmla="*/ 2024185 h 3899247"/>
                  <a:gd name="connsiteX17" fmla="*/ 714277 w 2694646"/>
                  <a:gd name="connsiteY17" fmla="*/ 2168584 h 3899247"/>
                  <a:gd name="connsiteX18" fmla="*/ 683797 w 2694646"/>
                  <a:gd name="connsiteY18" fmla="*/ 2263262 h 3899247"/>
                  <a:gd name="connsiteX19" fmla="*/ 593405 w 2694646"/>
                  <a:gd name="connsiteY19" fmla="*/ 2521580 h 3899247"/>
                  <a:gd name="connsiteX20" fmla="*/ 524349 w 2694646"/>
                  <a:gd name="connsiteY20" fmla="*/ 2672170 h 3899247"/>
                  <a:gd name="connsiteX21" fmla="*/ 426527 w 2694646"/>
                  <a:gd name="connsiteY21" fmla="*/ 2786661 h 3899247"/>
                  <a:gd name="connsiteX22" fmla="*/ 92009 w 2694646"/>
                  <a:gd name="connsiteY22" fmla="*/ 3228335 h 3899247"/>
                  <a:gd name="connsiteX23" fmla="*/ 4379 w 2694646"/>
                  <a:gd name="connsiteY23" fmla="*/ 3401690 h 3899247"/>
                  <a:gd name="connsiteX24" fmla="*/ 19905 w 2694646"/>
                  <a:gd name="connsiteY24" fmla="*/ 3453411 h 3899247"/>
                  <a:gd name="connsiteX25" fmla="*/ 1266727 w 2694646"/>
                  <a:gd name="connsiteY25" fmla="*/ 3895752 h 3899247"/>
                  <a:gd name="connsiteX26" fmla="*/ 1892710 w 2694646"/>
                  <a:gd name="connsiteY26" fmla="*/ 3843460 h 3899247"/>
                  <a:gd name="connsiteX27" fmla="*/ 2200653 w 2694646"/>
                  <a:gd name="connsiteY27" fmla="*/ 3747352 h 3899247"/>
                  <a:gd name="connsiteX28" fmla="*/ 2415823 w 2694646"/>
                  <a:gd name="connsiteY28" fmla="*/ 3657627 h 3899247"/>
                  <a:gd name="connsiteX29" fmla="*/ 2285140 w 2694646"/>
                  <a:gd name="connsiteY29" fmla="*/ 3452935 h 3899247"/>
                  <a:gd name="connsiteX30" fmla="*/ 2225133 w 2694646"/>
                  <a:gd name="connsiteY30" fmla="*/ 3165280 h 3899247"/>
                  <a:gd name="connsiteX31" fmla="*/ 1906903 w 2694646"/>
                  <a:gd name="connsiteY31" fmla="*/ 2489671 h 3899247"/>
                  <a:gd name="connsiteX32" fmla="*/ 1882042 w 2694646"/>
                  <a:gd name="connsiteY32" fmla="*/ 2434903 h 3899247"/>
                  <a:gd name="connsiteX33" fmla="*/ 1910522 w 2694646"/>
                  <a:gd name="connsiteY33" fmla="*/ 2317078 h 3899247"/>
                  <a:gd name="connsiteX34" fmla="*/ 1959766 w 2694646"/>
                  <a:gd name="connsiteY34" fmla="*/ 2187824 h 3899247"/>
                  <a:gd name="connsiteX35" fmla="*/ 2013677 w 2694646"/>
                  <a:gd name="connsiteY35" fmla="*/ 2178490 h 3899247"/>
                  <a:gd name="connsiteX36" fmla="*/ 2329050 w 2694646"/>
                  <a:gd name="connsiteY36" fmla="*/ 2184490 h 3899247"/>
                  <a:gd name="connsiteX37" fmla="*/ 2491261 w 2694646"/>
                  <a:gd name="connsiteY37" fmla="*/ 1933411 h 3899247"/>
                  <a:gd name="connsiteX38" fmla="*/ 2488118 w 2694646"/>
                  <a:gd name="connsiteY38" fmla="*/ 1919600 h 3899247"/>
                  <a:gd name="connsiteX39" fmla="*/ 2519550 w 2694646"/>
                  <a:gd name="connsiteY39" fmla="*/ 1757103 h 3899247"/>
                  <a:gd name="connsiteX40" fmla="*/ 2519836 w 2694646"/>
                  <a:gd name="connsiteY40" fmla="*/ 1692715 h 3899247"/>
                  <a:gd name="connsiteX41" fmla="*/ 2527647 w 2694646"/>
                  <a:gd name="connsiteY41" fmla="*/ 1626611 h 3899247"/>
                  <a:gd name="connsiteX42" fmla="*/ 2539172 w 2694646"/>
                  <a:gd name="connsiteY42" fmla="*/ 1541934 h 3899247"/>
                  <a:gd name="connsiteX43" fmla="*/ 2509930 w 2694646"/>
                  <a:gd name="connsiteY43" fmla="*/ 1467829 h 3899247"/>
                  <a:gd name="connsiteX44" fmla="*/ 2555936 w 2694646"/>
                  <a:gd name="connsiteY44" fmla="*/ 1397440 h 3899247"/>
                  <a:gd name="connsiteX45" fmla="*/ 2648519 w 2694646"/>
                  <a:gd name="connsiteY45" fmla="*/ 1362769 h 3899247"/>
                  <a:gd name="connsiteX46" fmla="*/ 2683285 w 2694646"/>
                  <a:gd name="connsiteY46" fmla="*/ 1256184 h 389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694646" h="3899247">
                    <a:moveTo>
                      <a:pt x="2683285" y="1256184"/>
                    </a:moveTo>
                    <a:cubicBezTo>
                      <a:pt x="2662140" y="1204368"/>
                      <a:pt x="2626802" y="1161315"/>
                      <a:pt x="2596512" y="1115119"/>
                    </a:cubicBezTo>
                    <a:cubicBezTo>
                      <a:pt x="2612514" y="1112261"/>
                      <a:pt x="2619753" y="1102736"/>
                      <a:pt x="2623468" y="1086734"/>
                    </a:cubicBezTo>
                    <a:cubicBezTo>
                      <a:pt x="2643566" y="1000056"/>
                      <a:pt x="2630897" y="917951"/>
                      <a:pt x="2590702" y="839465"/>
                    </a:cubicBezTo>
                    <a:cubicBezTo>
                      <a:pt x="2538886" y="738214"/>
                      <a:pt x="2476021" y="643631"/>
                      <a:pt x="2412680" y="549333"/>
                    </a:cubicBezTo>
                    <a:cubicBezTo>
                      <a:pt x="2404107" y="536570"/>
                      <a:pt x="2396773" y="519330"/>
                      <a:pt x="2376580" y="534570"/>
                    </a:cubicBezTo>
                    <a:cubicBezTo>
                      <a:pt x="2374580" y="533427"/>
                      <a:pt x="2372484" y="532951"/>
                      <a:pt x="2370198" y="532951"/>
                    </a:cubicBezTo>
                    <a:cubicBezTo>
                      <a:pt x="2323431" y="405030"/>
                      <a:pt x="2246945" y="298635"/>
                      <a:pt x="2139312" y="214815"/>
                    </a:cubicBezTo>
                    <a:cubicBezTo>
                      <a:pt x="2079305" y="159380"/>
                      <a:pt x="2009106" y="119851"/>
                      <a:pt x="1934715" y="88323"/>
                    </a:cubicBezTo>
                    <a:cubicBezTo>
                      <a:pt x="1688304" y="-16261"/>
                      <a:pt x="1433986" y="-19881"/>
                      <a:pt x="1176525" y="35364"/>
                    </a:cubicBezTo>
                    <a:cubicBezTo>
                      <a:pt x="986978" y="76036"/>
                      <a:pt x="818766" y="158237"/>
                      <a:pt x="683321" y="300350"/>
                    </a:cubicBezTo>
                    <a:cubicBezTo>
                      <a:pt x="654365" y="324353"/>
                      <a:pt x="634267" y="355976"/>
                      <a:pt x="610740" y="384646"/>
                    </a:cubicBezTo>
                    <a:cubicBezTo>
                      <a:pt x="496726" y="589434"/>
                      <a:pt x="468151" y="708210"/>
                      <a:pt x="463769" y="843466"/>
                    </a:cubicBezTo>
                    <a:cubicBezTo>
                      <a:pt x="453197" y="987483"/>
                      <a:pt x="482343" y="1125501"/>
                      <a:pt x="524825" y="1262089"/>
                    </a:cubicBezTo>
                    <a:cubicBezTo>
                      <a:pt x="560258" y="1376008"/>
                      <a:pt x="634362" y="1467639"/>
                      <a:pt x="694656" y="1567080"/>
                    </a:cubicBezTo>
                    <a:cubicBezTo>
                      <a:pt x="754187" y="1665282"/>
                      <a:pt x="783809" y="1767676"/>
                      <a:pt x="762092" y="1883119"/>
                    </a:cubicBezTo>
                    <a:cubicBezTo>
                      <a:pt x="753425" y="1929411"/>
                      <a:pt x="752091" y="1977131"/>
                      <a:pt x="747424" y="2024185"/>
                    </a:cubicBezTo>
                    <a:cubicBezTo>
                      <a:pt x="732184" y="2075429"/>
                      <a:pt x="725898" y="2118482"/>
                      <a:pt x="714277" y="2168584"/>
                    </a:cubicBezTo>
                    <a:cubicBezTo>
                      <a:pt x="703704" y="2192777"/>
                      <a:pt x="691322" y="2234306"/>
                      <a:pt x="683797" y="2263262"/>
                    </a:cubicBezTo>
                    <a:cubicBezTo>
                      <a:pt x="631600" y="2341653"/>
                      <a:pt x="593024" y="2424330"/>
                      <a:pt x="593405" y="2521580"/>
                    </a:cubicBezTo>
                    <a:cubicBezTo>
                      <a:pt x="593691" y="2581302"/>
                      <a:pt x="564639" y="2629689"/>
                      <a:pt x="524349" y="2672170"/>
                    </a:cubicBezTo>
                    <a:cubicBezTo>
                      <a:pt x="489773" y="2708651"/>
                      <a:pt x="454340" y="2744370"/>
                      <a:pt x="426527" y="2786661"/>
                    </a:cubicBezTo>
                    <a:cubicBezTo>
                      <a:pt x="291367" y="2916010"/>
                      <a:pt x="188307" y="3069649"/>
                      <a:pt x="92009" y="3228335"/>
                    </a:cubicBezTo>
                    <a:cubicBezTo>
                      <a:pt x="58385" y="3283771"/>
                      <a:pt x="26667" y="3340254"/>
                      <a:pt x="4379" y="3401690"/>
                    </a:cubicBezTo>
                    <a:cubicBezTo>
                      <a:pt x="-4003" y="3424645"/>
                      <a:pt x="-1146" y="3438647"/>
                      <a:pt x="19905" y="3453411"/>
                    </a:cubicBezTo>
                    <a:cubicBezTo>
                      <a:pt x="389284" y="3711253"/>
                      <a:pt x="816290" y="3870892"/>
                      <a:pt x="1266727" y="3895752"/>
                    </a:cubicBezTo>
                    <a:cubicBezTo>
                      <a:pt x="1476372" y="3907277"/>
                      <a:pt x="1687923" y="3890418"/>
                      <a:pt x="1892710" y="3843460"/>
                    </a:cubicBezTo>
                    <a:cubicBezTo>
                      <a:pt x="1997675" y="3819457"/>
                      <a:pt x="2100831" y="3787548"/>
                      <a:pt x="2200653" y="3747352"/>
                    </a:cubicBezTo>
                    <a:cubicBezTo>
                      <a:pt x="2227228" y="3736684"/>
                      <a:pt x="2395344" y="3640768"/>
                      <a:pt x="2415823" y="3657627"/>
                    </a:cubicBezTo>
                    <a:cubicBezTo>
                      <a:pt x="2347529" y="3601429"/>
                      <a:pt x="2308286" y="3532183"/>
                      <a:pt x="2285140" y="3452935"/>
                    </a:cubicBezTo>
                    <a:cubicBezTo>
                      <a:pt x="2257613" y="3358637"/>
                      <a:pt x="2243992" y="3261387"/>
                      <a:pt x="2225133" y="3165280"/>
                    </a:cubicBezTo>
                    <a:cubicBezTo>
                      <a:pt x="2175507" y="2913343"/>
                      <a:pt x="2098260" y="2674837"/>
                      <a:pt x="1906903" y="2489671"/>
                    </a:cubicBezTo>
                    <a:cubicBezTo>
                      <a:pt x="1891948" y="2475193"/>
                      <a:pt x="1881566" y="2457096"/>
                      <a:pt x="1882042" y="2434903"/>
                    </a:cubicBezTo>
                    <a:cubicBezTo>
                      <a:pt x="1894234" y="2396612"/>
                      <a:pt x="1917761" y="2365180"/>
                      <a:pt x="1910522" y="2317078"/>
                    </a:cubicBezTo>
                    <a:cubicBezTo>
                      <a:pt x="1903950" y="2273454"/>
                      <a:pt x="1937954" y="2229353"/>
                      <a:pt x="1959766" y="2187824"/>
                    </a:cubicBezTo>
                    <a:cubicBezTo>
                      <a:pt x="1975768" y="2173441"/>
                      <a:pt x="1995294" y="2178204"/>
                      <a:pt x="2013677" y="2178490"/>
                    </a:cubicBezTo>
                    <a:cubicBezTo>
                      <a:pt x="2118834" y="2180204"/>
                      <a:pt x="2223894" y="2182490"/>
                      <a:pt x="2329050" y="2184490"/>
                    </a:cubicBezTo>
                    <a:cubicBezTo>
                      <a:pt x="2479355" y="2157154"/>
                      <a:pt x="2530980" y="2077239"/>
                      <a:pt x="2491261" y="1933411"/>
                    </a:cubicBezTo>
                    <a:cubicBezTo>
                      <a:pt x="2490023" y="1928839"/>
                      <a:pt x="2490118" y="1923696"/>
                      <a:pt x="2488118" y="1919600"/>
                    </a:cubicBezTo>
                    <a:cubicBezTo>
                      <a:pt x="2457352" y="1857402"/>
                      <a:pt x="2468687" y="1803109"/>
                      <a:pt x="2519550" y="1757103"/>
                    </a:cubicBezTo>
                    <a:cubicBezTo>
                      <a:pt x="2544220" y="1734815"/>
                      <a:pt x="2541934" y="1713193"/>
                      <a:pt x="2519836" y="1692715"/>
                    </a:cubicBezTo>
                    <a:cubicBezTo>
                      <a:pt x="2490975" y="1665949"/>
                      <a:pt x="2496786" y="1647185"/>
                      <a:pt x="2527647" y="1626611"/>
                    </a:cubicBezTo>
                    <a:cubicBezTo>
                      <a:pt x="2561365" y="1604132"/>
                      <a:pt x="2565651" y="1574509"/>
                      <a:pt x="2539172" y="1541934"/>
                    </a:cubicBezTo>
                    <a:cubicBezTo>
                      <a:pt x="2521741" y="1520407"/>
                      <a:pt x="2515645" y="1494023"/>
                      <a:pt x="2509930" y="1467829"/>
                    </a:cubicBezTo>
                    <a:cubicBezTo>
                      <a:pt x="2498500" y="1415918"/>
                      <a:pt x="2504310" y="1406584"/>
                      <a:pt x="2555936" y="1397440"/>
                    </a:cubicBezTo>
                    <a:cubicBezTo>
                      <a:pt x="2589083" y="1391534"/>
                      <a:pt x="2619944" y="1380485"/>
                      <a:pt x="2648519" y="1362769"/>
                    </a:cubicBezTo>
                    <a:cubicBezTo>
                      <a:pt x="2697096" y="1332860"/>
                      <a:pt x="2704811" y="1308857"/>
                      <a:pt x="2683285" y="125618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EEAEF354-FBB2-40B8-9FA5-530761834EF5}"/>
                  </a:ext>
                </a:extLst>
              </p:cNvPr>
              <p:cNvSpPr/>
              <p:nvPr/>
            </p:nvSpPr>
            <p:spPr>
              <a:xfrm>
                <a:off x="3160202" y="2346605"/>
                <a:ext cx="1712220" cy="1589996"/>
              </a:xfrm>
              <a:custGeom>
                <a:avLst/>
                <a:gdLst>
                  <a:gd name="connsiteX0" fmla="*/ 2112576 w 2123869"/>
                  <a:gd name="connsiteY0" fmla="*/ 1043954 h 1972260"/>
                  <a:gd name="connsiteX1" fmla="*/ 2025804 w 2123869"/>
                  <a:gd name="connsiteY1" fmla="*/ 902889 h 1972260"/>
                  <a:gd name="connsiteX2" fmla="*/ 2018184 w 2123869"/>
                  <a:gd name="connsiteY2" fmla="*/ 896222 h 1972260"/>
                  <a:gd name="connsiteX3" fmla="*/ 1994085 w 2123869"/>
                  <a:gd name="connsiteY3" fmla="*/ 858503 h 1972260"/>
                  <a:gd name="connsiteX4" fmla="*/ 1990657 w 2123869"/>
                  <a:gd name="connsiteY4" fmla="*/ 858503 h 1972260"/>
                  <a:gd name="connsiteX5" fmla="*/ 1843686 w 2123869"/>
                  <a:gd name="connsiteY5" fmla="*/ 657335 h 1972260"/>
                  <a:gd name="connsiteX6" fmla="*/ 1830637 w 2123869"/>
                  <a:gd name="connsiteY6" fmla="*/ 606281 h 1972260"/>
                  <a:gd name="connsiteX7" fmla="*/ 1842162 w 2123869"/>
                  <a:gd name="connsiteY7" fmla="*/ 486932 h 1972260"/>
                  <a:gd name="connsiteX8" fmla="*/ 1848067 w 2123869"/>
                  <a:gd name="connsiteY8" fmla="*/ 481693 h 1972260"/>
                  <a:gd name="connsiteX9" fmla="*/ 1805871 w 2123869"/>
                  <a:gd name="connsiteY9" fmla="*/ 322340 h 1972260"/>
                  <a:gd name="connsiteX10" fmla="*/ 1799490 w 2123869"/>
                  <a:gd name="connsiteY10" fmla="*/ 320721 h 1972260"/>
                  <a:gd name="connsiteX11" fmla="*/ 1799490 w 2123869"/>
                  <a:gd name="connsiteY11" fmla="*/ 320721 h 1972260"/>
                  <a:gd name="connsiteX12" fmla="*/ 1568604 w 2123869"/>
                  <a:gd name="connsiteY12" fmla="*/ 2586 h 1972260"/>
                  <a:gd name="connsiteX13" fmla="*/ 1494404 w 2123869"/>
                  <a:gd name="connsiteY13" fmla="*/ 12111 h 1972260"/>
                  <a:gd name="connsiteX14" fmla="*/ 902997 w 2123869"/>
                  <a:gd name="connsiteY14" fmla="*/ 124220 h 1972260"/>
                  <a:gd name="connsiteX15" fmla="*/ 182526 w 2123869"/>
                  <a:gd name="connsiteY15" fmla="*/ 81929 h 1972260"/>
                  <a:gd name="connsiteX16" fmla="*/ 112517 w 2123869"/>
                  <a:gd name="connsiteY16" fmla="*/ 88121 h 1972260"/>
                  <a:gd name="connsiteX17" fmla="*/ 39936 w 2123869"/>
                  <a:gd name="connsiteY17" fmla="*/ 172417 h 1972260"/>
                  <a:gd name="connsiteX18" fmla="*/ 35936 w 2123869"/>
                  <a:gd name="connsiteY18" fmla="*/ 190514 h 1972260"/>
                  <a:gd name="connsiteX19" fmla="*/ 5075 w 2123869"/>
                  <a:gd name="connsiteY19" fmla="*/ 516079 h 1972260"/>
                  <a:gd name="connsiteX20" fmla="*/ 3741 w 2123869"/>
                  <a:gd name="connsiteY20" fmla="*/ 557608 h 1972260"/>
                  <a:gd name="connsiteX21" fmla="*/ 57462 w 2123869"/>
                  <a:gd name="connsiteY21" fmla="*/ 565037 h 1972260"/>
                  <a:gd name="connsiteX22" fmla="*/ 96705 w 2123869"/>
                  <a:gd name="connsiteY22" fmla="*/ 605138 h 1972260"/>
                  <a:gd name="connsiteX23" fmla="*/ 154332 w 2123869"/>
                  <a:gd name="connsiteY23" fmla="*/ 1031381 h 1972260"/>
                  <a:gd name="connsiteX24" fmla="*/ 982149 w 2123869"/>
                  <a:gd name="connsiteY24" fmla="*/ 1471817 h 1972260"/>
                  <a:gd name="connsiteX25" fmla="*/ 1046539 w 2123869"/>
                  <a:gd name="connsiteY25" fmla="*/ 1455244 h 1972260"/>
                  <a:gd name="connsiteX26" fmla="*/ 1406297 w 2123869"/>
                  <a:gd name="connsiteY26" fmla="*/ 1246646 h 1972260"/>
                  <a:gd name="connsiteX27" fmla="*/ 1520217 w 2123869"/>
                  <a:gd name="connsiteY27" fmla="*/ 1106629 h 1972260"/>
                  <a:gd name="connsiteX28" fmla="*/ 1539076 w 2123869"/>
                  <a:gd name="connsiteY28" fmla="*/ 1123583 h 1972260"/>
                  <a:gd name="connsiteX29" fmla="*/ 1598131 w 2123869"/>
                  <a:gd name="connsiteY29" fmla="*/ 1278460 h 1972260"/>
                  <a:gd name="connsiteX30" fmla="*/ 1735196 w 2123869"/>
                  <a:gd name="connsiteY30" fmla="*/ 1917206 h 1972260"/>
                  <a:gd name="connsiteX31" fmla="*/ 1758246 w 2123869"/>
                  <a:gd name="connsiteY31" fmla="*/ 1972261 h 1972260"/>
                  <a:gd name="connsiteX32" fmla="*/ 1920457 w 2123869"/>
                  <a:gd name="connsiteY32" fmla="*/ 1721182 h 1972260"/>
                  <a:gd name="connsiteX33" fmla="*/ 1917314 w 2123869"/>
                  <a:gd name="connsiteY33" fmla="*/ 1707371 h 1972260"/>
                  <a:gd name="connsiteX34" fmla="*/ 1948746 w 2123869"/>
                  <a:gd name="connsiteY34" fmla="*/ 1544874 h 1972260"/>
                  <a:gd name="connsiteX35" fmla="*/ 1949032 w 2123869"/>
                  <a:gd name="connsiteY35" fmla="*/ 1480485 h 1972260"/>
                  <a:gd name="connsiteX36" fmla="*/ 1956843 w 2123869"/>
                  <a:gd name="connsiteY36" fmla="*/ 1414382 h 1972260"/>
                  <a:gd name="connsiteX37" fmla="*/ 1968368 w 2123869"/>
                  <a:gd name="connsiteY37" fmla="*/ 1329704 h 1972260"/>
                  <a:gd name="connsiteX38" fmla="*/ 1939126 w 2123869"/>
                  <a:gd name="connsiteY38" fmla="*/ 1255600 h 1972260"/>
                  <a:gd name="connsiteX39" fmla="*/ 1985132 w 2123869"/>
                  <a:gd name="connsiteY39" fmla="*/ 1185210 h 1972260"/>
                  <a:gd name="connsiteX40" fmla="*/ 2077715 w 2123869"/>
                  <a:gd name="connsiteY40" fmla="*/ 1150539 h 1972260"/>
                  <a:gd name="connsiteX41" fmla="*/ 2112576 w 2123869"/>
                  <a:gd name="connsiteY41" fmla="*/ 1043954 h 1972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123869" h="1972260">
                    <a:moveTo>
                      <a:pt x="2112576" y="1043954"/>
                    </a:moveTo>
                    <a:cubicBezTo>
                      <a:pt x="2091431" y="992138"/>
                      <a:pt x="2056093" y="949085"/>
                      <a:pt x="2025804" y="902889"/>
                    </a:cubicBezTo>
                    <a:cubicBezTo>
                      <a:pt x="2023708" y="899936"/>
                      <a:pt x="2021137" y="897841"/>
                      <a:pt x="2018184" y="896222"/>
                    </a:cubicBezTo>
                    <a:cubicBezTo>
                      <a:pt x="2023899" y="876029"/>
                      <a:pt x="2011040" y="866123"/>
                      <a:pt x="1994085" y="858503"/>
                    </a:cubicBezTo>
                    <a:cubicBezTo>
                      <a:pt x="1992942" y="858407"/>
                      <a:pt x="1991799" y="858503"/>
                      <a:pt x="1990657" y="858503"/>
                    </a:cubicBezTo>
                    <a:cubicBezTo>
                      <a:pt x="1941603" y="791542"/>
                      <a:pt x="1892358" y="724581"/>
                      <a:pt x="1843686" y="657335"/>
                    </a:cubicBezTo>
                    <a:cubicBezTo>
                      <a:pt x="1832923" y="642380"/>
                      <a:pt x="1819683" y="628188"/>
                      <a:pt x="1830637" y="606281"/>
                    </a:cubicBezTo>
                    <a:cubicBezTo>
                      <a:pt x="1849687" y="568181"/>
                      <a:pt x="1846924" y="527509"/>
                      <a:pt x="1842162" y="486932"/>
                    </a:cubicBezTo>
                    <a:cubicBezTo>
                      <a:pt x="1844257" y="485504"/>
                      <a:pt x="1846257" y="483789"/>
                      <a:pt x="1848067" y="481693"/>
                    </a:cubicBezTo>
                    <a:cubicBezTo>
                      <a:pt x="1853115" y="423496"/>
                      <a:pt x="1839399" y="370346"/>
                      <a:pt x="1805871" y="322340"/>
                    </a:cubicBezTo>
                    <a:cubicBezTo>
                      <a:pt x="1803871" y="321197"/>
                      <a:pt x="1801776" y="320721"/>
                      <a:pt x="1799490" y="320721"/>
                    </a:cubicBezTo>
                    <a:cubicBezTo>
                      <a:pt x="1799490" y="320721"/>
                      <a:pt x="1799490" y="320721"/>
                      <a:pt x="1799490" y="320721"/>
                    </a:cubicBezTo>
                    <a:cubicBezTo>
                      <a:pt x="1752722" y="192800"/>
                      <a:pt x="1676236" y="86406"/>
                      <a:pt x="1568604" y="2586"/>
                    </a:cubicBezTo>
                    <a:cubicBezTo>
                      <a:pt x="1542505" y="-4462"/>
                      <a:pt x="1518693" y="4301"/>
                      <a:pt x="1494404" y="12111"/>
                    </a:cubicBezTo>
                    <a:cubicBezTo>
                      <a:pt x="1302094" y="74690"/>
                      <a:pt x="1105498" y="116886"/>
                      <a:pt x="902997" y="124220"/>
                    </a:cubicBezTo>
                    <a:cubicBezTo>
                      <a:pt x="661728" y="132983"/>
                      <a:pt x="421984" y="107933"/>
                      <a:pt x="182526" y="81929"/>
                    </a:cubicBezTo>
                    <a:cubicBezTo>
                      <a:pt x="158237" y="79262"/>
                      <a:pt x="135282" y="79548"/>
                      <a:pt x="112517" y="88121"/>
                    </a:cubicBezTo>
                    <a:cubicBezTo>
                      <a:pt x="83561" y="112123"/>
                      <a:pt x="63463" y="143747"/>
                      <a:pt x="39936" y="172417"/>
                    </a:cubicBezTo>
                    <a:cubicBezTo>
                      <a:pt x="36793" y="178037"/>
                      <a:pt x="34507" y="184323"/>
                      <a:pt x="35936" y="190514"/>
                    </a:cubicBezTo>
                    <a:cubicBezTo>
                      <a:pt x="61939" y="302528"/>
                      <a:pt x="40413" y="409875"/>
                      <a:pt x="5075" y="516079"/>
                    </a:cubicBezTo>
                    <a:cubicBezTo>
                      <a:pt x="598" y="529604"/>
                      <a:pt x="-3021" y="543511"/>
                      <a:pt x="3741" y="557608"/>
                    </a:cubicBezTo>
                    <a:cubicBezTo>
                      <a:pt x="19743" y="573705"/>
                      <a:pt x="39365" y="568943"/>
                      <a:pt x="57462" y="565037"/>
                    </a:cubicBezTo>
                    <a:cubicBezTo>
                      <a:pt x="93372" y="557322"/>
                      <a:pt x="101849" y="570848"/>
                      <a:pt x="96705" y="605138"/>
                    </a:cubicBezTo>
                    <a:cubicBezTo>
                      <a:pt x="74607" y="752585"/>
                      <a:pt x="95658" y="893555"/>
                      <a:pt x="154332" y="1031381"/>
                    </a:cubicBezTo>
                    <a:cubicBezTo>
                      <a:pt x="287491" y="1343897"/>
                      <a:pt x="648774" y="1537826"/>
                      <a:pt x="982149" y="1471817"/>
                    </a:cubicBezTo>
                    <a:cubicBezTo>
                      <a:pt x="1003390" y="1465055"/>
                      <a:pt x="1025107" y="1460578"/>
                      <a:pt x="1046539" y="1455244"/>
                    </a:cubicBezTo>
                    <a:cubicBezTo>
                      <a:pt x="1186461" y="1420192"/>
                      <a:pt x="1310571" y="1358470"/>
                      <a:pt x="1406297" y="1246646"/>
                    </a:cubicBezTo>
                    <a:cubicBezTo>
                      <a:pt x="1445446" y="1200926"/>
                      <a:pt x="1480878" y="1152349"/>
                      <a:pt x="1520217" y="1106629"/>
                    </a:cubicBezTo>
                    <a:cubicBezTo>
                      <a:pt x="1532980" y="1104914"/>
                      <a:pt x="1535838" y="1115297"/>
                      <a:pt x="1539076" y="1123583"/>
                    </a:cubicBezTo>
                    <a:cubicBezTo>
                      <a:pt x="1559555" y="1174923"/>
                      <a:pt x="1581558" y="1225596"/>
                      <a:pt x="1598131" y="1278460"/>
                    </a:cubicBezTo>
                    <a:cubicBezTo>
                      <a:pt x="1663282" y="1487248"/>
                      <a:pt x="1702430" y="1701465"/>
                      <a:pt x="1735196" y="1917206"/>
                    </a:cubicBezTo>
                    <a:cubicBezTo>
                      <a:pt x="1738339" y="1937590"/>
                      <a:pt x="1739958" y="1958354"/>
                      <a:pt x="1758246" y="1972261"/>
                    </a:cubicBezTo>
                    <a:cubicBezTo>
                      <a:pt x="1908646" y="1944924"/>
                      <a:pt x="1960176" y="1865009"/>
                      <a:pt x="1920457" y="1721182"/>
                    </a:cubicBezTo>
                    <a:cubicBezTo>
                      <a:pt x="1919219" y="1716610"/>
                      <a:pt x="1919314" y="1711466"/>
                      <a:pt x="1917314" y="1707371"/>
                    </a:cubicBezTo>
                    <a:cubicBezTo>
                      <a:pt x="1886548" y="1645172"/>
                      <a:pt x="1897883" y="1590880"/>
                      <a:pt x="1948746" y="1544874"/>
                    </a:cubicBezTo>
                    <a:cubicBezTo>
                      <a:pt x="1973416" y="1522586"/>
                      <a:pt x="1971130" y="1500964"/>
                      <a:pt x="1949032" y="1480485"/>
                    </a:cubicBezTo>
                    <a:cubicBezTo>
                      <a:pt x="1920171" y="1453720"/>
                      <a:pt x="1925982" y="1434956"/>
                      <a:pt x="1956843" y="1414382"/>
                    </a:cubicBezTo>
                    <a:cubicBezTo>
                      <a:pt x="1990561" y="1391903"/>
                      <a:pt x="1994848" y="1362280"/>
                      <a:pt x="1968368" y="1329704"/>
                    </a:cubicBezTo>
                    <a:cubicBezTo>
                      <a:pt x="1950937" y="1308178"/>
                      <a:pt x="1944841" y="1281794"/>
                      <a:pt x="1939126" y="1255600"/>
                    </a:cubicBezTo>
                    <a:cubicBezTo>
                      <a:pt x="1927696" y="1203689"/>
                      <a:pt x="1933507" y="1194354"/>
                      <a:pt x="1985132" y="1185210"/>
                    </a:cubicBezTo>
                    <a:cubicBezTo>
                      <a:pt x="2018279" y="1179305"/>
                      <a:pt x="2049140" y="1168256"/>
                      <a:pt x="2077715" y="1150539"/>
                    </a:cubicBezTo>
                    <a:cubicBezTo>
                      <a:pt x="2126292" y="1120631"/>
                      <a:pt x="2134008" y="1096628"/>
                      <a:pt x="2112576" y="1043954"/>
                    </a:cubicBezTo>
                    <a:close/>
                  </a:path>
                </a:pathLst>
              </a:custGeom>
              <a:solidFill>
                <a:srgbClr val="F7B89A"/>
              </a:solidFill>
              <a:ln w="51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23E818A-7D8F-4169-8ECC-63AF28951C8A}"/>
                  </a:ext>
                </a:extLst>
              </p:cNvPr>
              <p:cNvSpPr/>
              <p:nvPr/>
            </p:nvSpPr>
            <p:spPr>
              <a:xfrm>
                <a:off x="3078332" y="4364487"/>
                <a:ext cx="1096441" cy="946826"/>
              </a:xfrm>
              <a:custGeom>
                <a:avLst/>
                <a:gdLst>
                  <a:gd name="connsiteX0" fmla="*/ 1345830 w 1360045"/>
                  <a:gd name="connsiteY0" fmla="*/ 1134214 h 1174460"/>
                  <a:gd name="connsiteX1" fmla="*/ 798428 w 1360045"/>
                  <a:gd name="connsiteY1" fmla="*/ 1171171 h 1174460"/>
                  <a:gd name="connsiteX2" fmla="*/ 49192 w 1360045"/>
                  <a:gd name="connsiteY2" fmla="*/ 1004388 h 1174460"/>
                  <a:gd name="connsiteX3" fmla="*/ 12235 w 1360045"/>
                  <a:gd name="connsiteY3" fmla="*/ 979147 h 1174460"/>
                  <a:gd name="connsiteX4" fmla="*/ 1376 w 1360045"/>
                  <a:gd name="connsiteY4" fmla="*/ 919901 h 1174460"/>
                  <a:gd name="connsiteX5" fmla="*/ 158063 w 1360045"/>
                  <a:gd name="connsiteY5" fmla="*/ 306777 h 1174460"/>
                  <a:gd name="connsiteX6" fmla="*/ 660887 w 1360045"/>
                  <a:gd name="connsiteY6" fmla="*/ 72 h 1174460"/>
                  <a:gd name="connsiteX7" fmla="*/ 1081321 w 1360045"/>
                  <a:gd name="connsiteY7" fmla="*/ 148471 h 1174460"/>
                  <a:gd name="connsiteX8" fmla="*/ 1260200 w 1360045"/>
                  <a:gd name="connsiteY8" fmla="*/ 430316 h 1174460"/>
                  <a:gd name="connsiteX9" fmla="*/ 1342020 w 1360045"/>
                  <a:gd name="connsiteY9" fmla="*/ 863132 h 1174460"/>
                  <a:gd name="connsiteX10" fmla="*/ 1358403 w 1360045"/>
                  <a:gd name="connsiteY10" fmla="*/ 1076016 h 1174460"/>
                  <a:gd name="connsiteX11" fmla="*/ 1345830 w 1360045"/>
                  <a:gd name="connsiteY11" fmla="*/ 1134214 h 1174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60045" h="1174460">
                    <a:moveTo>
                      <a:pt x="1345830" y="1134214"/>
                    </a:moveTo>
                    <a:cubicBezTo>
                      <a:pt x="1164760" y="1167551"/>
                      <a:pt x="982356" y="1181362"/>
                      <a:pt x="798428" y="1171171"/>
                    </a:cubicBezTo>
                    <a:cubicBezTo>
                      <a:pt x="539539" y="1156883"/>
                      <a:pt x="288841" y="1105067"/>
                      <a:pt x="49192" y="1004388"/>
                    </a:cubicBezTo>
                    <a:cubicBezTo>
                      <a:pt x="35285" y="998577"/>
                      <a:pt x="17283" y="998101"/>
                      <a:pt x="12235" y="979147"/>
                    </a:cubicBezTo>
                    <a:cubicBezTo>
                      <a:pt x="-2053" y="961430"/>
                      <a:pt x="-910" y="939904"/>
                      <a:pt x="1376" y="919901"/>
                    </a:cubicBezTo>
                    <a:cubicBezTo>
                      <a:pt x="25189" y="708351"/>
                      <a:pt x="58241" y="498515"/>
                      <a:pt x="158063" y="306777"/>
                    </a:cubicBezTo>
                    <a:cubicBezTo>
                      <a:pt x="263409" y="104371"/>
                      <a:pt x="431811" y="3215"/>
                      <a:pt x="660887" y="72"/>
                    </a:cubicBezTo>
                    <a:cubicBezTo>
                      <a:pt x="820050" y="-2119"/>
                      <a:pt x="960734" y="45887"/>
                      <a:pt x="1081321" y="148471"/>
                    </a:cubicBezTo>
                    <a:cubicBezTo>
                      <a:pt x="1169332" y="223433"/>
                      <a:pt x="1220195" y="324398"/>
                      <a:pt x="1260200" y="430316"/>
                    </a:cubicBezTo>
                    <a:cubicBezTo>
                      <a:pt x="1312778" y="569572"/>
                      <a:pt x="1325827" y="716638"/>
                      <a:pt x="1342020" y="863132"/>
                    </a:cubicBezTo>
                    <a:cubicBezTo>
                      <a:pt x="1349926" y="933998"/>
                      <a:pt x="1347545" y="1005435"/>
                      <a:pt x="1358403" y="1076016"/>
                    </a:cubicBezTo>
                    <a:cubicBezTo>
                      <a:pt x="1361546" y="1096590"/>
                      <a:pt x="1361546" y="1117354"/>
                      <a:pt x="1345830" y="1134214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441B41A-2C7C-49E2-84D2-899888ADCAD4}"/>
                  </a:ext>
                </a:extLst>
              </p:cNvPr>
              <p:cNvSpPr/>
              <p:nvPr/>
            </p:nvSpPr>
            <p:spPr>
              <a:xfrm>
                <a:off x="3251602" y="2168215"/>
                <a:ext cx="1173714" cy="285003"/>
              </a:xfrm>
              <a:custGeom>
                <a:avLst/>
                <a:gdLst>
                  <a:gd name="connsiteX0" fmla="*/ 1455896 w 1455896"/>
                  <a:gd name="connsiteY0" fmla="*/ 214720 h 353523"/>
                  <a:gd name="connsiteX1" fmla="*/ 480536 w 1455896"/>
                  <a:gd name="connsiteY1" fmla="*/ 345975 h 353523"/>
                  <a:gd name="connsiteX2" fmla="*/ 0 w 1455896"/>
                  <a:gd name="connsiteY2" fmla="*/ 300350 h 353523"/>
                  <a:gd name="connsiteX3" fmla="*/ 493205 w 1455896"/>
                  <a:gd name="connsiteY3" fmla="*/ 35364 h 353523"/>
                  <a:gd name="connsiteX4" fmla="*/ 1251394 w 1455896"/>
                  <a:gd name="connsiteY4" fmla="*/ 88323 h 353523"/>
                  <a:gd name="connsiteX5" fmla="*/ 1455896 w 1455896"/>
                  <a:gd name="connsiteY5" fmla="*/ 214720 h 35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5896" h="353523">
                    <a:moveTo>
                      <a:pt x="1455896" y="214720"/>
                    </a:moveTo>
                    <a:cubicBezTo>
                      <a:pt x="1140523" y="331020"/>
                      <a:pt x="815435" y="372073"/>
                      <a:pt x="480536" y="345975"/>
                    </a:cubicBezTo>
                    <a:cubicBezTo>
                      <a:pt x="320040" y="333497"/>
                      <a:pt x="159734" y="320638"/>
                      <a:pt x="0" y="300350"/>
                    </a:cubicBezTo>
                    <a:cubicBezTo>
                      <a:pt x="135446" y="158237"/>
                      <a:pt x="303657" y="76036"/>
                      <a:pt x="493205" y="35364"/>
                    </a:cubicBezTo>
                    <a:cubicBezTo>
                      <a:pt x="750665" y="-19881"/>
                      <a:pt x="1004983" y="-16261"/>
                      <a:pt x="1251394" y="88323"/>
                    </a:cubicBezTo>
                    <a:cubicBezTo>
                      <a:pt x="1325785" y="119756"/>
                      <a:pt x="1395984" y="159285"/>
                      <a:pt x="1455896" y="21472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7BCEBA4-E09A-47F7-A9E5-326ACD863E9F}"/>
                  </a:ext>
                </a:extLst>
              </p:cNvPr>
              <p:cNvSpPr/>
              <p:nvPr/>
            </p:nvSpPr>
            <p:spPr>
              <a:xfrm>
                <a:off x="3038369" y="4225142"/>
                <a:ext cx="1171939" cy="1053724"/>
              </a:xfrm>
              <a:custGeom>
                <a:avLst/>
                <a:gdLst>
                  <a:gd name="connsiteX0" fmla="*/ 149627 w 1453694"/>
                  <a:gd name="connsiteY0" fmla="*/ 405899 h 1307059"/>
                  <a:gd name="connsiteX1" fmla="*/ 309647 w 1453694"/>
                  <a:gd name="connsiteY1" fmla="*/ 155677 h 1307059"/>
                  <a:gd name="connsiteX2" fmla="*/ 635211 w 1453694"/>
                  <a:gd name="connsiteY2" fmla="*/ 6039 h 1307059"/>
                  <a:gd name="connsiteX3" fmla="*/ 1128225 w 1453694"/>
                  <a:gd name="connsiteY3" fmla="*/ 139580 h 1307059"/>
                  <a:gd name="connsiteX4" fmla="*/ 1317868 w 1453694"/>
                  <a:gd name="connsiteY4" fmla="*/ 412281 h 1307059"/>
                  <a:gd name="connsiteX5" fmla="*/ 1406736 w 1453694"/>
                  <a:gd name="connsiteY5" fmla="*/ 807282 h 1307059"/>
                  <a:gd name="connsiteX6" fmla="*/ 1435597 w 1453694"/>
                  <a:gd name="connsiteY6" fmla="*/ 1217334 h 1307059"/>
                  <a:gd name="connsiteX7" fmla="*/ 1453695 w 1453694"/>
                  <a:gd name="connsiteY7" fmla="*/ 1290295 h 1307059"/>
                  <a:gd name="connsiteX8" fmla="*/ 1395496 w 1453694"/>
                  <a:gd name="connsiteY8" fmla="*/ 1307059 h 1307059"/>
                  <a:gd name="connsiteX9" fmla="*/ 1274339 w 1453694"/>
                  <a:gd name="connsiteY9" fmla="*/ 550012 h 1307059"/>
                  <a:gd name="connsiteX10" fmla="*/ 383370 w 1453694"/>
                  <a:gd name="connsiteY10" fmla="*/ 287598 h 1307059"/>
                  <a:gd name="connsiteX11" fmla="*/ 161819 w 1453694"/>
                  <a:gd name="connsiteY11" fmla="*/ 620211 h 1307059"/>
                  <a:gd name="connsiteX12" fmla="*/ 73522 w 1453694"/>
                  <a:gd name="connsiteY12" fmla="*/ 1026929 h 1307059"/>
                  <a:gd name="connsiteX13" fmla="*/ 61997 w 1453694"/>
                  <a:gd name="connsiteY13" fmla="*/ 1151992 h 1307059"/>
                  <a:gd name="connsiteX14" fmla="*/ 7323 w 1453694"/>
                  <a:gd name="connsiteY14" fmla="*/ 1136466 h 1307059"/>
                  <a:gd name="connsiteX15" fmla="*/ 12466 w 1453694"/>
                  <a:gd name="connsiteY15" fmla="*/ 1020357 h 1307059"/>
                  <a:gd name="connsiteX16" fmla="*/ 116003 w 1453694"/>
                  <a:gd name="connsiteY16" fmla="*/ 467145 h 1307059"/>
                  <a:gd name="connsiteX17" fmla="*/ 149627 w 1453694"/>
                  <a:gd name="connsiteY17" fmla="*/ 405899 h 130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53694" h="1307059">
                    <a:moveTo>
                      <a:pt x="149627" y="405899"/>
                    </a:moveTo>
                    <a:cubicBezTo>
                      <a:pt x="194013" y="316840"/>
                      <a:pt x="234208" y="225210"/>
                      <a:pt x="309647" y="155677"/>
                    </a:cubicBezTo>
                    <a:cubicBezTo>
                      <a:pt x="402134" y="70428"/>
                      <a:pt x="510433" y="22137"/>
                      <a:pt x="635211" y="6039"/>
                    </a:cubicBezTo>
                    <a:cubicBezTo>
                      <a:pt x="818663" y="-17583"/>
                      <a:pt x="982683" y="28328"/>
                      <a:pt x="1128225" y="139580"/>
                    </a:cubicBezTo>
                    <a:cubicBezTo>
                      <a:pt x="1219951" y="209684"/>
                      <a:pt x="1275958" y="306648"/>
                      <a:pt x="1317868" y="412281"/>
                    </a:cubicBezTo>
                    <a:cubicBezTo>
                      <a:pt x="1368160" y="539249"/>
                      <a:pt x="1392449" y="671837"/>
                      <a:pt x="1406736" y="807282"/>
                    </a:cubicBezTo>
                    <a:cubicBezTo>
                      <a:pt x="1421119" y="943681"/>
                      <a:pt x="1435406" y="1079888"/>
                      <a:pt x="1435597" y="1217334"/>
                    </a:cubicBezTo>
                    <a:cubicBezTo>
                      <a:pt x="1435597" y="1241623"/>
                      <a:pt x="1447408" y="1265911"/>
                      <a:pt x="1453695" y="1290295"/>
                    </a:cubicBezTo>
                    <a:cubicBezTo>
                      <a:pt x="1436359" y="1303059"/>
                      <a:pt x="1414928" y="1301725"/>
                      <a:pt x="1395496" y="1307059"/>
                    </a:cubicBezTo>
                    <a:cubicBezTo>
                      <a:pt x="1378351" y="1051027"/>
                      <a:pt x="1372161" y="794043"/>
                      <a:pt x="1274339" y="550012"/>
                    </a:cubicBezTo>
                    <a:cubicBezTo>
                      <a:pt x="1121177" y="168060"/>
                      <a:pt x="648165" y="94336"/>
                      <a:pt x="383370" y="287598"/>
                    </a:cubicBezTo>
                    <a:cubicBezTo>
                      <a:pt x="268784" y="371228"/>
                      <a:pt x="206110" y="490005"/>
                      <a:pt x="161819" y="620211"/>
                    </a:cubicBezTo>
                    <a:cubicBezTo>
                      <a:pt x="116861" y="752323"/>
                      <a:pt x="92381" y="888816"/>
                      <a:pt x="73522" y="1026929"/>
                    </a:cubicBezTo>
                    <a:cubicBezTo>
                      <a:pt x="67807" y="1068744"/>
                      <a:pt x="70379" y="1110749"/>
                      <a:pt x="61997" y="1151992"/>
                    </a:cubicBezTo>
                    <a:cubicBezTo>
                      <a:pt x="38660" y="1164946"/>
                      <a:pt x="24278" y="1146182"/>
                      <a:pt x="7323" y="1136466"/>
                    </a:cubicBezTo>
                    <a:cubicBezTo>
                      <a:pt x="-10203" y="1097033"/>
                      <a:pt x="8752" y="1058647"/>
                      <a:pt x="12466" y="1020357"/>
                    </a:cubicBezTo>
                    <a:cubicBezTo>
                      <a:pt x="30469" y="833000"/>
                      <a:pt x="56377" y="646786"/>
                      <a:pt x="116003" y="467145"/>
                    </a:cubicBezTo>
                    <a:cubicBezTo>
                      <a:pt x="123338" y="444666"/>
                      <a:pt x="129433" y="421425"/>
                      <a:pt x="149627" y="40589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3E799A1-6912-4B9F-A9C6-15FC9CF51C94}"/>
                  </a:ext>
                </a:extLst>
              </p:cNvPr>
              <p:cNvSpPr/>
              <p:nvPr/>
            </p:nvSpPr>
            <p:spPr>
              <a:xfrm>
                <a:off x="3251833" y="3807673"/>
                <a:ext cx="1028813" cy="339522"/>
              </a:xfrm>
              <a:custGeom>
                <a:avLst/>
                <a:gdLst>
                  <a:gd name="connsiteX0" fmla="*/ 63817 w 1276159"/>
                  <a:gd name="connsiteY0" fmla="*/ 0 h 421149"/>
                  <a:gd name="connsiteX1" fmla="*/ 548354 w 1276159"/>
                  <a:gd name="connsiteY1" fmla="*/ 143542 h 421149"/>
                  <a:gd name="connsiteX2" fmla="*/ 1086993 w 1276159"/>
                  <a:gd name="connsiteY2" fmla="*/ 171545 h 421149"/>
                  <a:gd name="connsiteX3" fmla="*/ 1276159 w 1276159"/>
                  <a:gd name="connsiteY3" fmla="*/ 163544 h 421149"/>
                  <a:gd name="connsiteX4" fmla="*/ 1226915 w 1276159"/>
                  <a:gd name="connsiteY4" fmla="*/ 292799 h 421149"/>
                  <a:gd name="connsiteX5" fmla="*/ 1198436 w 1276159"/>
                  <a:gd name="connsiteY5" fmla="*/ 410623 h 421149"/>
                  <a:gd name="connsiteX6" fmla="*/ 791623 w 1276159"/>
                  <a:gd name="connsiteY6" fmla="*/ 419386 h 421149"/>
                  <a:gd name="connsiteX7" fmla="*/ 133255 w 1276159"/>
                  <a:gd name="connsiteY7" fmla="*/ 287179 h 421149"/>
                  <a:gd name="connsiteX8" fmla="*/ 0 w 1276159"/>
                  <a:gd name="connsiteY8" fmla="*/ 239078 h 421149"/>
                  <a:gd name="connsiteX9" fmla="*/ 30480 w 1276159"/>
                  <a:gd name="connsiteY9" fmla="*/ 144399 h 421149"/>
                  <a:gd name="connsiteX10" fmla="*/ 63817 w 1276159"/>
                  <a:gd name="connsiteY10" fmla="*/ 0 h 42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6159" h="421149">
                    <a:moveTo>
                      <a:pt x="63817" y="0"/>
                    </a:moveTo>
                    <a:cubicBezTo>
                      <a:pt x="219456" y="67723"/>
                      <a:pt x="381857" y="113538"/>
                      <a:pt x="548354" y="143542"/>
                    </a:cubicBezTo>
                    <a:cubicBezTo>
                      <a:pt x="726472" y="175641"/>
                      <a:pt x="906875" y="177070"/>
                      <a:pt x="1086993" y="171545"/>
                    </a:cubicBezTo>
                    <a:cubicBezTo>
                      <a:pt x="1149953" y="169640"/>
                      <a:pt x="1212913" y="161163"/>
                      <a:pt x="1276159" y="163544"/>
                    </a:cubicBezTo>
                    <a:cubicBezTo>
                      <a:pt x="1254252" y="205073"/>
                      <a:pt x="1220343" y="249174"/>
                      <a:pt x="1226915" y="292799"/>
                    </a:cubicBezTo>
                    <a:cubicBezTo>
                      <a:pt x="1234154" y="340900"/>
                      <a:pt x="1210627" y="372332"/>
                      <a:pt x="1198436" y="410623"/>
                    </a:cubicBezTo>
                    <a:cubicBezTo>
                      <a:pt x="1063181" y="427292"/>
                      <a:pt x="927259" y="419100"/>
                      <a:pt x="791623" y="419386"/>
                    </a:cubicBezTo>
                    <a:cubicBezTo>
                      <a:pt x="563499" y="419767"/>
                      <a:pt x="346329" y="363284"/>
                      <a:pt x="133255" y="287179"/>
                    </a:cubicBezTo>
                    <a:cubicBezTo>
                      <a:pt x="88773" y="271272"/>
                      <a:pt x="44387" y="255079"/>
                      <a:pt x="0" y="239078"/>
                    </a:cubicBezTo>
                    <a:cubicBezTo>
                      <a:pt x="7525" y="210122"/>
                      <a:pt x="20002" y="168593"/>
                      <a:pt x="30480" y="144399"/>
                    </a:cubicBezTo>
                    <a:cubicBezTo>
                      <a:pt x="42291" y="94298"/>
                      <a:pt x="48673" y="51245"/>
                      <a:pt x="63817" y="0"/>
                    </a:cubicBezTo>
                    <a:close/>
                  </a:path>
                </a:pathLst>
              </a:custGeom>
              <a:solidFill>
                <a:srgbClr val="F8FA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3279DB9-C6BF-48FD-9CFD-EAA32581A055}"/>
                  </a:ext>
                </a:extLst>
              </p:cNvPr>
              <p:cNvSpPr/>
              <p:nvPr/>
            </p:nvSpPr>
            <p:spPr>
              <a:xfrm>
                <a:off x="3957750" y="3219165"/>
                <a:ext cx="428616" cy="697241"/>
              </a:xfrm>
              <a:custGeom>
                <a:avLst/>
                <a:gdLst>
                  <a:gd name="connsiteX0" fmla="*/ 523113 w 531663"/>
                  <a:gd name="connsiteY0" fmla="*/ 0 h 864870"/>
                  <a:gd name="connsiteX1" fmla="*/ 522541 w 531663"/>
                  <a:gd name="connsiteY1" fmla="*/ 32195 h 864870"/>
                  <a:gd name="connsiteX2" fmla="*/ 413290 w 531663"/>
                  <a:gd name="connsiteY2" fmla="*/ 852583 h 864870"/>
                  <a:gd name="connsiteX3" fmla="*/ 407765 w 531663"/>
                  <a:gd name="connsiteY3" fmla="*/ 864870 h 864870"/>
                  <a:gd name="connsiteX4" fmla="*/ 0 w 531663"/>
                  <a:gd name="connsiteY4" fmla="*/ 369951 h 864870"/>
                  <a:gd name="connsiteX5" fmla="*/ 115538 w 531663"/>
                  <a:gd name="connsiteY5" fmla="*/ 333280 h 864870"/>
                  <a:gd name="connsiteX6" fmla="*/ 424815 w 531663"/>
                  <a:gd name="connsiteY6" fmla="*/ 126683 h 864870"/>
                  <a:gd name="connsiteX7" fmla="*/ 523113 w 531663"/>
                  <a:gd name="connsiteY7" fmla="*/ 0 h 86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1663" h="864870">
                    <a:moveTo>
                      <a:pt x="523113" y="0"/>
                    </a:moveTo>
                    <a:cubicBezTo>
                      <a:pt x="540734" y="10858"/>
                      <a:pt x="526256" y="22955"/>
                      <a:pt x="522541" y="32195"/>
                    </a:cubicBezTo>
                    <a:cubicBezTo>
                      <a:pt x="415766" y="296323"/>
                      <a:pt x="387858" y="570833"/>
                      <a:pt x="413290" y="852583"/>
                    </a:cubicBezTo>
                    <a:cubicBezTo>
                      <a:pt x="413480" y="854964"/>
                      <a:pt x="411194" y="857536"/>
                      <a:pt x="407765" y="864870"/>
                    </a:cubicBezTo>
                    <a:cubicBezTo>
                      <a:pt x="270796" y="698659"/>
                      <a:pt x="135350" y="534257"/>
                      <a:pt x="0" y="369951"/>
                    </a:cubicBezTo>
                    <a:cubicBezTo>
                      <a:pt x="38481" y="357664"/>
                      <a:pt x="76581" y="343948"/>
                      <a:pt x="115538" y="333280"/>
                    </a:cubicBezTo>
                    <a:cubicBezTo>
                      <a:pt x="241745" y="298704"/>
                      <a:pt x="342805" y="226790"/>
                      <a:pt x="424815" y="126683"/>
                    </a:cubicBezTo>
                    <a:cubicBezTo>
                      <a:pt x="458534" y="85344"/>
                      <a:pt x="490347" y="42291"/>
                      <a:pt x="523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5" name="그룹 44">
                <a:extLst>
                  <a:ext uri="{FF2B5EF4-FFF2-40B4-BE49-F238E27FC236}">
                    <a16:creationId xmlns:a16="http://schemas.microsoft.com/office/drawing/2014/main" id="{1B379D1F-529C-4F9E-A5B2-993B1A13EB07}"/>
                  </a:ext>
                </a:extLst>
              </p:cNvPr>
              <p:cNvGrpSpPr/>
              <p:nvPr/>
            </p:nvGrpSpPr>
            <p:grpSpPr>
              <a:xfrm>
                <a:off x="3442881" y="2594192"/>
                <a:ext cx="1380331" cy="809138"/>
                <a:chOff x="3442881" y="2594192"/>
                <a:chExt cx="1380331" cy="809138"/>
              </a:xfrm>
            </p:grpSpPr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49CAC442-B0C6-4F91-BE44-47DE5A4A3203}"/>
                    </a:ext>
                  </a:extLst>
                </p:cNvPr>
                <p:cNvSpPr/>
                <p:nvPr/>
              </p:nvSpPr>
              <p:spPr>
                <a:xfrm>
                  <a:off x="4093880" y="2597639"/>
                  <a:ext cx="695223" cy="589499"/>
                </a:xfrm>
                <a:custGeom>
                  <a:avLst/>
                  <a:gdLst>
                    <a:gd name="connsiteX0" fmla="*/ 836696 w 862367"/>
                    <a:gd name="connsiteY0" fmla="*/ 537782 h 731225"/>
                    <a:gd name="connsiteX1" fmla="*/ 833267 w 862367"/>
                    <a:gd name="connsiteY1" fmla="*/ 537782 h 731225"/>
                    <a:gd name="connsiteX2" fmla="*/ 686296 w 862367"/>
                    <a:gd name="connsiteY2" fmla="*/ 336613 h 731225"/>
                    <a:gd name="connsiteX3" fmla="*/ 673247 w 862367"/>
                    <a:gd name="connsiteY3" fmla="*/ 285560 h 731225"/>
                    <a:gd name="connsiteX4" fmla="*/ 684772 w 862367"/>
                    <a:gd name="connsiteY4" fmla="*/ 166211 h 731225"/>
                    <a:gd name="connsiteX5" fmla="*/ 690678 w 862367"/>
                    <a:gd name="connsiteY5" fmla="*/ 160973 h 731225"/>
                    <a:gd name="connsiteX6" fmla="*/ 648482 w 862367"/>
                    <a:gd name="connsiteY6" fmla="*/ 1619 h 731225"/>
                    <a:gd name="connsiteX7" fmla="*/ 642100 w 862367"/>
                    <a:gd name="connsiteY7" fmla="*/ 0 h 731225"/>
                    <a:gd name="connsiteX8" fmla="*/ 1544 w 862367"/>
                    <a:gd name="connsiteY8" fmla="*/ 285560 h 731225"/>
                    <a:gd name="connsiteX9" fmla="*/ 17546 w 862367"/>
                    <a:gd name="connsiteY9" fmla="*/ 338042 h 731225"/>
                    <a:gd name="connsiteX10" fmla="*/ 56218 w 862367"/>
                    <a:gd name="connsiteY10" fmla="*/ 680942 h 731225"/>
                    <a:gd name="connsiteX11" fmla="*/ 55360 w 862367"/>
                    <a:gd name="connsiteY11" fmla="*/ 731044 h 731225"/>
                    <a:gd name="connsiteX12" fmla="*/ 93079 w 862367"/>
                    <a:gd name="connsiteY12" fmla="*/ 729901 h 731225"/>
                    <a:gd name="connsiteX13" fmla="*/ 488557 w 862367"/>
                    <a:gd name="connsiteY13" fmla="*/ 654177 h 731225"/>
                    <a:gd name="connsiteX14" fmla="*/ 859651 w 862367"/>
                    <a:gd name="connsiteY14" fmla="*/ 579120 h 731225"/>
                    <a:gd name="connsiteX15" fmla="*/ 836696 w 862367"/>
                    <a:gd name="connsiteY15" fmla="*/ 537782 h 731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62367" h="731225">
                      <a:moveTo>
                        <a:pt x="836696" y="537782"/>
                      </a:moveTo>
                      <a:cubicBezTo>
                        <a:pt x="835553" y="537686"/>
                        <a:pt x="834410" y="537782"/>
                        <a:pt x="833267" y="537782"/>
                      </a:cubicBezTo>
                      <a:cubicBezTo>
                        <a:pt x="784213" y="470821"/>
                        <a:pt x="734969" y="403860"/>
                        <a:pt x="686296" y="336613"/>
                      </a:cubicBezTo>
                      <a:cubicBezTo>
                        <a:pt x="675533" y="321659"/>
                        <a:pt x="662293" y="307467"/>
                        <a:pt x="673247" y="285560"/>
                      </a:cubicBezTo>
                      <a:cubicBezTo>
                        <a:pt x="692297" y="247460"/>
                        <a:pt x="689535" y="206788"/>
                        <a:pt x="684772" y="166211"/>
                      </a:cubicBezTo>
                      <a:cubicBezTo>
                        <a:pt x="686868" y="164783"/>
                        <a:pt x="688868" y="163068"/>
                        <a:pt x="690678" y="160973"/>
                      </a:cubicBezTo>
                      <a:cubicBezTo>
                        <a:pt x="695726" y="102775"/>
                        <a:pt x="682010" y="49625"/>
                        <a:pt x="648482" y="1619"/>
                      </a:cubicBezTo>
                      <a:cubicBezTo>
                        <a:pt x="646482" y="476"/>
                        <a:pt x="644386" y="0"/>
                        <a:pt x="642100" y="0"/>
                      </a:cubicBezTo>
                      <a:cubicBezTo>
                        <a:pt x="430741" y="99917"/>
                        <a:pt x="216142" y="192691"/>
                        <a:pt x="1544" y="285560"/>
                      </a:cubicBezTo>
                      <a:cubicBezTo>
                        <a:pt x="-4552" y="306515"/>
                        <a:pt x="8783" y="322040"/>
                        <a:pt x="17546" y="338042"/>
                      </a:cubicBezTo>
                      <a:cubicBezTo>
                        <a:pt x="77268" y="447199"/>
                        <a:pt x="88221" y="561594"/>
                        <a:pt x="56218" y="680942"/>
                      </a:cubicBezTo>
                      <a:cubicBezTo>
                        <a:pt x="51740" y="697420"/>
                        <a:pt x="44692" y="714185"/>
                        <a:pt x="55360" y="731044"/>
                      </a:cubicBezTo>
                      <a:cubicBezTo>
                        <a:pt x="67933" y="730758"/>
                        <a:pt x="80887" y="732187"/>
                        <a:pt x="93079" y="729901"/>
                      </a:cubicBezTo>
                      <a:cubicBezTo>
                        <a:pt x="225000" y="705040"/>
                        <a:pt x="356922" y="680085"/>
                        <a:pt x="488557" y="654177"/>
                      </a:cubicBezTo>
                      <a:cubicBezTo>
                        <a:pt x="612382" y="629793"/>
                        <a:pt x="736017" y="604171"/>
                        <a:pt x="859651" y="579120"/>
                      </a:cubicBezTo>
                      <a:cubicBezTo>
                        <a:pt x="868414" y="556451"/>
                        <a:pt x="854698" y="545878"/>
                        <a:pt x="836696" y="537782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67346FEB-C3C3-4C05-9309-7F619B2C22A0}"/>
                    </a:ext>
                  </a:extLst>
                </p:cNvPr>
                <p:cNvSpPr/>
                <p:nvPr/>
              </p:nvSpPr>
              <p:spPr>
                <a:xfrm>
                  <a:off x="4616596" y="2594192"/>
                  <a:ext cx="206616" cy="472855"/>
                </a:xfrm>
                <a:custGeom>
                  <a:avLst/>
                  <a:gdLst>
                    <a:gd name="connsiteX0" fmla="*/ 35623 w 256290"/>
                    <a:gd name="connsiteY0" fmla="*/ 165057 h 586538"/>
                    <a:gd name="connsiteX1" fmla="*/ 0 w 256290"/>
                    <a:gd name="connsiteY1" fmla="*/ 5990 h 586538"/>
                    <a:gd name="connsiteX2" fmla="*/ 36100 w 256290"/>
                    <a:gd name="connsiteY2" fmla="*/ 20753 h 586538"/>
                    <a:gd name="connsiteX3" fmla="*/ 214122 w 256290"/>
                    <a:gd name="connsiteY3" fmla="*/ 310885 h 586538"/>
                    <a:gd name="connsiteX4" fmla="*/ 246888 w 256290"/>
                    <a:gd name="connsiteY4" fmla="*/ 558154 h 586538"/>
                    <a:gd name="connsiteX5" fmla="*/ 219933 w 256290"/>
                    <a:gd name="connsiteY5" fmla="*/ 586538 h 586538"/>
                    <a:gd name="connsiteX6" fmla="*/ 211169 w 256290"/>
                    <a:gd name="connsiteY6" fmla="*/ 583681 h 586538"/>
                    <a:gd name="connsiteX7" fmla="*/ 187738 w 256290"/>
                    <a:gd name="connsiteY7" fmla="*/ 546343 h 586538"/>
                    <a:gd name="connsiteX8" fmla="*/ 128969 w 256290"/>
                    <a:gd name="connsiteY8" fmla="*/ 487288 h 586538"/>
                    <a:gd name="connsiteX9" fmla="*/ 66104 w 256290"/>
                    <a:gd name="connsiteY9" fmla="*/ 405182 h 586538"/>
                    <a:gd name="connsiteX10" fmla="*/ 35623 w 256290"/>
                    <a:gd name="connsiteY10" fmla="*/ 165057 h 586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90" h="586538">
                      <a:moveTo>
                        <a:pt x="35623" y="165057"/>
                      </a:moveTo>
                      <a:cubicBezTo>
                        <a:pt x="33719" y="109812"/>
                        <a:pt x="8858" y="59711"/>
                        <a:pt x="0" y="5990"/>
                      </a:cubicBezTo>
                      <a:cubicBezTo>
                        <a:pt x="20288" y="-9250"/>
                        <a:pt x="27527" y="7895"/>
                        <a:pt x="36100" y="20753"/>
                      </a:cubicBezTo>
                      <a:cubicBezTo>
                        <a:pt x="99346" y="115051"/>
                        <a:pt x="162211" y="209539"/>
                        <a:pt x="214122" y="310885"/>
                      </a:cubicBezTo>
                      <a:cubicBezTo>
                        <a:pt x="254318" y="389371"/>
                        <a:pt x="266986" y="471476"/>
                        <a:pt x="246888" y="558154"/>
                      </a:cubicBezTo>
                      <a:cubicBezTo>
                        <a:pt x="243174" y="574061"/>
                        <a:pt x="235934" y="583681"/>
                        <a:pt x="219933" y="586538"/>
                      </a:cubicBezTo>
                      <a:cubicBezTo>
                        <a:pt x="217075" y="585586"/>
                        <a:pt x="214122" y="584633"/>
                        <a:pt x="211169" y="583681"/>
                      </a:cubicBezTo>
                      <a:cubicBezTo>
                        <a:pt x="209169" y="567584"/>
                        <a:pt x="196501" y="558249"/>
                        <a:pt x="187738" y="546343"/>
                      </a:cubicBezTo>
                      <a:cubicBezTo>
                        <a:pt x="158782" y="535961"/>
                        <a:pt x="145256" y="510243"/>
                        <a:pt x="128969" y="487288"/>
                      </a:cubicBezTo>
                      <a:cubicBezTo>
                        <a:pt x="108966" y="459094"/>
                        <a:pt x="90297" y="428328"/>
                        <a:pt x="66104" y="405182"/>
                      </a:cubicBezTo>
                      <a:cubicBezTo>
                        <a:pt x="-10477" y="331745"/>
                        <a:pt x="18859" y="248306"/>
                        <a:pt x="35623" y="165057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9A115C8-F5F1-450B-9732-F8FB0553494E}"/>
                    </a:ext>
                  </a:extLst>
                </p:cNvPr>
                <p:cNvSpPr/>
                <p:nvPr/>
              </p:nvSpPr>
              <p:spPr>
                <a:xfrm>
                  <a:off x="3442881" y="2682882"/>
                  <a:ext cx="721795" cy="720448"/>
                </a:xfrm>
                <a:custGeom>
                  <a:avLst/>
                  <a:gdLst>
                    <a:gd name="connsiteX0" fmla="*/ 808960 w 895328"/>
                    <a:gd name="connsiteY0" fmla="*/ 179917 h 893657"/>
                    <a:gd name="connsiteX1" fmla="*/ 862776 w 895328"/>
                    <a:gd name="connsiteY1" fmla="*/ 625401 h 893657"/>
                    <a:gd name="connsiteX2" fmla="*/ 764384 w 895328"/>
                    <a:gd name="connsiteY2" fmla="*/ 763418 h 893657"/>
                    <a:gd name="connsiteX3" fmla="*/ 274132 w 895328"/>
                    <a:gd name="connsiteY3" fmla="*/ 859145 h 893657"/>
                    <a:gd name="connsiteX4" fmla="*/ 2 w 895328"/>
                    <a:gd name="connsiteY4" fmla="*/ 446617 h 893657"/>
                    <a:gd name="connsiteX5" fmla="*/ 292420 w 895328"/>
                    <a:gd name="connsiteY5" fmla="*/ 27517 h 893657"/>
                    <a:gd name="connsiteX6" fmla="*/ 793625 w 895328"/>
                    <a:gd name="connsiteY6" fmla="*/ 162201 h 893657"/>
                    <a:gd name="connsiteX7" fmla="*/ 808960 w 895328"/>
                    <a:gd name="connsiteY7" fmla="*/ 179917 h 893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5328" h="893657">
                      <a:moveTo>
                        <a:pt x="808960" y="179917"/>
                      </a:moveTo>
                      <a:cubicBezTo>
                        <a:pt x="905830" y="318887"/>
                        <a:pt x="917355" y="468144"/>
                        <a:pt x="862776" y="625401"/>
                      </a:cubicBezTo>
                      <a:cubicBezTo>
                        <a:pt x="832582" y="673217"/>
                        <a:pt x="805436" y="722747"/>
                        <a:pt x="764384" y="763418"/>
                      </a:cubicBezTo>
                      <a:cubicBezTo>
                        <a:pt x="635986" y="890577"/>
                        <a:pt x="442724" y="929058"/>
                        <a:pt x="274132" y="859145"/>
                      </a:cubicBezTo>
                      <a:cubicBezTo>
                        <a:pt x="109254" y="790755"/>
                        <a:pt x="-570" y="625592"/>
                        <a:pt x="2" y="446617"/>
                      </a:cubicBezTo>
                      <a:cubicBezTo>
                        <a:pt x="574" y="259260"/>
                        <a:pt x="119065" y="89430"/>
                        <a:pt x="292420" y="27517"/>
                      </a:cubicBezTo>
                      <a:cubicBezTo>
                        <a:pt x="474728" y="-37634"/>
                        <a:pt x="671134" y="15135"/>
                        <a:pt x="793625" y="162201"/>
                      </a:cubicBezTo>
                      <a:cubicBezTo>
                        <a:pt x="798769" y="168201"/>
                        <a:pt x="803912" y="174012"/>
                        <a:pt x="808960" y="179917"/>
                      </a:cubicBezTo>
                      <a:close/>
                    </a:path>
                  </a:pathLst>
                </a:custGeom>
                <a:solidFill>
                  <a:srgbClr val="0C0E0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68170A07-DF16-4313-A718-5A08A91282A3}"/>
                    </a:ext>
                  </a:extLst>
                </p:cNvPr>
                <p:cNvSpPr/>
                <p:nvPr/>
              </p:nvSpPr>
              <p:spPr>
                <a:xfrm>
                  <a:off x="4343277" y="2727258"/>
                  <a:ext cx="424669" cy="363504"/>
                </a:xfrm>
                <a:custGeom>
                  <a:avLst/>
                  <a:gdLst>
                    <a:gd name="connsiteX0" fmla="*/ 374653 w 526767"/>
                    <a:gd name="connsiteY0" fmla="*/ 0 h 450897"/>
                    <a:gd name="connsiteX1" fmla="*/ 363700 w 526767"/>
                    <a:gd name="connsiteY1" fmla="*/ 124873 h 450897"/>
                    <a:gd name="connsiteX2" fmla="*/ 376749 w 526767"/>
                    <a:gd name="connsiteY2" fmla="*/ 175927 h 450897"/>
                    <a:gd name="connsiteX3" fmla="*/ 526768 w 526767"/>
                    <a:gd name="connsiteY3" fmla="*/ 381191 h 450897"/>
                    <a:gd name="connsiteX4" fmla="*/ 147292 w 526767"/>
                    <a:gd name="connsiteY4" fmla="*/ 436436 h 450897"/>
                    <a:gd name="connsiteX5" fmla="*/ 3560 w 526767"/>
                    <a:gd name="connsiteY5" fmla="*/ 301847 h 450897"/>
                    <a:gd name="connsiteX6" fmla="*/ 49660 w 526767"/>
                    <a:gd name="connsiteY6" fmla="*/ 154496 h 450897"/>
                    <a:gd name="connsiteX7" fmla="*/ 374653 w 526767"/>
                    <a:gd name="connsiteY7" fmla="*/ 0 h 45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6767" h="450897">
                      <a:moveTo>
                        <a:pt x="374653" y="0"/>
                      </a:moveTo>
                      <a:cubicBezTo>
                        <a:pt x="379702" y="42386"/>
                        <a:pt x="383607" y="84963"/>
                        <a:pt x="363700" y="124873"/>
                      </a:cubicBezTo>
                      <a:cubicBezTo>
                        <a:pt x="352746" y="146780"/>
                        <a:pt x="365986" y="160973"/>
                        <a:pt x="376749" y="175927"/>
                      </a:cubicBezTo>
                      <a:cubicBezTo>
                        <a:pt x="426469" y="244602"/>
                        <a:pt x="476762" y="312801"/>
                        <a:pt x="526768" y="381191"/>
                      </a:cubicBezTo>
                      <a:cubicBezTo>
                        <a:pt x="407610" y="449961"/>
                        <a:pt x="279308" y="466725"/>
                        <a:pt x="147292" y="436436"/>
                      </a:cubicBezTo>
                      <a:cubicBezTo>
                        <a:pt x="77569" y="420434"/>
                        <a:pt x="20895" y="380048"/>
                        <a:pt x="3560" y="301847"/>
                      </a:cubicBezTo>
                      <a:cubicBezTo>
                        <a:pt x="-9395" y="243269"/>
                        <a:pt x="14609" y="194405"/>
                        <a:pt x="49660" y="154496"/>
                      </a:cubicBezTo>
                      <a:cubicBezTo>
                        <a:pt x="135005" y="57436"/>
                        <a:pt x="246923" y="10668"/>
                        <a:pt x="374653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64517488-D880-44F9-9204-4442D2AE5452}"/>
                    </a:ext>
                  </a:extLst>
                </p:cNvPr>
                <p:cNvSpPr/>
                <p:nvPr/>
              </p:nvSpPr>
              <p:spPr>
                <a:xfrm>
                  <a:off x="3715146" y="2965452"/>
                  <a:ext cx="165048" cy="164183"/>
                </a:xfrm>
                <a:custGeom>
                  <a:avLst/>
                  <a:gdLst>
                    <a:gd name="connsiteX0" fmla="*/ 204728 w 204728"/>
                    <a:gd name="connsiteY0" fmla="*/ 101637 h 203655"/>
                    <a:gd name="connsiteX1" fmla="*/ 104144 w 204728"/>
                    <a:gd name="connsiteY1" fmla="*/ 203650 h 203655"/>
                    <a:gd name="connsiteX2" fmla="*/ 36 w 204728"/>
                    <a:gd name="connsiteY2" fmla="*/ 99351 h 203655"/>
                    <a:gd name="connsiteX3" fmla="*/ 104144 w 204728"/>
                    <a:gd name="connsiteY3" fmla="*/ 6 h 203655"/>
                    <a:gd name="connsiteX4" fmla="*/ 204728 w 204728"/>
                    <a:gd name="connsiteY4" fmla="*/ 101637 h 203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4728" h="203655">
                      <a:moveTo>
                        <a:pt x="204728" y="101637"/>
                      </a:moveTo>
                      <a:cubicBezTo>
                        <a:pt x="204728" y="159645"/>
                        <a:pt x="161866" y="203079"/>
                        <a:pt x="104144" y="203650"/>
                      </a:cubicBezTo>
                      <a:cubicBezTo>
                        <a:pt x="45375" y="204222"/>
                        <a:pt x="-1488" y="157263"/>
                        <a:pt x="36" y="99351"/>
                      </a:cubicBezTo>
                      <a:cubicBezTo>
                        <a:pt x="1560" y="42297"/>
                        <a:pt x="46328" y="-566"/>
                        <a:pt x="104144" y="6"/>
                      </a:cubicBezTo>
                      <a:cubicBezTo>
                        <a:pt x="160532" y="482"/>
                        <a:pt x="204728" y="45249"/>
                        <a:pt x="204728" y="101637"/>
                      </a:cubicBezTo>
                      <a:close/>
                    </a:path>
                  </a:pathLst>
                </a:custGeom>
                <a:solidFill>
                  <a:srgbClr val="F9FBF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0FEF210-F580-4971-80DF-D0A2CE6C4C6A}"/>
                  </a:ext>
                </a:extLst>
              </p:cNvPr>
              <p:cNvSpPr/>
              <p:nvPr/>
            </p:nvSpPr>
            <p:spPr>
              <a:xfrm>
                <a:off x="1947257" y="2459386"/>
                <a:ext cx="1264566" cy="1950104"/>
              </a:xfrm>
              <a:custGeom>
                <a:avLst/>
                <a:gdLst>
                  <a:gd name="connsiteX0" fmla="*/ 228711 w 1568591"/>
                  <a:gd name="connsiteY0" fmla="*/ 1971430 h 2418945"/>
                  <a:gd name="connsiteX1" fmla="*/ 288814 w 1568591"/>
                  <a:gd name="connsiteY1" fmla="*/ 1968667 h 2418945"/>
                  <a:gd name="connsiteX2" fmla="*/ 472932 w 1568591"/>
                  <a:gd name="connsiteY2" fmla="*/ 1985527 h 2418945"/>
                  <a:gd name="connsiteX3" fmla="*/ 671053 w 1568591"/>
                  <a:gd name="connsiteY3" fmla="*/ 2126878 h 2418945"/>
                  <a:gd name="connsiteX4" fmla="*/ 713534 w 1568591"/>
                  <a:gd name="connsiteY4" fmla="*/ 2200887 h 2418945"/>
                  <a:gd name="connsiteX5" fmla="*/ 926703 w 1568591"/>
                  <a:gd name="connsiteY5" fmla="*/ 2316235 h 2418945"/>
                  <a:gd name="connsiteX6" fmla="*/ 1075960 w 1568591"/>
                  <a:gd name="connsiteY6" fmla="*/ 2119258 h 2418945"/>
                  <a:gd name="connsiteX7" fmla="*/ 1041003 w 1568591"/>
                  <a:gd name="connsiteY7" fmla="*/ 1714540 h 2418945"/>
                  <a:gd name="connsiteX8" fmla="*/ 890032 w 1568591"/>
                  <a:gd name="connsiteY8" fmla="*/ 962161 h 2418945"/>
                  <a:gd name="connsiteX9" fmla="*/ 884031 w 1568591"/>
                  <a:gd name="connsiteY9" fmla="*/ 579922 h 2418945"/>
                  <a:gd name="connsiteX10" fmla="*/ 1119013 w 1568591"/>
                  <a:gd name="connsiteY10" fmla="*/ 275980 h 2418945"/>
                  <a:gd name="connsiteX11" fmla="*/ 1342279 w 1568591"/>
                  <a:gd name="connsiteY11" fmla="*/ 198922 h 2418945"/>
                  <a:gd name="connsiteX12" fmla="*/ 1406002 w 1568591"/>
                  <a:gd name="connsiteY12" fmla="*/ 140915 h 2418945"/>
                  <a:gd name="connsiteX13" fmla="*/ 1470581 w 1568591"/>
                  <a:gd name="connsiteY13" fmla="*/ 21091 h 2418945"/>
                  <a:gd name="connsiteX14" fmla="*/ 1545352 w 1568591"/>
                  <a:gd name="connsiteY14" fmla="*/ 23377 h 2418945"/>
                  <a:gd name="connsiteX15" fmla="*/ 1534875 w 1568591"/>
                  <a:gd name="connsiteY15" fmla="*/ 337606 h 2418945"/>
                  <a:gd name="connsiteX16" fmla="*/ 1511348 w 1568591"/>
                  <a:gd name="connsiteY16" fmla="*/ 408758 h 2418945"/>
                  <a:gd name="connsiteX17" fmla="*/ 1464485 w 1568591"/>
                  <a:gd name="connsiteY17" fmla="*/ 472385 h 2418945"/>
                  <a:gd name="connsiteX18" fmla="*/ 1398381 w 1568591"/>
                  <a:gd name="connsiteY18" fmla="*/ 482196 h 2418945"/>
                  <a:gd name="connsiteX19" fmla="*/ 1368759 w 1568591"/>
                  <a:gd name="connsiteY19" fmla="*/ 295696 h 2418945"/>
                  <a:gd name="connsiteX20" fmla="*/ 1121395 w 1568591"/>
                  <a:gd name="connsiteY20" fmla="*/ 390184 h 2418945"/>
                  <a:gd name="connsiteX21" fmla="*/ 970614 w 1568591"/>
                  <a:gd name="connsiteY21" fmla="*/ 691174 h 2418945"/>
                  <a:gd name="connsiteX22" fmla="*/ 1040813 w 1568591"/>
                  <a:gd name="connsiteY22" fmla="*/ 1225813 h 2418945"/>
                  <a:gd name="connsiteX23" fmla="*/ 1174925 w 1568591"/>
                  <a:gd name="connsiteY23" fmla="*/ 1923233 h 2418945"/>
                  <a:gd name="connsiteX24" fmla="*/ 1150160 w 1568591"/>
                  <a:gd name="connsiteY24" fmla="*/ 2232510 h 2418945"/>
                  <a:gd name="connsiteX25" fmla="*/ 943277 w 1568591"/>
                  <a:gd name="connsiteY25" fmla="*/ 2414342 h 2418945"/>
                  <a:gd name="connsiteX26" fmla="*/ 662956 w 1568591"/>
                  <a:gd name="connsiteY26" fmla="*/ 2303757 h 2418945"/>
                  <a:gd name="connsiteX27" fmla="*/ 598377 w 1568591"/>
                  <a:gd name="connsiteY27" fmla="*/ 2198982 h 2418945"/>
                  <a:gd name="connsiteX28" fmla="*/ 395494 w 1568591"/>
                  <a:gd name="connsiteY28" fmla="*/ 2073633 h 2418945"/>
                  <a:gd name="connsiteX29" fmla="*/ 305293 w 1568591"/>
                  <a:gd name="connsiteY29" fmla="*/ 2072966 h 2418945"/>
                  <a:gd name="connsiteX30" fmla="*/ 220329 w 1568591"/>
                  <a:gd name="connsiteY30" fmla="*/ 2074871 h 2418945"/>
                  <a:gd name="connsiteX31" fmla="*/ 62214 w 1568591"/>
                  <a:gd name="connsiteY31" fmla="*/ 2095445 h 2418945"/>
                  <a:gd name="connsiteX32" fmla="*/ 492 w 1568591"/>
                  <a:gd name="connsiteY32" fmla="*/ 2039819 h 2418945"/>
                  <a:gd name="connsiteX33" fmla="*/ 51070 w 1568591"/>
                  <a:gd name="connsiteY33" fmla="*/ 1974954 h 2418945"/>
                  <a:gd name="connsiteX34" fmla="*/ 191754 w 1568591"/>
                  <a:gd name="connsiteY34" fmla="*/ 1968763 h 2418945"/>
                  <a:gd name="connsiteX35" fmla="*/ 228711 w 1568591"/>
                  <a:gd name="connsiteY35" fmla="*/ 1971430 h 2418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568591" h="2418945">
                    <a:moveTo>
                      <a:pt x="228711" y="1971430"/>
                    </a:moveTo>
                    <a:cubicBezTo>
                      <a:pt x="248714" y="1970477"/>
                      <a:pt x="268812" y="1969525"/>
                      <a:pt x="288814" y="1968667"/>
                    </a:cubicBezTo>
                    <a:cubicBezTo>
                      <a:pt x="350536" y="1970572"/>
                      <a:pt x="411782" y="1973335"/>
                      <a:pt x="472932" y="1985527"/>
                    </a:cubicBezTo>
                    <a:cubicBezTo>
                      <a:pt x="561134" y="2003243"/>
                      <a:pt x="625809" y="2050773"/>
                      <a:pt x="671053" y="2126878"/>
                    </a:cubicBezTo>
                    <a:cubicBezTo>
                      <a:pt x="685626" y="2151357"/>
                      <a:pt x="699151" y="2176408"/>
                      <a:pt x="713534" y="2200887"/>
                    </a:cubicBezTo>
                    <a:cubicBezTo>
                      <a:pt x="768017" y="2293851"/>
                      <a:pt x="843550" y="2334618"/>
                      <a:pt x="926703" y="2316235"/>
                    </a:cubicBezTo>
                    <a:cubicBezTo>
                      <a:pt x="1011190" y="2297566"/>
                      <a:pt x="1063006" y="2226700"/>
                      <a:pt x="1075960" y="2119258"/>
                    </a:cubicBezTo>
                    <a:cubicBezTo>
                      <a:pt x="1092534" y="1981621"/>
                      <a:pt x="1065483" y="1848176"/>
                      <a:pt x="1041003" y="1714540"/>
                    </a:cubicBezTo>
                    <a:cubicBezTo>
                      <a:pt x="994903" y="1462890"/>
                      <a:pt x="927465" y="1215430"/>
                      <a:pt x="890032" y="962161"/>
                    </a:cubicBezTo>
                    <a:cubicBezTo>
                      <a:pt x="871268" y="835288"/>
                      <a:pt x="856885" y="708224"/>
                      <a:pt x="884031" y="579922"/>
                    </a:cubicBezTo>
                    <a:cubicBezTo>
                      <a:pt x="913654" y="440095"/>
                      <a:pt x="992712" y="340178"/>
                      <a:pt x="1119013" y="275980"/>
                    </a:cubicBezTo>
                    <a:cubicBezTo>
                      <a:pt x="1189784" y="239975"/>
                      <a:pt x="1264841" y="215401"/>
                      <a:pt x="1342279" y="198922"/>
                    </a:cubicBezTo>
                    <a:cubicBezTo>
                      <a:pt x="1375998" y="191779"/>
                      <a:pt x="1397143" y="177682"/>
                      <a:pt x="1406002" y="140915"/>
                    </a:cubicBezTo>
                    <a:cubicBezTo>
                      <a:pt x="1416670" y="96338"/>
                      <a:pt x="1437624" y="54714"/>
                      <a:pt x="1470581" y="21091"/>
                    </a:cubicBezTo>
                    <a:cubicBezTo>
                      <a:pt x="1495727" y="-4627"/>
                      <a:pt x="1521445" y="-10151"/>
                      <a:pt x="1545352" y="23377"/>
                    </a:cubicBezTo>
                    <a:cubicBezTo>
                      <a:pt x="1588405" y="129580"/>
                      <a:pt x="1563736" y="233784"/>
                      <a:pt x="1534875" y="337606"/>
                    </a:cubicBezTo>
                    <a:cubicBezTo>
                      <a:pt x="1528207" y="361609"/>
                      <a:pt x="1519254" y="385041"/>
                      <a:pt x="1511348" y="408758"/>
                    </a:cubicBezTo>
                    <a:cubicBezTo>
                      <a:pt x="1495822" y="429999"/>
                      <a:pt x="1481344" y="452287"/>
                      <a:pt x="1464485" y="472385"/>
                    </a:cubicBezTo>
                    <a:cubicBezTo>
                      <a:pt x="1446197" y="494102"/>
                      <a:pt x="1423718" y="501246"/>
                      <a:pt x="1398381" y="482196"/>
                    </a:cubicBezTo>
                    <a:cubicBezTo>
                      <a:pt x="1359615" y="425713"/>
                      <a:pt x="1371235" y="360847"/>
                      <a:pt x="1368759" y="295696"/>
                    </a:cubicBezTo>
                    <a:cubicBezTo>
                      <a:pt x="1280462" y="315604"/>
                      <a:pt x="1196356" y="341321"/>
                      <a:pt x="1121395" y="390184"/>
                    </a:cubicBezTo>
                    <a:cubicBezTo>
                      <a:pt x="1012905" y="460860"/>
                      <a:pt x="974900" y="568778"/>
                      <a:pt x="970614" y="691174"/>
                    </a:cubicBezTo>
                    <a:cubicBezTo>
                      <a:pt x="964232" y="873007"/>
                      <a:pt x="1004808" y="1049314"/>
                      <a:pt x="1040813" y="1225813"/>
                    </a:cubicBezTo>
                    <a:cubicBezTo>
                      <a:pt x="1088152" y="1457842"/>
                      <a:pt x="1148731" y="1687394"/>
                      <a:pt x="1174925" y="1923233"/>
                    </a:cubicBezTo>
                    <a:cubicBezTo>
                      <a:pt x="1186450" y="2027246"/>
                      <a:pt x="1188831" y="2131926"/>
                      <a:pt x="1150160" y="2232510"/>
                    </a:cubicBezTo>
                    <a:cubicBezTo>
                      <a:pt x="1113108" y="2329189"/>
                      <a:pt x="1048528" y="2397673"/>
                      <a:pt x="943277" y="2414342"/>
                    </a:cubicBezTo>
                    <a:cubicBezTo>
                      <a:pt x="830025" y="2432249"/>
                      <a:pt x="732870" y="2398436"/>
                      <a:pt x="662956" y="2303757"/>
                    </a:cubicBezTo>
                    <a:cubicBezTo>
                      <a:pt x="638668" y="2270800"/>
                      <a:pt x="616379" y="2235653"/>
                      <a:pt x="598377" y="2198982"/>
                    </a:cubicBezTo>
                    <a:cubicBezTo>
                      <a:pt x="556657" y="2113733"/>
                      <a:pt x="484458" y="2080205"/>
                      <a:pt x="395494" y="2073633"/>
                    </a:cubicBezTo>
                    <a:cubicBezTo>
                      <a:pt x="365586" y="2071442"/>
                      <a:pt x="335391" y="2073061"/>
                      <a:pt x="305293" y="2072966"/>
                    </a:cubicBezTo>
                    <a:cubicBezTo>
                      <a:pt x="277003" y="2073633"/>
                      <a:pt x="248714" y="2074204"/>
                      <a:pt x="220329" y="2074871"/>
                    </a:cubicBezTo>
                    <a:cubicBezTo>
                      <a:pt x="169466" y="2095636"/>
                      <a:pt x="116126" y="2100017"/>
                      <a:pt x="62214" y="2095445"/>
                    </a:cubicBezTo>
                    <a:cubicBezTo>
                      <a:pt x="29163" y="2092683"/>
                      <a:pt x="4493" y="2074395"/>
                      <a:pt x="492" y="2039819"/>
                    </a:cubicBezTo>
                    <a:cubicBezTo>
                      <a:pt x="-3699" y="2003815"/>
                      <a:pt x="19352" y="1984479"/>
                      <a:pt x="51070" y="1974954"/>
                    </a:cubicBezTo>
                    <a:cubicBezTo>
                      <a:pt x="97266" y="1961047"/>
                      <a:pt x="144510" y="1958380"/>
                      <a:pt x="191754" y="1968763"/>
                    </a:cubicBezTo>
                    <a:cubicBezTo>
                      <a:pt x="204232" y="1971525"/>
                      <a:pt x="216043" y="1976002"/>
                      <a:pt x="228711" y="197143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A84CE23B-39EF-4CE9-93C4-DDC78F8F64C5}"/>
                  </a:ext>
                </a:extLst>
              </p:cNvPr>
              <p:cNvSpPr/>
              <p:nvPr/>
            </p:nvSpPr>
            <p:spPr>
              <a:xfrm>
                <a:off x="3280919" y="3873939"/>
                <a:ext cx="932294" cy="213477"/>
              </a:xfrm>
              <a:custGeom>
                <a:avLst/>
                <a:gdLst>
                  <a:gd name="connsiteX0" fmla="*/ 607030 w 932294"/>
                  <a:gd name="connsiteY0" fmla="*/ 130927 h 213477"/>
                  <a:gd name="connsiteX1" fmla="*/ 629298 w 932294"/>
                  <a:gd name="connsiteY1" fmla="*/ 131004 h 213477"/>
                  <a:gd name="connsiteX2" fmla="*/ 630527 w 932294"/>
                  <a:gd name="connsiteY2" fmla="*/ 150431 h 213477"/>
                  <a:gd name="connsiteX3" fmla="*/ 615322 w 932294"/>
                  <a:gd name="connsiteY3" fmla="*/ 197042 h 213477"/>
                  <a:gd name="connsiteX4" fmla="*/ 586297 w 932294"/>
                  <a:gd name="connsiteY4" fmla="*/ 213398 h 213477"/>
                  <a:gd name="connsiteX5" fmla="*/ 573243 w 932294"/>
                  <a:gd name="connsiteY5" fmla="*/ 207178 h 213477"/>
                  <a:gd name="connsiteX6" fmla="*/ 607030 w 932294"/>
                  <a:gd name="connsiteY6" fmla="*/ 130927 h 213477"/>
                  <a:gd name="connsiteX7" fmla="*/ 805375 w 932294"/>
                  <a:gd name="connsiteY7" fmla="*/ 127932 h 213477"/>
                  <a:gd name="connsiteX8" fmla="*/ 827643 w 932294"/>
                  <a:gd name="connsiteY8" fmla="*/ 128009 h 213477"/>
                  <a:gd name="connsiteX9" fmla="*/ 828872 w 932294"/>
                  <a:gd name="connsiteY9" fmla="*/ 147436 h 213477"/>
                  <a:gd name="connsiteX10" fmla="*/ 813668 w 932294"/>
                  <a:gd name="connsiteY10" fmla="*/ 194047 h 213477"/>
                  <a:gd name="connsiteX11" fmla="*/ 784642 w 932294"/>
                  <a:gd name="connsiteY11" fmla="*/ 210403 h 213477"/>
                  <a:gd name="connsiteX12" fmla="*/ 771588 w 932294"/>
                  <a:gd name="connsiteY12" fmla="*/ 204183 h 213477"/>
                  <a:gd name="connsiteX13" fmla="*/ 805375 w 932294"/>
                  <a:gd name="connsiteY13" fmla="*/ 127932 h 213477"/>
                  <a:gd name="connsiteX14" fmla="*/ 720235 w 932294"/>
                  <a:gd name="connsiteY14" fmla="*/ 126013 h 213477"/>
                  <a:gd name="connsiteX15" fmla="*/ 732426 w 932294"/>
                  <a:gd name="connsiteY15" fmla="*/ 130543 h 213477"/>
                  <a:gd name="connsiteX16" fmla="*/ 730352 w 932294"/>
                  <a:gd name="connsiteY16" fmla="*/ 151352 h 213477"/>
                  <a:gd name="connsiteX17" fmla="*/ 716146 w 932294"/>
                  <a:gd name="connsiteY17" fmla="*/ 194508 h 213477"/>
                  <a:gd name="connsiteX18" fmla="*/ 687504 w 932294"/>
                  <a:gd name="connsiteY18" fmla="*/ 210557 h 213477"/>
                  <a:gd name="connsiteX19" fmla="*/ 674527 w 932294"/>
                  <a:gd name="connsiteY19" fmla="*/ 205182 h 213477"/>
                  <a:gd name="connsiteX20" fmla="*/ 707008 w 932294"/>
                  <a:gd name="connsiteY20" fmla="*/ 127932 h 213477"/>
                  <a:gd name="connsiteX21" fmla="*/ 720235 w 932294"/>
                  <a:gd name="connsiteY21" fmla="*/ 126013 h 213477"/>
                  <a:gd name="connsiteX22" fmla="*/ 904739 w 932294"/>
                  <a:gd name="connsiteY22" fmla="*/ 121482 h 213477"/>
                  <a:gd name="connsiteX23" fmla="*/ 927008 w 932294"/>
                  <a:gd name="connsiteY23" fmla="*/ 121559 h 213477"/>
                  <a:gd name="connsiteX24" fmla="*/ 928236 w 932294"/>
                  <a:gd name="connsiteY24" fmla="*/ 140987 h 213477"/>
                  <a:gd name="connsiteX25" fmla="*/ 913032 w 932294"/>
                  <a:gd name="connsiteY25" fmla="*/ 187597 h 213477"/>
                  <a:gd name="connsiteX26" fmla="*/ 884006 w 932294"/>
                  <a:gd name="connsiteY26" fmla="*/ 203953 h 213477"/>
                  <a:gd name="connsiteX27" fmla="*/ 870952 w 932294"/>
                  <a:gd name="connsiteY27" fmla="*/ 197733 h 213477"/>
                  <a:gd name="connsiteX28" fmla="*/ 904739 w 932294"/>
                  <a:gd name="connsiteY28" fmla="*/ 121482 h 213477"/>
                  <a:gd name="connsiteX29" fmla="*/ 508587 w 932294"/>
                  <a:gd name="connsiteY29" fmla="*/ 121482 h 213477"/>
                  <a:gd name="connsiteX30" fmla="*/ 530855 w 932294"/>
                  <a:gd name="connsiteY30" fmla="*/ 121559 h 213477"/>
                  <a:gd name="connsiteX31" fmla="*/ 532084 w 932294"/>
                  <a:gd name="connsiteY31" fmla="*/ 140987 h 213477"/>
                  <a:gd name="connsiteX32" fmla="*/ 516879 w 932294"/>
                  <a:gd name="connsiteY32" fmla="*/ 187597 h 213477"/>
                  <a:gd name="connsiteX33" fmla="*/ 487854 w 932294"/>
                  <a:gd name="connsiteY33" fmla="*/ 203953 h 213477"/>
                  <a:gd name="connsiteX34" fmla="*/ 474800 w 932294"/>
                  <a:gd name="connsiteY34" fmla="*/ 197733 h 213477"/>
                  <a:gd name="connsiteX35" fmla="*/ 508587 w 932294"/>
                  <a:gd name="connsiteY35" fmla="*/ 121482 h 213477"/>
                  <a:gd name="connsiteX36" fmla="*/ 426673 w 932294"/>
                  <a:gd name="connsiteY36" fmla="*/ 104820 h 213477"/>
                  <a:gd name="connsiteX37" fmla="*/ 438863 w 932294"/>
                  <a:gd name="connsiteY37" fmla="*/ 109350 h 213477"/>
                  <a:gd name="connsiteX38" fmla="*/ 436789 w 932294"/>
                  <a:gd name="connsiteY38" fmla="*/ 130160 h 213477"/>
                  <a:gd name="connsiteX39" fmla="*/ 422583 w 932294"/>
                  <a:gd name="connsiteY39" fmla="*/ 173315 h 213477"/>
                  <a:gd name="connsiteX40" fmla="*/ 393941 w 932294"/>
                  <a:gd name="connsiteY40" fmla="*/ 189364 h 213477"/>
                  <a:gd name="connsiteX41" fmla="*/ 380964 w 932294"/>
                  <a:gd name="connsiteY41" fmla="*/ 183989 h 213477"/>
                  <a:gd name="connsiteX42" fmla="*/ 413446 w 932294"/>
                  <a:gd name="connsiteY42" fmla="*/ 106739 h 213477"/>
                  <a:gd name="connsiteX43" fmla="*/ 426673 w 932294"/>
                  <a:gd name="connsiteY43" fmla="*/ 104820 h 213477"/>
                  <a:gd name="connsiteX44" fmla="*/ 323775 w 932294"/>
                  <a:gd name="connsiteY44" fmla="*/ 86928 h 213477"/>
                  <a:gd name="connsiteX45" fmla="*/ 335966 w 932294"/>
                  <a:gd name="connsiteY45" fmla="*/ 91458 h 213477"/>
                  <a:gd name="connsiteX46" fmla="*/ 333892 w 932294"/>
                  <a:gd name="connsiteY46" fmla="*/ 112268 h 213477"/>
                  <a:gd name="connsiteX47" fmla="*/ 319686 w 932294"/>
                  <a:gd name="connsiteY47" fmla="*/ 155423 h 213477"/>
                  <a:gd name="connsiteX48" fmla="*/ 291044 w 932294"/>
                  <a:gd name="connsiteY48" fmla="*/ 171472 h 213477"/>
                  <a:gd name="connsiteX49" fmla="*/ 278067 w 932294"/>
                  <a:gd name="connsiteY49" fmla="*/ 166097 h 213477"/>
                  <a:gd name="connsiteX50" fmla="*/ 310548 w 932294"/>
                  <a:gd name="connsiteY50" fmla="*/ 88847 h 213477"/>
                  <a:gd name="connsiteX51" fmla="*/ 323775 w 932294"/>
                  <a:gd name="connsiteY51" fmla="*/ 86928 h 213477"/>
                  <a:gd name="connsiteX52" fmla="*/ 214870 w 932294"/>
                  <a:gd name="connsiteY52" fmla="*/ 64351 h 213477"/>
                  <a:gd name="connsiteX53" fmla="*/ 237138 w 932294"/>
                  <a:gd name="connsiteY53" fmla="*/ 64428 h 213477"/>
                  <a:gd name="connsiteX54" fmla="*/ 238367 w 932294"/>
                  <a:gd name="connsiteY54" fmla="*/ 83856 h 213477"/>
                  <a:gd name="connsiteX55" fmla="*/ 223162 w 932294"/>
                  <a:gd name="connsiteY55" fmla="*/ 130466 h 213477"/>
                  <a:gd name="connsiteX56" fmla="*/ 194137 w 932294"/>
                  <a:gd name="connsiteY56" fmla="*/ 146823 h 213477"/>
                  <a:gd name="connsiteX57" fmla="*/ 181083 w 932294"/>
                  <a:gd name="connsiteY57" fmla="*/ 140603 h 213477"/>
                  <a:gd name="connsiteX58" fmla="*/ 214870 w 932294"/>
                  <a:gd name="connsiteY58" fmla="*/ 64351 h 213477"/>
                  <a:gd name="connsiteX59" fmla="*/ 120728 w 932294"/>
                  <a:gd name="connsiteY59" fmla="*/ 31640 h 213477"/>
                  <a:gd name="connsiteX60" fmla="*/ 142996 w 932294"/>
                  <a:gd name="connsiteY60" fmla="*/ 31717 h 213477"/>
                  <a:gd name="connsiteX61" fmla="*/ 144225 w 932294"/>
                  <a:gd name="connsiteY61" fmla="*/ 51145 h 213477"/>
                  <a:gd name="connsiteX62" fmla="*/ 129021 w 932294"/>
                  <a:gd name="connsiteY62" fmla="*/ 97755 h 213477"/>
                  <a:gd name="connsiteX63" fmla="*/ 99994 w 932294"/>
                  <a:gd name="connsiteY63" fmla="*/ 114112 h 213477"/>
                  <a:gd name="connsiteX64" fmla="*/ 86941 w 932294"/>
                  <a:gd name="connsiteY64" fmla="*/ 107892 h 213477"/>
                  <a:gd name="connsiteX65" fmla="*/ 120728 w 932294"/>
                  <a:gd name="connsiteY65" fmla="*/ 31640 h 213477"/>
                  <a:gd name="connsiteX66" fmla="*/ 46031 w 932294"/>
                  <a:gd name="connsiteY66" fmla="*/ 2 h 213477"/>
                  <a:gd name="connsiteX67" fmla="*/ 58222 w 932294"/>
                  <a:gd name="connsiteY67" fmla="*/ 4533 h 213477"/>
                  <a:gd name="connsiteX68" fmla="*/ 56148 w 932294"/>
                  <a:gd name="connsiteY68" fmla="*/ 25342 h 213477"/>
                  <a:gd name="connsiteX69" fmla="*/ 41942 w 932294"/>
                  <a:gd name="connsiteY69" fmla="*/ 68498 h 213477"/>
                  <a:gd name="connsiteX70" fmla="*/ 13300 w 932294"/>
                  <a:gd name="connsiteY70" fmla="*/ 84547 h 213477"/>
                  <a:gd name="connsiteX71" fmla="*/ 323 w 932294"/>
                  <a:gd name="connsiteY71" fmla="*/ 79172 h 213477"/>
                  <a:gd name="connsiteX72" fmla="*/ 32805 w 932294"/>
                  <a:gd name="connsiteY72" fmla="*/ 1922 h 213477"/>
                  <a:gd name="connsiteX73" fmla="*/ 46031 w 932294"/>
                  <a:gd name="connsiteY73" fmla="*/ 2 h 21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932294" h="213477">
                    <a:moveTo>
                      <a:pt x="607030" y="130927"/>
                    </a:moveTo>
                    <a:cubicBezTo>
                      <a:pt x="614171" y="129315"/>
                      <a:pt x="622925" y="128317"/>
                      <a:pt x="629298" y="131004"/>
                    </a:cubicBezTo>
                    <a:cubicBezTo>
                      <a:pt x="639358" y="135151"/>
                      <a:pt x="632293" y="144212"/>
                      <a:pt x="630527" y="150431"/>
                    </a:cubicBezTo>
                    <a:cubicBezTo>
                      <a:pt x="626227" y="166174"/>
                      <a:pt x="620084" y="181377"/>
                      <a:pt x="615322" y="197042"/>
                    </a:cubicBezTo>
                    <a:cubicBezTo>
                      <a:pt x="611253" y="210404"/>
                      <a:pt x="601654" y="214090"/>
                      <a:pt x="586297" y="213398"/>
                    </a:cubicBezTo>
                    <a:cubicBezTo>
                      <a:pt x="583302" y="213014"/>
                      <a:pt x="576314" y="214704"/>
                      <a:pt x="573243" y="207178"/>
                    </a:cubicBezTo>
                    <a:cubicBezTo>
                      <a:pt x="569634" y="198501"/>
                      <a:pt x="597892" y="132923"/>
                      <a:pt x="607030" y="130927"/>
                    </a:cubicBezTo>
                    <a:close/>
                    <a:moveTo>
                      <a:pt x="805375" y="127932"/>
                    </a:moveTo>
                    <a:cubicBezTo>
                      <a:pt x="812516" y="126320"/>
                      <a:pt x="821270" y="125322"/>
                      <a:pt x="827643" y="128009"/>
                    </a:cubicBezTo>
                    <a:cubicBezTo>
                      <a:pt x="837703" y="132156"/>
                      <a:pt x="830638" y="141217"/>
                      <a:pt x="828872" y="147436"/>
                    </a:cubicBezTo>
                    <a:cubicBezTo>
                      <a:pt x="824572" y="163179"/>
                      <a:pt x="818429" y="178382"/>
                      <a:pt x="813668" y="194047"/>
                    </a:cubicBezTo>
                    <a:cubicBezTo>
                      <a:pt x="809598" y="207409"/>
                      <a:pt x="800076" y="211095"/>
                      <a:pt x="784642" y="210403"/>
                    </a:cubicBezTo>
                    <a:cubicBezTo>
                      <a:pt x="781647" y="210019"/>
                      <a:pt x="774659" y="211709"/>
                      <a:pt x="771588" y="204183"/>
                    </a:cubicBezTo>
                    <a:cubicBezTo>
                      <a:pt x="767979" y="195506"/>
                      <a:pt x="796237" y="129928"/>
                      <a:pt x="805375" y="127932"/>
                    </a:cubicBezTo>
                    <a:close/>
                    <a:moveTo>
                      <a:pt x="720235" y="126013"/>
                    </a:moveTo>
                    <a:cubicBezTo>
                      <a:pt x="724651" y="126070"/>
                      <a:pt x="728893" y="127203"/>
                      <a:pt x="732426" y="130543"/>
                    </a:cubicBezTo>
                    <a:cubicBezTo>
                      <a:pt x="739414" y="137223"/>
                      <a:pt x="732349" y="144672"/>
                      <a:pt x="730352" y="151352"/>
                    </a:cubicBezTo>
                    <a:cubicBezTo>
                      <a:pt x="725975" y="165866"/>
                      <a:pt x="719832" y="179841"/>
                      <a:pt x="716146" y="194508"/>
                    </a:cubicBezTo>
                    <a:cubicBezTo>
                      <a:pt x="712537" y="208791"/>
                      <a:pt x="703476" y="212016"/>
                      <a:pt x="687504" y="210557"/>
                    </a:cubicBezTo>
                    <a:cubicBezTo>
                      <a:pt x="684970" y="210173"/>
                      <a:pt x="677983" y="212707"/>
                      <a:pt x="674527" y="205182"/>
                    </a:cubicBezTo>
                    <a:cubicBezTo>
                      <a:pt x="670918" y="197196"/>
                      <a:pt x="698485" y="129852"/>
                      <a:pt x="707008" y="127932"/>
                    </a:cubicBezTo>
                    <a:cubicBezTo>
                      <a:pt x="711232" y="126972"/>
                      <a:pt x="715820" y="125955"/>
                      <a:pt x="720235" y="126013"/>
                    </a:cubicBezTo>
                    <a:close/>
                    <a:moveTo>
                      <a:pt x="904739" y="121482"/>
                    </a:moveTo>
                    <a:cubicBezTo>
                      <a:pt x="911880" y="119870"/>
                      <a:pt x="920634" y="118871"/>
                      <a:pt x="927008" y="121559"/>
                    </a:cubicBezTo>
                    <a:cubicBezTo>
                      <a:pt x="937067" y="125706"/>
                      <a:pt x="930002" y="134766"/>
                      <a:pt x="928236" y="140987"/>
                    </a:cubicBezTo>
                    <a:cubicBezTo>
                      <a:pt x="923936" y="156728"/>
                      <a:pt x="917793" y="171932"/>
                      <a:pt x="913032" y="187597"/>
                    </a:cubicBezTo>
                    <a:cubicBezTo>
                      <a:pt x="908962" y="201035"/>
                      <a:pt x="899441" y="204644"/>
                      <a:pt x="884006" y="203953"/>
                    </a:cubicBezTo>
                    <a:cubicBezTo>
                      <a:pt x="881011" y="203569"/>
                      <a:pt x="874023" y="205259"/>
                      <a:pt x="870952" y="197733"/>
                    </a:cubicBezTo>
                    <a:cubicBezTo>
                      <a:pt x="867343" y="189056"/>
                      <a:pt x="895601" y="123479"/>
                      <a:pt x="904739" y="121482"/>
                    </a:cubicBezTo>
                    <a:close/>
                    <a:moveTo>
                      <a:pt x="508587" y="121482"/>
                    </a:moveTo>
                    <a:cubicBezTo>
                      <a:pt x="515728" y="119870"/>
                      <a:pt x="524482" y="118871"/>
                      <a:pt x="530855" y="121559"/>
                    </a:cubicBezTo>
                    <a:cubicBezTo>
                      <a:pt x="540915" y="125706"/>
                      <a:pt x="533850" y="134766"/>
                      <a:pt x="532084" y="140987"/>
                    </a:cubicBezTo>
                    <a:cubicBezTo>
                      <a:pt x="527784" y="156728"/>
                      <a:pt x="521641" y="171932"/>
                      <a:pt x="516879" y="187597"/>
                    </a:cubicBezTo>
                    <a:cubicBezTo>
                      <a:pt x="512810" y="201035"/>
                      <a:pt x="503288" y="204644"/>
                      <a:pt x="487854" y="203953"/>
                    </a:cubicBezTo>
                    <a:cubicBezTo>
                      <a:pt x="484859" y="203569"/>
                      <a:pt x="477871" y="205259"/>
                      <a:pt x="474800" y="197733"/>
                    </a:cubicBezTo>
                    <a:cubicBezTo>
                      <a:pt x="471191" y="189056"/>
                      <a:pt x="499449" y="123479"/>
                      <a:pt x="508587" y="121482"/>
                    </a:cubicBezTo>
                    <a:close/>
                    <a:moveTo>
                      <a:pt x="426673" y="104820"/>
                    </a:moveTo>
                    <a:cubicBezTo>
                      <a:pt x="431088" y="104877"/>
                      <a:pt x="435330" y="106010"/>
                      <a:pt x="438863" y="109350"/>
                    </a:cubicBezTo>
                    <a:cubicBezTo>
                      <a:pt x="445851" y="116030"/>
                      <a:pt x="438786" y="123479"/>
                      <a:pt x="436789" y="130160"/>
                    </a:cubicBezTo>
                    <a:cubicBezTo>
                      <a:pt x="432412" y="144673"/>
                      <a:pt x="426269" y="158648"/>
                      <a:pt x="422583" y="173315"/>
                    </a:cubicBezTo>
                    <a:cubicBezTo>
                      <a:pt x="418974" y="187599"/>
                      <a:pt x="409913" y="190823"/>
                      <a:pt x="393941" y="189364"/>
                    </a:cubicBezTo>
                    <a:cubicBezTo>
                      <a:pt x="391407" y="188980"/>
                      <a:pt x="384420" y="191514"/>
                      <a:pt x="380964" y="183989"/>
                    </a:cubicBezTo>
                    <a:cubicBezTo>
                      <a:pt x="377355" y="176003"/>
                      <a:pt x="404922" y="108659"/>
                      <a:pt x="413446" y="106739"/>
                    </a:cubicBezTo>
                    <a:cubicBezTo>
                      <a:pt x="417669" y="105779"/>
                      <a:pt x="422257" y="104762"/>
                      <a:pt x="426673" y="104820"/>
                    </a:cubicBezTo>
                    <a:close/>
                    <a:moveTo>
                      <a:pt x="323775" y="86928"/>
                    </a:moveTo>
                    <a:cubicBezTo>
                      <a:pt x="328191" y="86985"/>
                      <a:pt x="332433" y="88118"/>
                      <a:pt x="335966" y="91458"/>
                    </a:cubicBezTo>
                    <a:cubicBezTo>
                      <a:pt x="342954" y="98138"/>
                      <a:pt x="335889" y="105587"/>
                      <a:pt x="333892" y="112268"/>
                    </a:cubicBezTo>
                    <a:cubicBezTo>
                      <a:pt x="329515" y="126781"/>
                      <a:pt x="323372" y="140756"/>
                      <a:pt x="319686" y="155423"/>
                    </a:cubicBezTo>
                    <a:cubicBezTo>
                      <a:pt x="316077" y="169706"/>
                      <a:pt x="307016" y="172931"/>
                      <a:pt x="291044" y="171472"/>
                    </a:cubicBezTo>
                    <a:cubicBezTo>
                      <a:pt x="288510" y="171088"/>
                      <a:pt x="281523" y="173622"/>
                      <a:pt x="278067" y="166097"/>
                    </a:cubicBezTo>
                    <a:cubicBezTo>
                      <a:pt x="274458" y="158111"/>
                      <a:pt x="302025" y="90767"/>
                      <a:pt x="310548" y="88847"/>
                    </a:cubicBezTo>
                    <a:cubicBezTo>
                      <a:pt x="314772" y="87887"/>
                      <a:pt x="319360" y="86870"/>
                      <a:pt x="323775" y="86928"/>
                    </a:cubicBezTo>
                    <a:close/>
                    <a:moveTo>
                      <a:pt x="214870" y="64351"/>
                    </a:moveTo>
                    <a:cubicBezTo>
                      <a:pt x="222011" y="62739"/>
                      <a:pt x="230765" y="61740"/>
                      <a:pt x="237138" y="64428"/>
                    </a:cubicBezTo>
                    <a:cubicBezTo>
                      <a:pt x="247198" y="68575"/>
                      <a:pt x="240133" y="77636"/>
                      <a:pt x="238367" y="83856"/>
                    </a:cubicBezTo>
                    <a:cubicBezTo>
                      <a:pt x="234067" y="99598"/>
                      <a:pt x="227924" y="114802"/>
                      <a:pt x="223162" y="130466"/>
                    </a:cubicBezTo>
                    <a:cubicBezTo>
                      <a:pt x="219093" y="143828"/>
                      <a:pt x="209571" y="147514"/>
                      <a:pt x="194137" y="146823"/>
                    </a:cubicBezTo>
                    <a:cubicBezTo>
                      <a:pt x="191142" y="146439"/>
                      <a:pt x="184154" y="148128"/>
                      <a:pt x="181083" y="140603"/>
                    </a:cubicBezTo>
                    <a:cubicBezTo>
                      <a:pt x="177473" y="131926"/>
                      <a:pt x="205732" y="66348"/>
                      <a:pt x="214870" y="64351"/>
                    </a:cubicBezTo>
                    <a:close/>
                    <a:moveTo>
                      <a:pt x="120728" y="31640"/>
                    </a:moveTo>
                    <a:cubicBezTo>
                      <a:pt x="127869" y="30028"/>
                      <a:pt x="136622" y="29030"/>
                      <a:pt x="142996" y="31717"/>
                    </a:cubicBezTo>
                    <a:cubicBezTo>
                      <a:pt x="153055" y="35864"/>
                      <a:pt x="145991" y="44924"/>
                      <a:pt x="144225" y="51145"/>
                    </a:cubicBezTo>
                    <a:cubicBezTo>
                      <a:pt x="139924" y="66887"/>
                      <a:pt x="133781" y="82091"/>
                      <a:pt x="129021" y="97755"/>
                    </a:cubicBezTo>
                    <a:cubicBezTo>
                      <a:pt x="125028" y="111117"/>
                      <a:pt x="115429" y="114803"/>
                      <a:pt x="99994" y="114112"/>
                    </a:cubicBezTo>
                    <a:cubicBezTo>
                      <a:pt x="96999" y="113728"/>
                      <a:pt x="90012" y="115417"/>
                      <a:pt x="86941" y="107892"/>
                    </a:cubicBezTo>
                    <a:cubicBezTo>
                      <a:pt x="83331" y="99215"/>
                      <a:pt x="111590" y="33637"/>
                      <a:pt x="120728" y="31640"/>
                    </a:cubicBezTo>
                    <a:close/>
                    <a:moveTo>
                      <a:pt x="46031" y="2"/>
                    </a:moveTo>
                    <a:cubicBezTo>
                      <a:pt x="50447" y="60"/>
                      <a:pt x="54689" y="1193"/>
                      <a:pt x="58222" y="4533"/>
                    </a:cubicBezTo>
                    <a:cubicBezTo>
                      <a:pt x="65210" y="11213"/>
                      <a:pt x="58145" y="18662"/>
                      <a:pt x="56148" y="25342"/>
                    </a:cubicBezTo>
                    <a:cubicBezTo>
                      <a:pt x="51771" y="39856"/>
                      <a:pt x="45628" y="53831"/>
                      <a:pt x="41942" y="68498"/>
                    </a:cubicBezTo>
                    <a:cubicBezTo>
                      <a:pt x="38410" y="82781"/>
                      <a:pt x="29272" y="86006"/>
                      <a:pt x="13300" y="84547"/>
                    </a:cubicBezTo>
                    <a:cubicBezTo>
                      <a:pt x="10766" y="84163"/>
                      <a:pt x="3778" y="86697"/>
                      <a:pt x="323" y="79172"/>
                    </a:cubicBezTo>
                    <a:cubicBezTo>
                      <a:pt x="-3286" y="71186"/>
                      <a:pt x="24281" y="3841"/>
                      <a:pt x="32805" y="1922"/>
                    </a:cubicBezTo>
                    <a:cubicBezTo>
                      <a:pt x="37028" y="962"/>
                      <a:pt x="41616" y="-55"/>
                      <a:pt x="46031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42" name="그룹 41">
                <a:extLst>
                  <a:ext uri="{FF2B5EF4-FFF2-40B4-BE49-F238E27FC236}">
                    <a16:creationId xmlns:a16="http://schemas.microsoft.com/office/drawing/2014/main" id="{04D90FE7-BE16-43C7-9DE9-C07ED498A71A}"/>
                  </a:ext>
                </a:extLst>
              </p:cNvPr>
              <p:cNvGrpSpPr/>
              <p:nvPr/>
            </p:nvGrpSpPr>
            <p:grpSpPr>
              <a:xfrm>
                <a:off x="3581615" y="3556550"/>
                <a:ext cx="319559" cy="332398"/>
                <a:chOff x="3581615" y="3556550"/>
                <a:chExt cx="319559" cy="332398"/>
              </a:xfrm>
            </p:grpSpPr>
            <p:sp>
              <p:nvSpPr>
                <p:cNvPr id="5" name="Freeform: Shape 4">
                  <a:extLst>
                    <a:ext uri="{FF2B5EF4-FFF2-40B4-BE49-F238E27FC236}">
                      <a16:creationId xmlns:a16="http://schemas.microsoft.com/office/drawing/2014/main" id="{3C516D41-38FC-4549-AA22-4695E0DA5A30}"/>
                    </a:ext>
                  </a:extLst>
                </p:cNvPr>
                <p:cNvSpPr/>
                <p:nvPr/>
              </p:nvSpPr>
              <p:spPr>
                <a:xfrm>
                  <a:off x="3581615" y="3556550"/>
                  <a:ext cx="319559" cy="332398"/>
                </a:xfrm>
                <a:custGeom>
                  <a:avLst/>
                  <a:gdLst>
                    <a:gd name="connsiteX0" fmla="*/ 357981 w 396387"/>
                    <a:gd name="connsiteY0" fmla="*/ 412273 h 412313"/>
                    <a:gd name="connsiteX1" fmla="*/ 16605 w 396387"/>
                    <a:gd name="connsiteY1" fmla="*/ 389889 h 412313"/>
                    <a:gd name="connsiteX2" fmla="*/ 31 w 396387"/>
                    <a:gd name="connsiteY2" fmla="*/ 371125 h 412313"/>
                    <a:gd name="connsiteX3" fmla="*/ 21748 w 396387"/>
                    <a:gd name="connsiteY3" fmla="*/ 16604 h 412313"/>
                    <a:gd name="connsiteX4" fmla="*/ 40512 w 396387"/>
                    <a:gd name="connsiteY4" fmla="*/ 31 h 412313"/>
                    <a:gd name="connsiteX5" fmla="*/ 379698 w 396387"/>
                    <a:gd name="connsiteY5" fmla="*/ 20033 h 412313"/>
                    <a:gd name="connsiteX6" fmla="*/ 396366 w 396387"/>
                    <a:gd name="connsiteY6" fmla="*/ 38702 h 412313"/>
                    <a:gd name="connsiteX7" fmla="*/ 376840 w 396387"/>
                    <a:gd name="connsiteY7" fmla="*/ 395604 h 412313"/>
                    <a:gd name="connsiteX8" fmla="*/ 357981 w 396387"/>
                    <a:gd name="connsiteY8" fmla="*/ 412273 h 412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6387" h="412313">
                      <a:moveTo>
                        <a:pt x="357981" y="412273"/>
                      </a:moveTo>
                      <a:lnTo>
                        <a:pt x="16605" y="389889"/>
                      </a:lnTo>
                      <a:cubicBezTo>
                        <a:pt x="6889" y="389222"/>
                        <a:pt x="-541" y="380840"/>
                        <a:pt x="31" y="371125"/>
                      </a:cubicBezTo>
                      <a:lnTo>
                        <a:pt x="21748" y="16604"/>
                      </a:lnTo>
                      <a:cubicBezTo>
                        <a:pt x="22319" y="6889"/>
                        <a:pt x="30701" y="-541"/>
                        <a:pt x="40512" y="31"/>
                      </a:cubicBezTo>
                      <a:lnTo>
                        <a:pt x="379698" y="20033"/>
                      </a:lnTo>
                      <a:cubicBezTo>
                        <a:pt x="389413" y="20605"/>
                        <a:pt x="396842" y="28987"/>
                        <a:pt x="396366" y="38702"/>
                      </a:cubicBezTo>
                      <a:lnTo>
                        <a:pt x="376840" y="395604"/>
                      </a:lnTo>
                      <a:cubicBezTo>
                        <a:pt x="376268" y="405415"/>
                        <a:pt x="367791" y="412940"/>
                        <a:pt x="357981" y="412273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A83F4C91-097B-4740-B98E-B61CB98BB889}"/>
                    </a:ext>
                  </a:extLst>
                </p:cNvPr>
                <p:cNvSpPr/>
                <p:nvPr/>
              </p:nvSpPr>
              <p:spPr>
                <a:xfrm>
                  <a:off x="3594282" y="3570830"/>
                  <a:ext cx="291236" cy="303138"/>
                </a:xfrm>
                <a:custGeom>
                  <a:avLst/>
                  <a:gdLst>
                    <a:gd name="connsiteX0" fmla="*/ 326265 w 361255"/>
                    <a:gd name="connsiteY0" fmla="*/ 375985 h 376018"/>
                    <a:gd name="connsiteX1" fmla="*/ 15083 w 361255"/>
                    <a:gd name="connsiteY1" fmla="*/ 355602 h 376018"/>
                    <a:gd name="connsiteX2" fmla="*/ 34 w 361255"/>
                    <a:gd name="connsiteY2" fmla="*/ 338457 h 376018"/>
                    <a:gd name="connsiteX3" fmla="*/ 19846 w 361255"/>
                    <a:gd name="connsiteY3" fmla="*/ 15178 h 376018"/>
                    <a:gd name="connsiteX4" fmla="*/ 36896 w 361255"/>
                    <a:gd name="connsiteY4" fmla="*/ 33 h 376018"/>
                    <a:gd name="connsiteX5" fmla="*/ 346077 w 361255"/>
                    <a:gd name="connsiteY5" fmla="*/ 18321 h 376018"/>
                    <a:gd name="connsiteX6" fmla="*/ 361222 w 361255"/>
                    <a:gd name="connsiteY6" fmla="*/ 35371 h 376018"/>
                    <a:gd name="connsiteX7" fmla="*/ 343410 w 361255"/>
                    <a:gd name="connsiteY7" fmla="*/ 360745 h 376018"/>
                    <a:gd name="connsiteX8" fmla="*/ 326265 w 361255"/>
                    <a:gd name="connsiteY8" fmla="*/ 375985 h 376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1255" h="376018">
                      <a:moveTo>
                        <a:pt x="326265" y="375985"/>
                      </a:moveTo>
                      <a:lnTo>
                        <a:pt x="15083" y="355602"/>
                      </a:lnTo>
                      <a:cubicBezTo>
                        <a:pt x="6225" y="355030"/>
                        <a:pt x="-538" y="347410"/>
                        <a:pt x="34" y="338457"/>
                      </a:cubicBezTo>
                      <a:lnTo>
                        <a:pt x="19846" y="15178"/>
                      </a:lnTo>
                      <a:cubicBezTo>
                        <a:pt x="20417" y="6320"/>
                        <a:pt x="28037" y="-538"/>
                        <a:pt x="36896" y="33"/>
                      </a:cubicBezTo>
                      <a:lnTo>
                        <a:pt x="346077" y="18321"/>
                      </a:lnTo>
                      <a:cubicBezTo>
                        <a:pt x="354935" y="18893"/>
                        <a:pt x="361793" y="26418"/>
                        <a:pt x="361222" y="35371"/>
                      </a:cubicBezTo>
                      <a:lnTo>
                        <a:pt x="343410" y="360745"/>
                      </a:lnTo>
                      <a:cubicBezTo>
                        <a:pt x="342934" y="369699"/>
                        <a:pt x="335219" y="376557"/>
                        <a:pt x="326265" y="375985"/>
                      </a:cubicBezTo>
                      <a:close/>
                    </a:path>
                  </a:pathLst>
                </a:custGeom>
                <a:solidFill>
                  <a:srgbClr val="3C241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2C4493AA-AA55-4422-B2B3-644837472F3C}"/>
                    </a:ext>
                  </a:extLst>
                </p:cNvPr>
                <p:cNvSpPr/>
                <p:nvPr/>
              </p:nvSpPr>
              <p:spPr>
                <a:xfrm>
                  <a:off x="3702351" y="3575388"/>
                  <a:ext cx="80704" cy="293562"/>
                </a:xfrm>
                <a:custGeom>
                  <a:avLst/>
                  <a:gdLst>
                    <a:gd name="connsiteX0" fmla="*/ 77819 w 100107"/>
                    <a:gd name="connsiteY0" fmla="*/ 364141 h 364140"/>
                    <a:gd name="connsiteX1" fmla="*/ 0 w 100107"/>
                    <a:gd name="connsiteY1" fmla="*/ 356902 h 364140"/>
                    <a:gd name="connsiteX2" fmla="*/ 21241 w 100107"/>
                    <a:gd name="connsiteY2" fmla="*/ 0 h 364140"/>
                    <a:gd name="connsiteX3" fmla="*/ 100108 w 100107"/>
                    <a:gd name="connsiteY3" fmla="*/ 5334 h 364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107" h="364140">
                      <a:moveTo>
                        <a:pt x="77819" y="364141"/>
                      </a:moveTo>
                      <a:lnTo>
                        <a:pt x="0" y="356902"/>
                      </a:lnTo>
                      <a:lnTo>
                        <a:pt x="21241" y="0"/>
                      </a:lnTo>
                      <a:lnTo>
                        <a:pt x="100108" y="5334"/>
                      </a:lnTo>
                      <a:close/>
                    </a:path>
                  </a:pathLst>
                </a:custGeom>
                <a:solidFill>
                  <a:srgbClr val="FCEBE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자유형: 도형 40">
                  <a:extLst>
                    <a:ext uri="{FF2B5EF4-FFF2-40B4-BE49-F238E27FC236}">
                      <a16:creationId xmlns:a16="http://schemas.microsoft.com/office/drawing/2014/main" id="{F0B56BFB-66C2-474F-A45D-C64E36ECF671}"/>
                    </a:ext>
                  </a:extLst>
                </p:cNvPr>
                <p:cNvSpPr/>
                <p:nvPr/>
              </p:nvSpPr>
              <p:spPr>
                <a:xfrm>
                  <a:off x="3656864" y="3613063"/>
                  <a:ext cx="169836" cy="223281"/>
                </a:xfrm>
                <a:custGeom>
                  <a:avLst/>
                  <a:gdLst>
                    <a:gd name="connsiteX0" fmla="*/ 19302 w 169836"/>
                    <a:gd name="connsiteY0" fmla="*/ 163128 h 223281"/>
                    <a:gd name="connsiteX1" fmla="*/ 145004 w 169836"/>
                    <a:gd name="connsiteY1" fmla="*/ 169962 h 223281"/>
                    <a:gd name="connsiteX2" fmla="*/ 161438 w 169836"/>
                    <a:gd name="connsiteY2" fmla="*/ 188238 h 223281"/>
                    <a:gd name="connsiteX3" fmla="*/ 160439 w 169836"/>
                    <a:gd name="connsiteY3" fmla="*/ 206821 h 223281"/>
                    <a:gd name="connsiteX4" fmla="*/ 142163 w 169836"/>
                    <a:gd name="connsiteY4" fmla="*/ 223254 h 223281"/>
                    <a:gd name="connsiteX5" fmla="*/ 16461 w 169836"/>
                    <a:gd name="connsiteY5" fmla="*/ 216420 h 223281"/>
                    <a:gd name="connsiteX6" fmla="*/ 27 w 169836"/>
                    <a:gd name="connsiteY6" fmla="*/ 198143 h 223281"/>
                    <a:gd name="connsiteX7" fmla="*/ 1026 w 169836"/>
                    <a:gd name="connsiteY7" fmla="*/ 179561 h 223281"/>
                    <a:gd name="connsiteX8" fmla="*/ 19302 w 169836"/>
                    <a:gd name="connsiteY8" fmla="*/ 163128 h 223281"/>
                    <a:gd name="connsiteX9" fmla="*/ 23065 w 169836"/>
                    <a:gd name="connsiteY9" fmla="*/ 81501 h 223281"/>
                    <a:gd name="connsiteX10" fmla="*/ 148767 w 169836"/>
                    <a:gd name="connsiteY10" fmla="*/ 88335 h 223281"/>
                    <a:gd name="connsiteX11" fmla="*/ 165201 w 169836"/>
                    <a:gd name="connsiteY11" fmla="*/ 106611 h 223281"/>
                    <a:gd name="connsiteX12" fmla="*/ 164202 w 169836"/>
                    <a:gd name="connsiteY12" fmla="*/ 125194 h 223281"/>
                    <a:gd name="connsiteX13" fmla="*/ 145926 w 169836"/>
                    <a:gd name="connsiteY13" fmla="*/ 141627 h 223281"/>
                    <a:gd name="connsiteX14" fmla="*/ 20224 w 169836"/>
                    <a:gd name="connsiteY14" fmla="*/ 134793 h 223281"/>
                    <a:gd name="connsiteX15" fmla="*/ 3790 w 169836"/>
                    <a:gd name="connsiteY15" fmla="*/ 116516 h 223281"/>
                    <a:gd name="connsiteX16" fmla="*/ 4789 w 169836"/>
                    <a:gd name="connsiteY16" fmla="*/ 97934 h 223281"/>
                    <a:gd name="connsiteX17" fmla="*/ 23065 w 169836"/>
                    <a:gd name="connsiteY17" fmla="*/ 81501 h 223281"/>
                    <a:gd name="connsiteX18" fmla="*/ 27673 w 169836"/>
                    <a:gd name="connsiteY18" fmla="*/ 28 h 223281"/>
                    <a:gd name="connsiteX19" fmla="*/ 153375 w 169836"/>
                    <a:gd name="connsiteY19" fmla="*/ 6862 h 223281"/>
                    <a:gd name="connsiteX20" fmla="*/ 169809 w 169836"/>
                    <a:gd name="connsiteY20" fmla="*/ 25138 h 223281"/>
                    <a:gd name="connsiteX21" fmla="*/ 168810 w 169836"/>
                    <a:gd name="connsiteY21" fmla="*/ 43721 h 223281"/>
                    <a:gd name="connsiteX22" fmla="*/ 150534 w 169836"/>
                    <a:gd name="connsiteY22" fmla="*/ 60154 h 223281"/>
                    <a:gd name="connsiteX23" fmla="*/ 24832 w 169836"/>
                    <a:gd name="connsiteY23" fmla="*/ 53320 h 223281"/>
                    <a:gd name="connsiteX24" fmla="*/ 8399 w 169836"/>
                    <a:gd name="connsiteY24" fmla="*/ 35043 h 223281"/>
                    <a:gd name="connsiteX25" fmla="*/ 9397 w 169836"/>
                    <a:gd name="connsiteY25" fmla="*/ 16461 h 223281"/>
                    <a:gd name="connsiteX26" fmla="*/ 27673 w 169836"/>
                    <a:gd name="connsiteY26" fmla="*/ 28 h 223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69836" h="223281">
                      <a:moveTo>
                        <a:pt x="19302" y="163128"/>
                      </a:moveTo>
                      <a:lnTo>
                        <a:pt x="145004" y="169962"/>
                      </a:lnTo>
                      <a:cubicBezTo>
                        <a:pt x="154604" y="170499"/>
                        <a:pt x="161974" y="178716"/>
                        <a:pt x="161438" y="188238"/>
                      </a:cubicBezTo>
                      <a:lnTo>
                        <a:pt x="160439" y="206821"/>
                      </a:lnTo>
                      <a:cubicBezTo>
                        <a:pt x="159978" y="216420"/>
                        <a:pt x="151762" y="223791"/>
                        <a:pt x="142163" y="223254"/>
                      </a:cubicBezTo>
                      <a:lnTo>
                        <a:pt x="16461" y="216420"/>
                      </a:lnTo>
                      <a:cubicBezTo>
                        <a:pt x="6861" y="215882"/>
                        <a:pt x="-510" y="207665"/>
                        <a:pt x="27" y="198143"/>
                      </a:cubicBezTo>
                      <a:lnTo>
                        <a:pt x="1026" y="179561"/>
                      </a:lnTo>
                      <a:cubicBezTo>
                        <a:pt x="1563" y="169962"/>
                        <a:pt x="9780" y="162590"/>
                        <a:pt x="19302" y="163128"/>
                      </a:cubicBezTo>
                      <a:close/>
                      <a:moveTo>
                        <a:pt x="23065" y="81501"/>
                      </a:moveTo>
                      <a:lnTo>
                        <a:pt x="148767" y="88335"/>
                      </a:lnTo>
                      <a:cubicBezTo>
                        <a:pt x="158367" y="88872"/>
                        <a:pt x="165737" y="97089"/>
                        <a:pt x="165201" y="106611"/>
                      </a:cubicBezTo>
                      <a:lnTo>
                        <a:pt x="164202" y="125194"/>
                      </a:lnTo>
                      <a:cubicBezTo>
                        <a:pt x="163665" y="134793"/>
                        <a:pt x="155525" y="142164"/>
                        <a:pt x="145926" y="141627"/>
                      </a:cubicBezTo>
                      <a:lnTo>
                        <a:pt x="20224" y="134793"/>
                      </a:lnTo>
                      <a:cubicBezTo>
                        <a:pt x="10625" y="134255"/>
                        <a:pt x="3253" y="126038"/>
                        <a:pt x="3790" y="116516"/>
                      </a:cubicBezTo>
                      <a:lnTo>
                        <a:pt x="4789" y="97934"/>
                      </a:lnTo>
                      <a:cubicBezTo>
                        <a:pt x="5326" y="88335"/>
                        <a:pt x="13543" y="80964"/>
                        <a:pt x="23065" y="81501"/>
                      </a:cubicBezTo>
                      <a:close/>
                      <a:moveTo>
                        <a:pt x="27673" y="28"/>
                      </a:moveTo>
                      <a:lnTo>
                        <a:pt x="153375" y="6862"/>
                      </a:lnTo>
                      <a:cubicBezTo>
                        <a:pt x="162975" y="7399"/>
                        <a:pt x="170345" y="15616"/>
                        <a:pt x="169809" y="25138"/>
                      </a:cubicBezTo>
                      <a:lnTo>
                        <a:pt x="168810" y="43721"/>
                      </a:lnTo>
                      <a:cubicBezTo>
                        <a:pt x="168273" y="53320"/>
                        <a:pt x="160133" y="60691"/>
                        <a:pt x="150534" y="60154"/>
                      </a:cubicBezTo>
                      <a:lnTo>
                        <a:pt x="24832" y="53320"/>
                      </a:lnTo>
                      <a:cubicBezTo>
                        <a:pt x="15233" y="52782"/>
                        <a:pt x="7861" y="44565"/>
                        <a:pt x="8399" y="35043"/>
                      </a:cubicBezTo>
                      <a:lnTo>
                        <a:pt x="9397" y="16461"/>
                      </a:lnTo>
                      <a:cubicBezTo>
                        <a:pt x="9934" y="6862"/>
                        <a:pt x="18151" y="-510"/>
                        <a:pt x="27673" y="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C2CC2BCA-D44A-4655-AFBB-3AFAFAD424C9}"/>
                </a:ext>
              </a:extLst>
            </p:cNvPr>
            <p:cNvGrpSpPr/>
            <p:nvPr/>
          </p:nvGrpSpPr>
          <p:grpSpPr>
            <a:xfrm>
              <a:off x="5351433" y="1929356"/>
              <a:ext cx="1485547" cy="2921121"/>
              <a:chOff x="4943648" y="1894232"/>
              <a:chExt cx="2369851" cy="2921121"/>
            </a:xfrm>
          </p:grpSpPr>
          <p:cxnSp>
            <p:nvCxnSpPr>
              <p:cNvPr id="47" name="Straight Connector 6">
                <a:extLst>
                  <a:ext uri="{FF2B5EF4-FFF2-40B4-BE49-F238E27FC236}">
                    <a16:creationId xmlns:a16="http://schemas.microsoft.com/office/drawing/2014/main" id="{F684B3F8-15D9-4ECE-A56B-F00C5BD2CD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43648" y="1894232"/>
                <a:ext cx="2277370" cy="74772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9">
                <a:extLst>
                  <a:ext uri="{FF2B5EF4-FFF2-40B4-BE49-F238E27FC236}">
                    <a16:creationId xmlns:a16="http://schemas.microsoft.com/office/drawing/2014/main" id="{B29B14C6-57E5-4405-861D-16849733AE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1719" y="4139844"/>
                <a:ext cx="2291780" cy="675509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Csoportba foglalás 29">
            <a:extLst>
              <a:ext uri="{FF2B5EF4-FFF2-40B4-BE49-F238E27FC236}">
                <a16:creationId xmlns:a16="http://schemas.microsoft.com/office/drawing/2014/main" id="{52F6A374-A589-4294-BB2A-24658D69314A}"/>
              </a:ext>
            </a:extLst>
          </p:cNvPr>
          <p:cNvGrpSpPr/>
          <p:nvPr/>
        </p:nvGrpSpPr>
        <p:grpSpPr>
          <a:xfrm>
            <a:off x="6305923" y="2816523"/>
            <a:ext cx="5350243" cy="3117815"/>
            <a:chOff x="6207018" y="4262450"/>
            <a:chExt cx="5350243" cy="3117815"/>
          </a:xfrm>
        </p:grpSpPr>
        <p:sp>
          <p:nvSpPr>
            <p:cNvPr id="54" name="Rounded Rectangle 15">
              <a:extLst>
                <a:ext uri="{FF2B5EF4-FFF2-40B4-BE49-F238E27FC236}">
                  <a16:creationId xmlns:a16="http://schemas.microsoft.com/office/drawing/2014/main" id="{99697155-ECD3-4D0F-AD96-4AC77196F741}"/>
                </a:ext>
              </a:extLst>
            </p:cNvPr>
            <p:cNvSpPr/>
            <p:nvPr/>
          </p:nvSpPr>
          <p:spPr>
            <a:xfrm>
              <a:off x="6207018" y="4262450"/>
              <a:ext cx="5350243" cy="2595549"/>
            </a:xfrm>
            <a:prstGeom prst="roundRect">
              <a:avLst>
                <a:gd name="adj" fmla="val 888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2BD17C6-8656-493D-801C-0DA802681C1A}"/>
                </a:ext>
              </a:extLst>
            </p:cNvPr>
            <p:cNvSpPr txBox="1"/>
            <p:nvPr/>
          </p:nvSpPr>
          <p:spPr>
            <a:xfrm>
              <a:off x="6490620" y="4271722"/>
              <a:ext cx="4438818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altLang="ko-KR" sz="2800" b="1" dirty="0">
                  <a:solidFill>
                    <a:schemeClr val="bg1"/>
                  </a:solidFill>
                </a:rPr>
                <a:t>SWOT – témát elemez, gyengeségek, erősségek (akár weboldalról is)</a:t>
              </a:r>
            </a:p>
            <a:p>
              <a:r>
                <a:rPr lang="hu-HU" altLang="ko-KR" sz="2800" b="1" dirty="0">
                  <a:solidFill>
                    <a:schemeClr val="bg1"/>
                  </a:solidFill>
                </a:rPr>
                <a:t>SOAR – szervez/ötletet ad (erősség, lehetőség, törekvés, eredmény)</a:t>
              </a:r>
            </a:p>
            <a:p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Szövegdoboz 42">
            <a:extLst>
              <a:ext uri="{FF2B5EF4-FFF2-40B4-BE49-F238E27FC236}">
                <a16:creationId xmlns:a16="http://schemas.microsoft.com/office/drawing/2014/main" id="{5EE21949-4D1C-46E5-9D20-63369F29485F}"/>
              </a:ext>
            </a:extLst>
          </p:cNvPr>
          <p:cNvSpPr txBox="1"/>
          <p:nvPr/>
        </p:nvSpPr>
        <p:spPr>
          <a:xfrm>
            <a:off x="4029224" y="1175227"/>
            <a:ext cx="4242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AI</a:t>
            </a:r>
          </a:p>
          <a:p>
            <a:pPr algn="ctr"/>
            <a:r>
              <a:rPr lang="hu-HU" sz="2800" b="1" dirty="0"/>
              <a:t> kódok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D644BE55-F1F4-467B-A105-8425C7F97560}"/>
              </a:ext>
            </a:extLst>
          </p:cNvPr>
          <p:cNvGrpSpPr/>
          <p:nvPr/>
        </p:nvGrpSpPr>
        <p:grpSpPr>
          <a:xfrm>
            <a:off x="6256750" y="594751"/>
            <a:ext cx="5313388" cy="1849575"/>
            <a:chOff x="6243874" y="1742115"/>
            <a:chExt cx="5313388" cy="1849575"/>
          </a:xfrm>
        </p:grpSpPr>
        <p:sp>
          <p:nvSpPr>
            <p:cNvPr id="51" name="Rounded Rectangle 11">
              <a:extLst>
                <a:ext uri="{FF2B5EF4-FFF2-40B4-BE49-F238E27FC236}">
                  <a16:creationId xmlns:a16="http://schemas.microsoft.com/office/drawing/2014/main" id="{6E5A9E86-5151-4D3B-90A7-A7B882FD2FE6}"/>
                </a:ext>
              </a:extLst>
            </p:cNvPr>
            <p:cNvSpPr/>
            <p:nvPr/>
          </p:nvSpPr>
          <p:spPr>
            <a:xfrm>
              <a:off x="6256750" y="1742115"/>
              <a:ext cx="5300512" cy="1814448"/>
            </a:xfrm>
            <a:prstGeom prst="roundRect">
              <a:avLst>
                <a:gd name="adj" fmla="val 888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6ADA202-4A3D-45D5-8EFB-E65648A8D22F}"/>
                </a:ext>
              </a:extLst>
            </p:cNvPr>
            <p:cNvSpPr txBox="1"/>
            <p:nvPr/>
          </p:nvSpPr>
          <p:spPr>
            <a:xfrm>
              <a:off x="6264613" y="1799371"/>
              <a:ext cx="503541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altLang="ko-KR" sz="2800" b="1" dirty="0">
                  <a:solidFill>
                    <a:schemeClr val="bg1"/>
                  </a:solidFill>
                </a:rPr>
                <a:t>ELI 17 – </a:t>
              </a:r>
              <a:r>
                <a:rPr lang="hu-HU" altLang="ko-KR" sz="2800" b="1" dirty="0" err="1">
                  <a:solidFill>
                    <a:schemeClr val="bg1"/>
                  </a:solidFill>
                </a:rPr>
                <a:t>explain</a:t>
              </a:r>
              <a:r>
                <a:rPr lang="hu-HU" altLang="ko-KR" sz="2800" b="1" dirty="0">
                  <a:solidFill>
                    <a:schemeClr val="bg1"/>
                  </a:solidFill>
                </a:rPr>
                <a:t> like i am 17</a:t>
              </a:r>
            </a:p>
            <a:p>
              <a:endParaRPr lang="hu-HU" altLang="ko-KR" sz="2800" b="1" dirty="0">
                <a:solidFill>
                  <a:schemeClr val="bg1"/>
                </a:solidFill>
              </a:endParaRPr>
            </a:p>
            <a:p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56">
              <a:extLst>
                <a:ext uri="{FF2B5EF4-FFF2-40B4-BE49-F238E27FC236}">
                  <a16:creationId xmlns:a16="http://schemas.microsoft.com/office/drawing/2014/main" id="{4B4855B4-BBA6-4602-9211-E30A14F4E596}"/>
                </a:ext>
              </a:extLst>
            </p:cNvPr>
            <p:cNvSpPr txBox="1"/>
            <p:nvPr/>
          </p:nvSpPr>
          <p:spPr>
            <a:xfrm>
              <a:off x="6243874" y="2206695"/>
              <a:ext cx="503541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altLang="ko-KR" sz="2800" b="1" dirty="0">
                  <a:solidFill>
                    <a:schemeClr val="bg1"/>
                  </a:solidFill>
                </a:rPr>
                <a:t>TL:DR – </a:t>
              </a:r>
              <a:r>
                <a:rPr lang="hu-HU" altLang="ko-KR" sz="2800" b="1" dirty="0" err="1">
                  <a:solidFill>
                    <a:schemeClr val="bg1"/>
                  </a:solidFill>
                </a:rPr>
                <a:t>too</a:t>
              </a:r>
              <a:r>
                <a:rPr lang="hu-HU" altLang="ko-KR" sz="2800" b="1" dirty="0">
                  <a:solidFill>
                    <a:schemeClr val="bg1"/>
                  </a:solidFill>
                </a:rPr>
                <a:t> </a:t>
              </a:r>
              <a:r>
                <a:rPr lang="hu-HU" altLang="ko-KR" sz="2800" b="1" dirty="0" err="1">
                  <a:solidFill>
                    <a:schemeClr val="bg1"/>
                  </a:solidFill>
                </a:rPr>
                <a:t>long</a:t>
              </a:r>
              <a:r>
                <a:rPr lang="hu-HU" altLang="ko-KR" sz="2800" b="1" dirty="0">
                  <a:solidFill>
                    <a:schemeClr val="bg1"/>
                  </a:solidFill>
                </a:rPr>
                <a:t> </a:t>
              </a:r>
              <a:r>
                <a:rPr lang="hu-HU" altLang="ko-KR" sz="2800" b="1" dirty="0" err="1">
                  <a:solidFill>
                    <a:schemeClr val="bg1"/>
                  </a:solidFill>
                </a:rPr>
                <a:t>don’t</a:t>
              </a:r>
              <a:r>
                <a:rPr lang="hu-HU" altLang="ko-KR" sz="2800" b="1" dirty="0">
                  <a:solidFill>
                    <a:schemeClr val="bg1"/>
                  </a:solidFill>
                </a:rPr>
                <a:t> </a:t>
              </a:r>
              <a:r>
                <a:rPr lang="hu-HU" altLang="ko-KR" sz="2800" b="1" dirty="0" err="1">
                  <a:solidFill>
                    <a:schemeClr val="bg1"/>
                  </a:solidFill>
                </a:rPr>
                <a:t>read</a:t>
              </a:r>
              <a:endParaRPr lang="hu-HU" altLang="ko-KR" sz="2800" b="1" dirty="0">
                <a:solidFill>
                  <a:schemeClr val="bg1"/>
                </a:solidFill>
              </a:endParaRPr>
            </a:p>
            <a:p>
              <a:r>
                <a:rPr lang="hu-HU" altLang="ko-KR" sz="2800" b="1" dirty="0" err="1">
                  <a:solidFill>
                    <a:schemeClr val="bg1"/>
                  </a:solidFill>
                </a:rPr>
                <a:t>Step</a:t>
              </a:r>
              <a:r>
                <a:rPr lang="hu-HU" altLang="ko-KR" sz="2800" b="1" dirty="0">
                  <a:solidFill>
                    <a:schemeClr val="bg1"/>
                  </a:solidFill>
                </a:rPr>
                <a:t> </a:t>
              </a:r>
              <a:r>
                <a:rPr lang="hu-HU" altLang="ko-KR" sz="2800" b="1" dirty="0" err="1">
                  <a:solidFill>
                    <a:schemeClr val="bg1"/>
                  </a:solidFill>
                </a:rPr>
                <a:t>by</a:t>
              </a:r>
              <a:r>
                <a:rPr lang="hu-HU" altLang="ko-KR" sz="2800" b="1" dirty="0">
                  <a:solidFill>
                    <a:schemeClr val="bg1"/>
                  </a:solidFill>
                </a:rPr>
                <a:t> </a:t>
              </a:r>
              <a:r>
                <a:rPr lang="hu-HU" altLang="ko-KR" sz="2800" b="1" dirty="0" err="1">
                  <a:solidFill>
                    <a:schemeClr val="bg1"/>
                  </a:solidFill>
                </a:rPr>
                <a:t>step</a:t>
              </a:r>
              <a:r>
                <a:rPr lang="hu-HU" altLang="ko-KR" sz="2800" b="1" dirty="0">
                  <a:solidFill>
                    <a:schemeClr val="bg1"/>
                  </a:solidFill>
                </a:rPr>
                <a:t> – </a:t>
              </a:r>
              <a:r>
                <a:rPr lang="hu-HU" altLang="ko-KR" sz="2800" b="1" dirty="0" err="1">
                  <a:solidFill>
                    <a:schemeClr val="bg1"/>
                  </a:solidFill>
                </a:rPr>
                <a:t>pontoba</a:t>
              </a:r>
              <a:r>
                <a:rPr lang="hu-HU" altLang="ko-KR" sz="2800" b="1" dirty="0">
                  <a:solidFill>
                    <a:schemeClr val="bg1"/>
                  </a:solidFill>
                </a:rPr>
                <a:t> foglalja a lépéseket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237819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6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ECEC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Allpp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Szélesvásznú</PresentationFormat>
  <Paragraphs>66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15</vt:i4>
      </vt:variant>
    </vt:vector>
  </HeadingPairs>
  <TitlesOfParts>
    <vt:vector size="23" baseType="lpstr">
      <vt:lpstr>맑은 고딕</vt:lpstr>
      <vt:lpstr>Arial</vt:lpstr>
      <vt:lpstr>Arial Unicode MS</vt:lpstr>
      <vt:lpstr>Calibri</vt:lpstr>
      <vt:lpstr>Wingdings</vt:lpstr>
      <vt:lpstr>Cover and End Slide Master</vt:lpstr>
      <vt:lpstr>Contents Slide Master</vt:lpstr>
      <vt:lpstr>Section Break Slide Master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Gerőfi Péter</cp:lastModifiedBy>
  <cp:revision>106</cp:revision>
  <dcterms:created xsi:type="dcterms:W3CDTF">2020-01-20T05:08:25Z</dcterms:created>
  <dcterms:modified xsi:type="dcterms:W3CDTF">2026-01-05T10:09:42Z</dcterms:modified>
</cp:coreProperties>
</file>