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57" r:id="rId4"/>
    <p:sldId id="263" r:id="rId5"/>
    <p:sldId id="28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304" r:id="rId14"/>
    <p:sldId id="305" r:id="rId15"/>
    <p:sldId id="306" r:id="rId16"/>
    <p:sldId id="307" r:id="rId17"/>
    <p:sldId id="308" r:id="rId18"/>
    <p:sldId id="309" r:id="rId19"/>
    <p:sldId id="268" r:id="rId20"/>
    <p:sldId id="269" r:id="rId21"/>
    <p:sldId id="270" r:id="rId22"/>
    <p:sldId id="271" r:id="rId23"/>
    <p:sldId id="290" r:id="rId24"/>
    <p:sldId id="258" r:id="rId25"/>
    <p:sldId id="272" r:id="rId26"/>
    <p:sldId id="273" r:id="rId27"/>
    <p:sldId id="274" r:id="rId28"/>
    <p:sldId id="276" r:id="rId29"/>
    <p:sldId id="275" r:id="rId30"/>
    <p:sldId id="259" r:id="rId31"/>
    <p:sldId id="293" r:id="rId32"/>
    <p:sldId id="292" r:id="rId33"/>
    <p:sldId id="277" r:id="rId34"/>
    <p:sldId id="279" r:id="rId35"/>
    <p:sldId id="278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97" r:id="rId46"/>
    <p:sldId id="298" r:id="rId47"/>
    <p:sldId id="299" r:id="rId48"/>
    <p:sldId id="294" r:id="rId49"/>
    <p:sldId id="300" r:id="rId50"/>
    <p:sldId id="301" r:id="rId51"/>
    <p:sldId id="302" r:id="rId52"/>
    <p:sldId id="295" r:id="rId53"/>
    <p:sldId id="296" r:id="rId54"/>
  </p:sldIdLst>
  <p:sldSz cx="12192000" cy="6858000"/>
  <p:notesSz cx="6858000" cy="9144000"/>
  <p:custDataLst>
    <p:tags r:id="rId55"/>
  </p:custData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FC006-4F80-48F2-834A-B85CB5B01E47}" v="180" dt="2025-03-06T08:40:55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blencz Máté" userId="05f149f1-9cad-4b73-a812-5b20605ad2ca" providerId="ADAL" clId="{273FC006-4F80-48F2-834A-B85CB5B01E47}"/>
    <pc:docChg chg="undo redo custSel addSld delSld modSld sldOrd">
      <pc:chgData name="Koblencz Máté" userId="05f149f1-9cad-4b73-a812-5b20605ad2ca" providerId="ADAL" clId="{273FC006-4F80-48F2-834A-B85CB5B01E47}" dt="2025-03-06T10:00:13.560" v="1836" actId="1076"/>
      <pc:docMkLst>
        <pc:docMk/>
      </pc:docMkLst>
      <pc:sldChg chg="modSp mod">
        <pc:chgData name="Koblencz Máté" userId="05f149f1-9cad-4b73-a812-5b20605ad2ca" providerId="ADAL" clId="{273FC006-4F80-48F2-834A-B85CB5B01E47}" dt="2025-03-02T16:25:01.578" v="95" actId="2711"/>
        <pc:sldMkLst>
          <pc:docMk/>
          <pc:sldMk cId="1223497345" sldId="256"/>
        </pc:sldMkLst>
        <pc:spChg chg="mod">
          <ac:chgData name="Koblencz Máté" userId="05f149f1-9cad-4b73-a812-5b20605ad2ca" providerId="ADAL" clId="{273FC006-4F80-48F2-834A-B85CB5B01E47}" dt="2025-03-02T16:17:20.673" v="45" actId="2711"/>
          <ac:spMkLst>
            <pc:docMk/>
            <pc:sldMk cId="1223497345" sldId="256"/>
            <ac:spMk id="2" creationId="{366AEFD1-41C6-FA88-1CFF-0371E8A99BEB}"/>
          </ac:spMkLst>
        </pc:spChg>
        <pc:spChg chg="mod">
          <ac:chgData name="Koblencz Máté" userId="05f149f1-9cad-4b73-a812-5b20605ad2ca" providerId="ADAL" clId="{273FC006-4F80-48F2-834A-B85CB5B01E47}" dt="2025-03-02T16:25:01.578" v="95" actId="2711"/>
          <ac:spMkLst>
            <pc:docMk/>
            <pc:sldMk cId="1223497345" sldId="256"/>
            <ac:spMk id="3" creationId="{6CD515D5-77DC-482E-E9CC-3F06778D9B31}"/>
          </ac:spMkLst>
        </pc:spChg>
        <pc:picChg chg="mod">
          <ac:chgData name="Koblencz Máté" userId="05f149f1-9cad-4b73-a812-5b20605ad2ca" providerId="ADAL" clId="{273FC006-4F80-48F2-834A-B85CB5B01E47}" dt="2025-03-02T16:16:07.604" v="23" actId="1076"/>
          <ac:picMkLst>
            <pc:docMk/>
            <pc:sldMk cId="1223497345" sldId="256"/>
            <ac:picMk id="5" creationId="{3D83E671-5757-0942-F967-ADDC08205FCE}"/>
          </ac:picMkLst>
        </pc:picChg>
      </pc:sldChg>
      <pc:sldChg chg="addSp delSp modSp new mod setBg addAnim modAnim setClrOvrMap">
        <pc:chgData name="Koblencz Máté" userId="05f149f1-9cad-4b73-a812-5b20605ad2ca" providerId="ADAL" clId="{273FC006-4F80-48F2-834A-B85CB5B01E47}" dt="2025-03-04T20:57:48.863" v="1166"/>
        <pc:sldMkLst>
          <pc:docMk/>
          <pc:sldMk cId="1978202803" sldId="257"/>
        </pc:sldMkLst>
        <pc:spChg chg="add mod">
          <ac:chgData name="Koblencz Máté" userId="05f149f1-9cad-4b73-a812-5b20605ad2ca" providerId="ADAL" clId="{273FC006-4F80-48F2-834A-B85CB5B01E47}" dt="2025-03-04T20:57:48.863" v="1166"/>
          <ac:spMkLst>
            <pc:docMk/>
            <pc:sldMk cId="1978202803" sldId="257"/>
            <ac:spMk id="9" creationId="{C7C653D9-7704-AAAD-84A5-4E530DAB97C1}"/>
          </ac:spMkLst>
        </pc:spChg>
        <pc:spChg chg="add mod">
          <ac:chgData name="Koblencz Máté" userId="05f149f1-9cad-4b73-a812-5b20605ad2ca" providerId="ADAL" clId="{273FC006-4F80-48F2-834A-B85CB5B01E47}" dt="2025-03-04T09:16:49.901" v="372" actId="20577"/>
          <ac:spMkLst>
            <pc:docMk/>
            <pc:sldMk cId="1978202803" sldId="257"/>
            <ac:spMk id="13" creationId="{5493EA9B-DA4C-FDB4-86DF-E96BB187F88D}"/>
          </ac:spMkLst>
        </pc:spChg>
        <pc:spChg chg="add">
          <ac:chgData name="Koblencz Máté" userId="05f149f1-9cad-4b73-a812-5b20605ad2ca" providerId="ADAL" clId="{273FC006-4F80-48F2-834A-B85CB5B01E47}" dt="2025-03-03T11:03:38.609" v="249" actId="26606"/>
          <ac:spMkLst>
            <pc:docMk/>
            <pc:sldMk cId="1978202803" sldId="257"/>
            <ac:spMk id="18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11:03:38.609" v="249" actId="26606"/>
          <ac:spMkLst>
            <pc:docMk/>
            <pc:sldMk cId="1978202803" sldId="257"/>
            <ac:spMk id="20" creationId="{7E2BE7F7-CA89-4002-ACCE-A478AEA24F5E}"/>
          </ac:spMkLst>
        </pc:spChg>
        <pc:picChg chg="add mod">
          <ac:chgData name="Koblencz Máté" userId="05f149f1-9cad-4b73-a812-5b20605ad2ca" providerId="ADAL" clId="{273FC006-4F80-48F2-834A-B85CB5B01E47}" dt="2025-03-03T11:03:38.609" v="249" actId="26606"/>
          <ac:picMkLst>
            <pc:docMk/>
            <pc:sldMk cId="1978202803" sldId="257"/>
            <ac:picMk id="5" creationId="{765A6476-F5FF-09F4-09F9-BB2F43B2779C}"/>
          </ac:picMkLst>
        </pc:picChg>
      </pc:sldChg>
      <pc:sldChg chg="addSp delSp modSp new mod setBg setClrOvrMap">
        <pc:chgData name="Koblencz Máté" userId="05f149f1-9cad-4b73-a812-5b20605ad2ca" providerId="ADAL" clId="{273FC006-4F80-48F2-834A-B85CB5B01E47}" dt="2025-03-04T21:05:31.140" v="1460" actId="20577"/>
        <pc:sldMkLst>
          <pc:docMk/>
          <pc:sldMk cId="223491653" sldId="258"/>
        </pc:sldMkLst>
        <pc:spChg chg="mod ord">
          <ac:chgData name="Koblencz Máté" userId="05f149f1-9cad-4b73-a812-5b20605ad2ca" providerId="ADAL" clId="{273FC006-4F80-48F2-834A-B85CB5B01E47}" dt="2025-03-04T09:18:14.594" v="397" actId="255"/>
          <ac:spMkLst>
            <pc:docMk/>
            <pc:sldMk cId="223491653" sldId="258"/>
            <ac:spMk id="2" creationId="{7F434406-7E63-60D1-8A34-11ACD64366CB}"/>
          </ac:spMkLst>
        </pc:spChg>
        <pc:spChg chg="add mod">
          <ac:chgData name="Koblencz Máté" userId="05f149f1-9cad-4b73-a812-5b20605ad2ca" providerId="ADAL" clId="{273FC006-4F80-48F2-834A-B85CB5B01E47}" dt="2025-03-04T21:05:31.140" v="1460" actId="20577"/>
          <ac:spMkLst>
            <pc:docMk/>
            <pc:sldMk cId="223491653" sldId="258"/>
            <ac:spMk id="9" creationId="{B0B31A36-B8BF-E12F-F303-6EBCE54D6698}"/>
          </ac:spMkLst>
        </pc:spChg>
        <pc:spChg chg="add">
          <ac:chgData name="Koblencz Máté" userId="05f149f1-9cad-4b73-a812-5b20605ad2ca" providerId="ADAL" clId="{273FC006-4F80-48F2-834A-B85CB5B01E47}" dt="2025-03-02T21:14:43.930" v="118" actId="26606"/>
          <ac:spMkLst>
            <pc:docMk/>
            <pc:sldMk cId="223491653" sldId="258"/>
            <ac:spMk id="12" creationId="{9228552E-C8B1-4A80-8448-0787CE0FC704}"/>
          </ac:spMkLst>
        </pc:spChg>
        <pc:picChg chg="add mod">
          <ac:chgData name="Koblencz Máté" userId="05f149f1-9cad-4b73-a812-5b20605ad2ca" providerId="ADAL" clId="{273FC006-4F80-48F2-834A-B85CB5B01E47}" dt="2025-03-02T21:14:43.930" v="118" actId="26606"/>
          <ac:picMkLst>
            <pc:docMk/>
            <pc:sldMk cId="223491653" sldId="258"/>
            <ac:picMk id="5" creationId="{34965FED-53F0-47C0-032A-EFE8DD92551E}"/>
          </ac:picMkLst>
        </pc:picChg>
      </pc:sldChg>
      <pc:sldChg chg="addSp delSp modSp new mod setBg">
        <pc:chgData name="Koblencz Máté" userId="05f149f1-9cad-4b73-a812-5b20605ad2ca" providerId="ADAL" clId="{273FC006-4F80-48F2-834A-B85CB5B01E47}" dt="2025-03-05T12:41:14.791" v="1638" actId="403"/>
        <pc:sldMkLst>
          <pc:docMk/>
          <pc:sldMk cId="193528680" sldId="259"/>
        </pc:sldMkLst>
        <pc:spChg chg="add del mod ord">
          <ac:chgData name="Koblencz Máté" userId="05f149f1-9cad-4b73-a812-5b20605ad2ca" providerId="ADAL" clId="{273FC006-4F80-48F2-834A-B85CB5B01E47}" dt="2025-03-04T09:18:22.886" v="398" actId="255"/>
          <ac:spMkLst>
            <pc:docMk/>
            <pc:sldMk cId="193528680" sldId="259"/>
            <ac:spMk id="2" creationId="{5FB7E251-7D04-73F0-8FA9-F768333A0B9A}"/>
          </ac:spMkLst>
        </pc:spChg>
        <pc:spChg chg="add mod">
          <ac:chgData name="Koblencz Máté" userId="05f149f1-9cad-4b73-a812-5b20605ad2ca" providerId="ADAL" clId="{273FC006-4F80-48F2-834A-B85CB5B01E47}" dt="2025-03-05T12:41:14.791" v="1638" actId="403"/>
          <ac:spMkLst>
            <pc:docMk/>
            <pc:sldMk cId="193528680" sldId="259"/>
            <ac:spMk id="22" creationId="{F9A07F57-03DA-F6A7-C5BE-5A303588F307}"/>
          </ac:spMkLst>
        </pc:spChg>
        <pc:spChg chg="add">
          <ac:chgData name="Koblencz Máté" userId="05f149f1-9cad-4b73-a812-5b20605ad2ca" providerId="ADAL" clId="{273FC006-4F80-48F2-834A-B85CB5B01E47}" dt="2025-03-03T08:39:37.580" v="194" actId="26606"/>
          <ac:spMkLst>
            <pc:docMk/>
            <pc:sldMk cId="193528680" sldId="259"/>
            <ac:spMk id="27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08:39:37.580" v="194" actId="26606"/>
          <ac:spMkLst>
            <pc:docMk/>
            <pc:sldMk cId="193528680" sldId="259"/>
            <ac:spMk id="29" creationId="{7E2BE7F7-CA89-4002-ACCE-A478AEA24F5E}"/>
          </ac:spMkLst>
        </pc:spChg>
        <pc:picChg chg="add mod">
          <ac:chgData name="Koblencz Máté" userId="05f149f1-9cad-4b73-a812-5b20605ad2ca" providerId="ADAL" clId="{273FC006-4F80-48F2-834A-B85CB5B01E47}" dt="2025-03-03T08:39:37.580" v="194" actId="26606"/>
          <ac:picMkLst>
            <pc:docMk/>
            <pc:sldMk cId="193528680" sldId="259"/>
            <ac:picMk id="5" creationId="{527D3469-6342-5A24-FA6B-E1810DAC82CF}"/>
          </ac:picMkLst>
        </pc:picChg>
      </pc:sldChg>
      <pc:sldChg chg="addSp delSp add del setBg delDesignElem">
        <pc:chgData name="Koblencz Máté" userId="05f149f1-9cad-4b73-a812-5b20605ad2ca" providerId="ADAL" clId="{273FC006-4F80-48F2-834A-B85CB5B01E47}" dt="2025-03-03T08:36:43.061" v="171"/>
        <pc:sldMkLst>
          <pc:docMk/>
          <pc:sldMk cId="1947944698" sldId="259"/>
        </pc:sldMkLst>
      </pc:sldChg>
      <pc:sldChg chg="delSp modSp add del mod setBg delDesignElem">
        <pc:chgData name="Koblencz Máté" userId="05f149f1-9cad-4b73-a812-5b20605ad2ca" providerId="ADAL" clId="{273FC006-4F80-48F2-834A-B85CB5B01E47}" dt="2025-03-03T08:37:39.250" v="178" actId="2696"/>
        <pc:sldMkLst>
          <pc:docMk/>
          <pc:sldMk cId="2141643300" sldId="259"/>
        </pc:sldMkLst>
      </pc:sldChg>
      <pc:sldChg chg="addSp delSp modSp add mod setBg addAnim modAnim delDesignElem">
        <pc:chgData name="Koblencz Máté" userId="05f149f1-9cad-4b73-a812-5b20605ad2ca" providerId="ADAL" clId="{273FC006-4F80-48F2-834A-B85CB5B01E47}" dt="2025-03-04T09:16:56.960" v="375" actId="20577"/>
        <pc:sldMkLst>
          <pc:docMk/>
          <pc:sldMk cId="446573476" sldId="260"/>
        </pc:sldMkLst>
        <pc:spChg chg="add mod">
          <ac:chgData name="Koblencz Máté" userId="05f149f1-9cad-4b73-a812-5b20605ad2ca" providerId="ADAL" clId="{273FC006-4F80-48F2-834A-B85CB5B01E47}" dt="2025-03-03T11:05:50.527" v="272" actId="478"/>
          <ac:spMkLst>
            <pc:docMk/>
            <pc:sldMk cId="446573476" sldId="260"/>
            <ac:spMk id="6" creationId="{1E1950DE-BEDB-3D79-BEB8-DBAECF304B0B}"/>
          </ac:spMkLst>
        </pc:spChg>
        <pc:spChg chg="add mod">
          <ac:chgData name="Koblencz Máté" userId="05f149f1-9cad-4b73-a812-5b20605ad2ca" providerId="ADAL" clId="{273FC006-4F80-48F2-834A-B85CB5B01E47}" dt="2025-03-04T09:16:56.960" v="375" actId="20577"/>
          <ac:spMkLst>
            <pc:docMk/>
            <pc:sldMk cId="446573476" sldId="260"/>
            <ac:spMk id="8" creationId="{F1622BD7-0EDE-1E0F-798A-21F291CB0B25}"/>
          </ac:spMkLst>
        </pc:spChg>
        <pc:spChg chg="add">
          <ac:chgData name="Koblencz Máté" userId="05f149f1-9cad-4b73-a812-5b20605ad2ca" providerId="ADAL" clId="{273FC006-4F80-48F2-834A-B85CB5B01E47}" dt="2025-03-03T11:02:08.147" v="245" actId="26606"/>
          <ac:spMkLst>
            <pc:docMk/>
            <pc:sldMk cId="446573476" sldId="260"/>
            <ac:spMk id="18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11:02:08.147" v="245" actId="26606"/>
          <ac:spMkLst>
            <pc:docMk/>
            <pc:sldMk cId="446573476" sldId="260"/>
            <ac:spMk id="20" creationId="{7E2BE7F7-CA89-4002-ACCE-A478AEA24F5E}"/>
          </ac:spMkLst>
        </pc:spChg>
        <pc:picChg chg="add mod">
          <ac:chgData name="Koblencz Máté" userId="05f149f1-9cad-4b73-a812-5b20605ad2ca" providerId="ADAL" clId="{273FC006-4F80-48F2-834A-B85CB5B01E47}" dt="2025-03-03T11:04:30.938" v="258" actId="1076"/>
          <ac:picMkLst>
            <pc:docMk/>
            <pc:sldMk cId="446573476" sldId="260"/>
            <ac:picMk id="3" creationId="{21204528-2340-6B7B-27EC-37969497B164}"/>
          </ac:picMkLst>
        </pc:picChg>
        <pc:picChg chg="add del mod">
          <ac:chgData name="Koblencz Máté" userId="05f149f1-9cad-4b73-a812-5b20605ad2ca" providerId="ADAL" clId="{273FC006-4F80-48F2-834A-B85CB5B01E47}" dt="2025-03-03T11:06:20.780" v="279" actId="1076"/>
          <ac:picMkLst>
            <pc:docMk/>
            <pc:sldMk cId="446573476" sldId="260"/>
            <ac:picMk id="5" creationId="{36D75CB4-1C3F-7000-5D56-1186A94528CE}"/>
          </ac:picMkLst>
        </pc:picChg>
      </pc:sldChg>
      <pc:sldChg chg="addSp delSp modSp add mod setBg delDesignElem">
        <pc:chgData name="Koblencz Máté" userId="05f149f1-9cad-4b73-a812-5b20605ad2ca" providerId="ADAL" clId="{273FC006-4F80-48F2-834A-B85CB5B01E47}" dt="2025-03-04T09:17:02.826" v="378" actId="20577"/>
        <pc:sldMkLst>
          <pc:docMk/>
          <pc:sldMk cId="301872009" sldId="261"/>
        </pc:sldMkLst>
        <pc:spChg chg="add mod">
          <ac:chgData name="Koblencz Máté" userId="05f149f1-9cad-4b73-a812-5b20605ad2ca" providerId="ADAL" clId="{273FC006-4F80-48F2-834A-B85CB5B01E47}" dt="2025-03-04T09:17:02.826" v="378" actId="20577"/>
          <ac:spMkLst>
            <pc:docMk/>
            <pc:sldMk cId="301872009" sldId="261"/>
            <ac:spMk id="10" creationId="{AE28487C-BC84-79AD-F758-4AF8BF8FD22D}"/>
          </ac:spMkLst>
        </pc:spChg>
        <pc:spChg chg="add">
          <ac:chgData name="Koblencz Máté" userId="05f149f1-9cad-4b73-a812-5b20605ad2ca" providerId="ADAL" clId="{273FC006-4F80-48F2-834A-B85CB5B01E47}" dt="2025-03-03T11:05:06.090" v="265" actId="26606"/>
          <ac:spMkLst>
            <pc:docMk/>
            <pc:sldMk cId="301872009" sldId="261"/>
            <ac:spMk id="15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11:05:06.090" v="265" actId="26606"/>
          <ac:spMkLst>
            <pc:docMk/>
            <pc:sldMk cId="301872009" sldId="261"/>
            <ac:spMk id="16" creationId="{7E2BE7F7-CA89-4002-ACCE-A478AEA24F5E}"/>
          </ac:spMkLst>
        </pc:spChg>
        <pc:picChg chg="add mod">
          <ac:chgData name="Koblencz Máté" userId="05f149f1-9cad-4b73-a812-5b20605ad2ca" providerId="ADAL" clId="{273FC006-4F80-48F2-834A-B85CB5B01E47}" dt="2025-03-03T11:05:16.769" v="269" actId="962"/>
          <ac:picMkLst>
            <pc:docMk/>
            <pc:sldMk cId="301872009" sldId="261"/>
            <ac:picMk id="7" creationId="{C25BD966-96F0-F368-092C-839071F3E65F}"/>
          </ac:picMkLst>
        </pc:picChg>
      </pc:sldChg>
      <pc:sldChg chg="delSp add del setBg delDesignElem">
        <pc:chgData name="Koblencz Máté" userId="05f149f1-9cad-4b73-a812-5b20605ad2ca" providerId="ADAL" clId="{273FC006-4F80-48F2-834A-B85CB5B01E47}" dt="2025-03-03T11:04:50.610" v="263" actId="47"/>
        <pc:sldMkLst>
          <pc:docMk/>
          <pc:sldMk cId="3437831365" sldId="262"/>
        </pc:sldMkLst>
      </pc:sldChg>
      <pc:sldChg chg="addSp delSp modSp add mod setBg delDesignElem">
        <pc:chgData name="Koblencz Máté" userId="05f149f1-9cad-4b73-a812-5b20605ad2ca" providerId="ADAL" clId="{273FC006-4F80-48F2-834A-B85CB5B01E47}" dt="2025-03-04T09:16:30.893" v="369" actId="20577"/>
        <pc:sldMkLst>
          <pc:docMk/>
          <pc:sldMk cId="3728757250" sldId="262"/>
        </pc:sldMkLst>
        <pc:spChg chg="mod">
          <ac:chgData name="Koblencz Máté" userId="05f149f1-9cad-4b73-a812-5b20605ad2ca" providerId="ADAL" clId="{273FC006-4F80-48F2-834A-B85CB5B01E47}" dt="2025-03-04T09:16:30.893" v="369" actId="20577"/>
          <ac:spMkLst>
            <pc:docMk/>
            <pc:sldMk cId="3728757250" sldId="262"/>
            <ac:spMk id="10" creationId="{A5C29402-029A-DFCF-44FD-42B65C4A2B9B}"/>
          </ac:spMkLst>
        </pc:spChg>
        <pc:spChg chg="add">
          <ac:chgData name="Koblencz Máté" userId="05f149f1-9cad-4b73-a812-5b20605ad2ca" providerId="ADAL" clId="{273FC006-4F80-48F2-834A-B85CB5B01E47}" dt="2025-03-03T11:07:07.492" v="286" actId="26606"/>
          <ac:spMkLst>
            <pc:docMk/>
            <pc:sldMk cId="3728757250" sldId="262"/>
            <ac:spMk id="12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11:07:07.492" v="286" actId="26606"/>
          <ac:spMkLst>
            <pc:docMk/>
            <pc:sldMk cId="3728757250" sldId="262"/>
            <ac:spMk id="17" creationId="{7E2BE7F7-CA89-4002-ACCE-A478AEA24F5E}"/>
          </ac:spMkLst>
        </pc:spChg>
        <pc:picChg chg="mod">
          <ac:chgData name="Koblencz Máté" userId="05f149f1-9cad-4b73-a812-5b20605ad2ca" providerId="ADAL" clId="{273FC006-4F80-48F2-834A-B85CB5B01E47}" dt="2025-03-04T09:16:24.571" v="361" actId="1076"/>
          <ac:picMkLst>
            <pc:docMk/>
            <pc:sldMk cId="3728757250" sldId="262"/>
            <ac:picMk id="5" creationId="{41EE2EE9-2763-4C62-EC6B-E8DDD7618829}"/>
          </ac:picMkLst>
        </pc:picChg>
        <pc:picChg chg="add mod">
          <ac:chgData name="Koblencz Máté" userId="05f149f1-9cad-4b73-a812-5b20605ad2ca" providerId="ADAL" clId="{273FC006-4F80-48F2-834A-B85CB5B01E47}" dt="2025-03-03T11:07:25.431" v="292" actId="962"/>
          <ac:picMkLst>
            <pc:docMk/>
            <pc:sldMk cId="3728757250" sldId="262"/>
            <ac:picMk id="6" creationId="{86D5B408-FE1E-7723-301A-D3B1137EB77D}"/>
          </ac:picMkLst>
        </pc:picChg>
      </pc:sldChg>
      <pc:sldChg chg="addSp delSp modSp add mod ord setBg addAnim modAnim delDesignElem">
        <pc:chgData name="Koblencz Máté" userId="05f149f1-9cad-4b73-a812-5b20605ad2ca" providerId="ADAL" clId="{273FC006-4F80-48F2-834A-B85CB5B01E47}" dt="2025-03-05T10:55:08.873" v="1612" actId="20577"/>
        <pc:sldMkLst>
          <pc:docMk/>
          <pc:sldMk cId="2219904359" sldId="263"/>
        </pc:sldMkLst>
        <pc:spChg chg="mod">
          <ac:chgData name="Koblencz Máté" userId="05f149f1-9cad-4b73-a812-5b20605ad2ca" providerId="ADAL" clId="{273FC006-4F80-48F2-834A-B85CB5B01E47}" dt="2025-03-05T10:55:08.873" v="1612" actId="20577"/>
          <ac:spMkLst>
            <pc:docMk/>
            <pc:sldMk cId="2219904359" sldId="263"/>
            <ac:spMk id="9" creationId="{57ECE38E-1F26-DB8B-D4C3-DEF8F91FEF06}"/>
          </ac:spMkLst>
        </pc:spChg>
        <pc:spChg chg="mod">
          <ac:chgData name="Koblencz Máté" userId="05f149f1-9cad-4b73-a812-5b20605ad2ca" providerId="ADAL" clId="{273FC006-4F80-48F2-834A-B85CB5B01E47}" dt="2025-03-04T09:17:09.162" v="381" actId="20577"/>
          <ac:spMkLst>
            <pc:docMk/>
            <pc:sldMk cId="2219904359" sldId="263"/>
            <ac:spMk id="13" creationId="{E787463D-2AF4-B9C6-109C-6C190C00869B}"/>
          </ac:spMkLst>
        </pc:spChg>
        <pc:spChg chg="add">
          <ac:chgData name="Koblencz Máté" userId="05f149f1-9cad-4b73-a812-5b20605ad2ca" providerId="ADAL" clId="{273FC006-4F80-48F2-834A-B85CB5B01E47}" dt="2025-03-03T11:08:06.790" v="297" actId="26606"/>
          <ac:spMkLst>
            <pc:docMk/>
            <pc:sldMk cId="2219904359" sldId="263"/>
            <ac:spMk id="15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11:08:06.790" v="297" actId="26606"/>
          <ac:spMkLst>
            <pc:docMk/>
            <pc:sldMk cId="2219904359" sldId="263"/>
            <ac:spMk id="16" creationId="{7E2BE7F7-CA89-4002-ACCE-A478AEA24F5E}"/>
          </ac:spMkLst>
        </pc:spChg>
        <pc:picChg chg="mod">
          <ac:chgData name="Koblencz Máté" userId="05f149f1-9cad-4b73-a812-5b20605ad2ca" providerId="ADAL" clId="{273FC006-4F80-48F2-834A-B85CB5B01E47}" dt="2025-03-03T11:08:24.980" v="302" actId="1076"/>
          <ac:picMkLst>
            <pc:docMk/>
            <pc:sldMk cId="2219904359" sldId="263"/>
            <ac:picMk id="5" creationId="{648B455C-AC1C-95D6-C7D4-78A3B4D1BEDF}"/>
          </ac:picMkLst>
        </pc:picChg>
      </pc:sldChg>
      <pc:sldChg chg="addSp delSp modSp add mod ord setBg delDesignElem">
        <pc:chgData name="Koblencz Máté" userId="05f149f1-9cad-4b73-a812-5b20605ad2ca" providerId="ADAL" clId="{273FC006-4F80-48F2-834A-B85CB5B01E47}" dt="2025-03-04T09:17:13.967" v="384" actId="20577"/>
        <pc:sldMkLst>
          <pc:docMk/>
          <pc:sldMk cId="3080702067" sldId="264"/>
        </pc:sldMkLst>
        <pc:spChg chg="mod">
          <ac:chgData name="Koblencz Máté" userId="05f149f1-9cad-4b73-a812-5b20605ad2ca" providerId="ADAL" clId="{273FC006-4F80-48F2-834A-B85CB5B01E47}" dt="2025-03-04T09:17:13.967" v="384" actId="20577"/>
          <ac:spMkLst>
            <pc:docMk/>
            <pc:sldMk cId="3080702067" sldId="264"/>
            <ac:spMk id="10" creationId="{AE91020C-C5F1-C6D7-660B-C3A956FEAEAC}"/>
          </ac:spMkLst>
        </pc:spChg>
        <pc:spChg chg="add">
          <ac:chgData name="Koblencz Máté" userId="05f149f1-9cad-4b73-a812-5b20605ad2ca" providerId="ADAL" clId="{273FC006-4F80-48F2-834A-B85CB5B01E47}" dt="2025-03-03T11:10:32.794" v="318" actId="26606"/>
          <ac:spMkLst>
            <pc:docMk/>
            <pc:sldMk cId="3080702067" sldId="264"/>
            <ac:spMk id="13" creationId="{7E2BE7F7-CA89-4002-ACCE-A478AEA24F5E}"/>
          </ac:spMkLst>
        </pc:spChg>
        <pc:spChg chg="add">
          <ac:chgData name="Koblencz Máté" userId="05f149f1-9cad-4b73-a812-5b20605ad2ca" providerId="ADAL" clId="{273FC006-4F80-48F2-834A-B85CB5B01E47}" dt="2025-03-03T11:10:32.794" v="318" actId="26606"/>
          <ac:spMkLst>
            <pc:docMk/>
            <pc:sldMk cId="3080702067" sldId="264"/>
            <ac:spMk id="15" creationId="{1A9F7B4E-B03D-4F64-BE33-00D074458D45}"/>
          </ac:spMkLst>
        </pc:spChg>
        <pc:picChg chg="add mod">
          <ac:chgData name="Koblencz Máté" userId="05f149f1-9cad-4b73-a812-5b20605ad2ca" providerId="ADAL" clId="{273FC006-4F80-48F2-834A-B85CB5B01E47}" dt="2025-03-03T11:10:49.789" v="324" actId="962"/>
          <ac:picMkLst>
            <pc:docMk/>
            <pc:sldMk cId="3080702067" sldId="264"/>
            <ac:picMk id="7" creationId="{A568F2B3-AA9E-63BD-3DA3-B98AB54A1C0A}"/>
          </ac:picMkLst>
        </pc:picChg>
      </pc:sldChg>
      <pc:sldChg chg="addSp delSp modSp add mod setBg delDesignElem">
        <pc:chgData name="Koblencz Máté" userId="05f149f1-9cad-4b73-a812-5b20605ad2ca" providerId="ADAL" clId="{273FC006-4F80-48F2-834A-B85CB5B01E47}" dt="2025-03-04T09:17:18.619" v="387" actId="20577"/>
        <pc:sldMkLst>
          <pc:docMk/>
          <pc:sldMk cId="3562324203" sldId="265"/>
        </pc:sldMkLst>
        <pc:spChg chg="mod">
          <ac:chgData name="Koblencz Máté" userId="05f149f1-9cad-4b73-a812-5b20605ad2ca" providerId="ADAL" clId="{273FC006-4F80-48F2-834A-B85CB5B01E47}" dt="2025-03-04T09:17:18.619" v="387" actId="20577"/>
          <ac:spMkLst>
            <pc:docMk/>
            <pc:sldMk cId="3562324203" sldId="265"/>
            <ac:spMk id="10" creationId="{31802BFC-0A63-9CA4-410F-B1286FBBCD8F}"/>
          </ac:spMkLst>
        </pc:spChg>
        <pc:spChg chg="add">
          <ac:chgData name="Koblencz Máté" userId="05f149f1-9cad-4b73-a812-5b20605ad2ca" providerId="ADAL" clId="{273FC006-4F80-48F2-834A-B85CB5B01E47}" dt="2025-03-03T11:11:04.525" v="328" actId="26606"/>
          <ac:spMkLst>
            <pc:docMk/>
            <pc:sldMk cId="3562324203" sldId="265"/>
            <ac:spMk id="12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11:11:04.525" v="328" actId="26606"/>
          <ac:spMkLst>
            <pc:docMk/>
            <pc:sldMk cId="3562324203" sldId="265"/>
            <ac:spMk id="17" creationId="{7E2BE7F7-CA89-4002-ACCE-A478AEA24F5E}"/>
          </ac:spMkLst>
        </pc:spChg>
        <pc:picChg chg="add mod">
          <ac:chgData name="Koblencz Máté" userId="05f149f1-9cad-4b73-a812-5b20605ad2ca" providerId="ADAL" clId="{273FC006-4F80-48F2-834A-B85CB5B01E47}" dt="2025-03-03T11:14:19.352" v="334" actId="962"/>
          <ac:picMkLst>
            <pc:docMk/>
            <pc:sldMk cId="3562324203" sldId="265"/>
            <ac:picMk id="6" creationId="{A29E335F-588C-5082-876C-B2C24BA78ACC}"/>
          </ac:picMkLst>
        </pc:picChg>
      </pc:sldChg>
      <pc:sldChg chg="addSp delSp modSp add mod setBg delDesignElem">
        <pc:chgData name="Koblencz Máté" userId="05f149f1-9cad-4b73-a812-5b20605ad2ca" providerId="ADAL" clId="{273FC006-4F80-48F2-834A-B85CB5B01E47}" dt="2025-03-04T09:17:23.982" v="390" actId="20577"/>
        <pc:sldMkLst>
          <pc:docMk/>
          <pc:sldMk cId="3687672043" sldId="266"/>
        </pc:sldMkLst>
        <pc:spChg chg="mod">
          <ac:chgData name="Koblencz Máté" userId="05f149f1-9cad-4b73-a812-5b20605ad2ca" providerId="ADAL" clId="{273FC006-4F80-48F2-834A-B85CB5B01E47}" dt="2025-03-04T09:17:23.982" v="390" actId="20577"/>
          <ac:spMkLst>
            <pc:docMk/>
            <pc:sldMk cId="3687672043" sldId="266"/>
            <ac:spMk id="10" creationId="{18E2DB21-528E-2981-C723-B9628F7384B1}"/>
          </ac:spMkLst>
        </pc:spChg>
        <pc:spChg chg="add">
          <ac:chgData name="Koblencz Máté" userId="05f149f1-9cad-4b73-a812-5b20605ad2ca" providerId="ADAL" clId="{273FC006-4F80-48F2-834A-B85CB5B01E47}" dt="2025-03-03T11:14:27.409" v="338" actId="26606"/>
          <ac:spMkLst>
            <pc:docMk/>
            <pc:sldMk cId="3687672043" sldId="266"/>
            <ac:spMk id="13" creationId="{7E2BE7F7-CA89-4002-ACCE-A478AEA24F5E}"/>
          </ac:spMkLst>
        </pc:spChg>
        <pc:spChg chg="add">
          <ac:chgData name="Koblencz Máté" userId="05f149f1-9cad-4b73-a812-5b20605ad2ca" providerId="ADAL" clId="{273FC006-4F80-48F2-834A-B85CB5B01E47}" dt="2025-03-03T11:14:27.409" v="338" actId="26606"/>
          <ac:spMkLst>
            <pc:docMk/>
            <pc:sldMk cId="3687672043" sldId="266"/>
            <ac:spMk id="15" creationId="{1A9F7B4E-B03D-4F64-BE33-00D074458D45}"/>
          </ac:spMkLst>
        </pc:spChg>
        <pc:picChg chg="add mod">
          <ac:chgData name="Koblencz Máté" userId="05f149f1-9cad-4b73-a812-5b20605ad2ca" providerId="ADAL" clId="{273FC006-4F80-48F2-834A-B85CB5B01E47}" dt="2025-03-03T11:14:38.352" v="344" actId="962"/>
          <ac:picMkLst>
            <pc:docMk/>
            <pc:sldMk cId="3687672043" sldId="266"/>
            <ac:picMk id="7" creationId="{1D284417-8AD4-BDB9-0778-38DCE68E6BE6}"/>
          </ac:picMkLst>
        </pc:picChg>
      </pc:sldChg>
      <pc:sldChg chg="addSp delSp modSp add mod setBg delDesignElem">
        <pc:chgData name="Koblencz Máté" userId="05f149f1-9cad-4b73-a812-5b20605ad2ca" providerId="ADAL" clId="{273FC006-4F80-48F2-834A-B85CB5B01E47}" dt="2025-03-04T09:20:00.295" v="454" actId="255"/>
        <pc:sldMkLst>
          <pc:docMk/>
          <pc:sldMk cId="1924057259" sldId="267"/>
        </pc:sldMkLst>
        <pc:spChg chg="mod">
          <ac:chgData name="Koblencz Máté" userId="05f149f1-9cad-4b73-a812-5b20605ad2ca" providerId="ADAL" clId="{273FC006-4F80-48F2-834A-B85CB5B01E47}" dt="2025-03-04T09:20:00.295" v="454" actId="255"/>
          <ac:spMkLst>
            <pc:docMk/>
            <pc:sldMk cId="1924057259" sldId="267"/>
            <ac:spMk id="10" creationId="{1E238067-AED3-2BA7-3706-F33CB06E6E44}"/>
          </ac:spMkLst>
        </pc:spChg>
        <pc:spChg chg="add">
          <ac:chgData name="Koblencz Máté" userId="05f149f1-9cad-4b73-a812-5b20605ad2ca" providerId="ADAL" clId="{273FC006-4F80-48F2-834A-B85CB5B01E47}" dt="2025-03-03T11:16:19.777" v="348" actId="26606"/>
          <ac:spMkLst>
            <pc:docMk/>
            <pc:sldMk cId="1924057259" sldId="267"/>
            <ac:spMk id="12" creationId="{1A9F7B4E-B03D-4F64-BE33-00D074458D45}"/>
          </ac:spMkLst>
        </pc:spChg>
        <pc:spChg chg="add">
          <ac:chgData name="Koblencz Máté" userId="05f149f1-9cad-4b73-a812-5b20605ad2ca" providerId="ADAL" clId="{273FC006-4F80-48F2-834A-B85CB5B01E47}" dt="2025-03-03T11:16:19.777" v="348" actId="26606"/>
          <ac:spMkLst>
            <pc:docMk/>
            <pc:sldMk cId="1924057259" sldId="267"/>
            <ac:spMk id="17" creationId="{7E2BE7F7-CA89-4002-ACCE-A478AEA24F5E}"/>
          </ac:spMkLst>
        </pc:spChg>
        <pc:picChg chg="mod">
          <ac:chgData name="Koblencz Máté" userId="05f149f1-9cad-4b73-a812-5b20605ad2ca" providerId="ADAL" clId="{273FC006-4F80-48F2-834A-B85CB5B01E47}" dt="2025-03-03T11:17:26.813" v="354" actId="962"/>
          <ac:picMkLst>
            <pc:docMk/>
            <pc:sldMk cId="1924057259" sldId="267"/>
            <ac:picMk id="5" creationId="{6B041D34-7987-6B18-BC7D-31E4401D4F72}"/>
          </ac:picMkLst>
        </pc:picChg>
        <pc:picChg chg="add mod">
          <ac:chgData name="Koblencz Máté" userId="05f149f1-9cad-4b73-a812-5b20605ad2ca" providerId="ADAL" clId="{273FC006-4F80-48F2-834A-B85CB5B01E47}" dt="2025-03-03T11:17:26.812" v="353" actId="27614"/>
          <ac:picMkLst>
            <pc:docMk/>
            <pc:sldMk cId="1924057259" sldId="267"/>
            <ac:picMk id="6" creationId="{0AC9C938-0714-12DA-EA8C-504174D0DFFD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09:39:48.859" v="585" actId="962"/>
        <pc:sldMkLst>
          <pc:docMk/>
          <pc:sldMk cId="846683937" sldId="268"/>
        </pc:sldMkLst>
        <pc:picChg chg="add mod">
          <ac:chgData name="Koblencz Máté" userId="05f149f1-9cad-4b73-a812-5b20605ad2ca" providerId="ADAL" clId="{273FC006-4F80-48F2-834A-B85CB5B01E47}" dt="2025-03-04T09:39:48.859" v="585" actId="962"/>
          <ac:picMkLst>
            <pc:docMk/>
            <pc:sldMk cId="846683937" sldId="268"/>
            <ac:picMk id="7" creationId="{8416DE00-9F07-6F4B-B12F-C1A508479365}"/>
          </ac:picMkLst>
        </pc:picChg>
      </pc:sldChg>
      <pc:sldChg chg="addSp delSp modSp add del mod setBg addAnim delAnim modAnim setClrOvrMap delDesignElem">
        <pc:chgData name="Koblencz Máté" userId="05f149f1-9cad-4b73-a812-5b20605ad2ca" providerId="ADAL" clId="{273FC006-4F80-48F2-834A-B85CB5B01E47}" dt="2025-03-04T09:39:22.866" v="580" actId="47"/>
        <pc:sldMkLst>
          <pc:docMk/>
          <pc:sldMk cId="4184423909" sldId="268"/>
        </pc:sldMkLst>
      </pc:sldChg>
      <pc:sldChg chg="addSp delSp modSp add mod">
        <pc:chgData name="Koblencz Máté" userId="05f149f1-9cad-4b73-a812-5b20605ad2ca" providerId="ADAL" clId="{273FC006-4F80-48F2-834A-B85CB5B01E47}" dt="2025-03-04T09:58:28.949" v="591" actId="27614"/>
        <pc:sldMkLst>
          <pc:docMk/>
          <pc:sldMk cId="2512995938" sldId="269"/>
        </pc:sldMkLst>
        <pc:picChg chg="add mod">
          <ac:chgData name="Koblencz Máté" userId="05f149f1-9cad-4b73-a812-5b20605ad2ca" providerId="ADAL" clId="{273FC006-4F80-48F2-834A-B85CB5B01E47}" dt="2025-03-04T09:58:28.949" v="591" actId="27614"/>
          <ac:picMkLst>
            <pc:docMk/>
            <pc:sldMk cId="2512995938" sldId="269"/>
            <ac:picMk id="6" creationId="{69E1B0AE-FBA1-2BF4-A6BA-8E61C6A3E3C2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09:58:34.618" v="594" actId="962"/>
        <pc:sldMkLst>
          <pc:docMk/>
          <pc:sldMk cId="1358549684" sldId="270"/>
        </pc:sldMkLst>
        <pc:picChg chg="add mod">
          <ac:chgData name="Koblencz Máté" userId="05f149f1-9cad-4b73-a812-5b20605ad2ca" providerId="ADAL" clId="{273FC006-4F80-48F2-834A-B85CB5B01E47}" dt="2025-03-04T09:58:34.618" v="594" actId="962"/>
          <ac:picMkLst>
            <pc:docMk/>
            <pc:sldMk cId="1358549684" sldId="270"/>
            <ac:picMk id="6" creationId="{04737A6E-7E1F-499D-F5A4-1F46D30E3BA4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09:58:45.552" v="599" actId="962"/>
        <pc:sldMkLst>
          <pc:docMk/>
          <pc:sldMk cId="1910325730" sldId="271"/>
        </pc:sldMkLst>
        <pc:picChg chg="add mod">
          <ac:chgData name="Koblencz Máté" userId="05f149f1-9cad-4b73-a812-5b20605ad2ca" providerId="ADAL" clId="{273FC006-4F80-48F2-834A-B85CB5B01E47}" dt="2025-03-04T09:58:45.552" v="599" actId="962"/>
          <ac:picMkLst>
            <pc:docMk/>
            <pc:sldMk cId="1910325730" sldId="271"/>
            <ac:picMk id="7" creationId="{D16848B5-A9EC-9FC1-3B4E-EF8888A47F61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0:08:38.114" v="605" actId="962"/>
        <pc:sldMkLst>
          <pc:docMk/>
          <pc:sldMk cId="2313799289" sldId="272"/>
        </pc:sldMkLst>
        <pc:picChg chg="add mod">
          <ac:chgData name="Koblencz Máté" userId="05f149f1-9cad-4b73-a812-5b20605ad2ca" providerId="ADAL" clId="{273FC006-4F80-48F2-834A-B85CB5B01E47}" dt="2025-03-04T10:08:38.114" v="605" actId="962"/>
          <ac:picMkLst>
            <pc:docMk/>
            <pc:sldMk cId="2313799289" sldId="272"/>
            <ac:picMk id="4" creationId="{96C936A3-74F9-883D-71F7-DE68A96F4FAC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0:08:56.063" v="610" actId="962"/>
        <pc:sldMkLst>
          <pc:docMk/>
          <pc:sldMk cId="3888922385" sldId="273"/>
        </pc:sldMkLst>
        <pc:picChg chg="add mod">
          <ac:chgData name="Koblencz Máté" userId="05f149f1-9cad-4b73-a812-5b20605ad2ca" providerId="ADAL" clId="{273FC006-4F80-48F2-834A-B85CB5B01E47}" dt="2025-03-04T10:08:56.063" v="610" actId="962"/>
          <ac:picMkLst>
            <pc:docMk/>
            <pc:sldMk cId="3888922385" sldId="273"/>
            <ac:picMk id="8" creationId="{54A727A2-A4F2-13C1-D363-8C411587AB85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0:20:23.071" v="617" actId="962"/>
        <pc:sldMkLst>
          <pc:docMk/>
          <pc:sldMk cId="1349410849" sldId="274"/>
        </pc:sldMkLst>
        <pc:picChg chg="add mod">
          <ac:chgData name="Koblencz Máté" userId="05f149f1-9cad-4b73-a812-5b20605ad2ca" providerId="ADAL" clId="{273FC006-4F80-48F2-834A-B85CB5B01E47}" dt="2025-03-04T10:20:23.071" v="617" actId="962"/>
          <ac:picMkLst>
            <pc:docMk/>
            <pc:sldMk cId="1349410849" sldId="274"/>
            <ac:picMk id="7" creationId="{09B55449-56D6-136E-CBF8-B39A2352819F}"/>
          </ac:picMkLst>
        </pc:picChg>
      </pc:sldChg>
      <pc:sldChg chg="add del">
        <pc:chgData name="Koblencz Máté" userId="05f149f1-9cad-4b73-a812-5b20605ad2ca" providerId="ADAL" clId="{273FC006-4F80-48F2-834A-B85CB5B01E47}" dt="2025-03-04T10:20:11.661" v="612" actId="47"/>
        <pc:sldMkLst>
          <pc:docMk/>
          <pc:sldMk cId="4062860543" sldId="274"/>
        </pc:sldMkLst>
      </pc:sldChg>
      <pc:sldChg chg="addSp delSp modSp add mod">
        <pc:chgData name="Koblencz Máté" userId="05f149f1-9cad-4b73-a812-5b20605ad2ca" providerId="ADAL" clId="{273FC006-4F80-48F2-834A-B85CB5B01E47}" dt="2025-03-04T19:44:55.087" v="819" actId="1076"/>
        <pc:sldMkLst>
          <pc:docMk/>
          <pc:sldMk cId="420786890" sldId="275"/>
        </pc:sldMkLst>
        <pc:spChg chg="mod">
          <ac:chgData name="Koblencz Máté" userId="05f149f1-9cad-4b73-a812-5b20605ad2ca" providerId="ADAL" clId="{273FC006-4F80-48F2-834A-B85CB5B01E47}" dt="2025-03-04T19:44:44.366" v="816" actId="1076"/>
          <ac:spMkLst>
            <pc:docMk/>
            <pc:sldMk cId="420786890" sldId="275"/>
            <ac:spMk id="2" creationId="{6686E914-0B45-2FFB-ADCE-A033AF66B202}"/>
          </ac:spMkLst>
        </pc:spChg>
        <pc:spChg chg="add mod">
          <ac:chgData name="Koblencz Máté" userId="05f149f1-9cad-4b73-a812-5b20605ad2ca" providerId="ADAL" clId="{273FC006-4F80-48F2-834A-B85CB5B01E47}" dt="2025-03-04T19:41:29.077" v="801" actId="478"/>
          <ac:spMkLst>
            <pc:docMk/>
            <pc:sldMk cId="420786890" sldId="275"/>
            <ac:spMk id="4" creationId="{571F8A4F-6AE7-2756-84B3-B2FFB4D73C47}"/>
          </ac:spMkLst>
        </pc:spChg>
        <pc:picChg chg="add mod">
          <ac:chgData name="Koblencz Máté" userId="05f149f1-9cad-4b73-a812-5b20605ad2ca" providerId="ADAL" clId="{273FC006-4F80-48F2-834A-B85CB5B01E47}" dt="2025-03-04T19:44:55.087" v="819" actId="1076"/>
          <ac:picMkLst>
            <pc:docMk/>
            <pc:sldMk cId="420786890" sldId="275"/>
            <ac:picMk id="8" creationId="{ABCE8C3A-E189-5828-3563-22D50182BAA6}"/>
          </ac:picMkLst>
        </pc:picChg>
        <pc:picChg chg="add mod">
          <ac:chgData name="Koblencz Máté" userId="05f149f1-9cad-4b73-a812-5b20605ad2ca" providerId="ADAL" clId="{273FC006-4F80-48F2-834A-B85CB5B01E47}" dt="2025-03-04T19:44:52.208" v="818" actId="1076"/>
          <ac:picMkLst>
            <pc:docMk/>
            <pc:sldMk cId="420786890" sldId="275"/>
            <ac:picMk id="10" creationId="{91FC3E56-0748-21A1-0715-FF730C3A74F8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9:46:47.238" v="827" actId="1076"/>
        <pc:sldMkLst>
          <pc:docMk/>
          <pc:sldMk cId="1646760093" sldId="276"/>
        </pc:sldMkLst>
        <pc:spChg chg="add mod">
          <ac:chgData name="Koblencz Máté" userId="05f149f1-9cad-4b73-a812-5b20605ad2ca" providerId="ADAL" clId="{273FC006-4F80-48F2-834A-B85CB5B01E47}" dt="2025-03-04T19:46:33.256" v="821" actId="478"/>
          <ac:spMkLst>
            <pc:docMk/>
            <pc:sldMk cId="1646760093" sldId="276"/>
            <ac:spMk id="4" creationId="{5955DEF0-2D45-8B0D-7E33-23F71DDA40D9}"/>
          </ac:spMkLst>
        </pc:spChg>
        <pc:picChg chg="add mod">
          <ac:chgData name="Koblencz Máté" userId="05f149f1-9cad-4b73-a812-5b20605ad2ca" providerId="ADAL" clId="{273FC006-4F80-48F2-834A-B85CB5B01E47}" dt="2025-03-04T19:46:47.238" v="827" actId="1076"/>
          <ac:picMkLst>
            <pc:docMk/>
            <pc:sldMk cId="1646760093" sldId="276"/>
            <ac:picMk id="8" creationId="{DCC72BD5-29D4-9E47-19A0-9283EF5AD1AF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9:52:31.795" v="832" actId="962"/>
        <pc:sldMkLst>
          <pc:docMk/>
          <pc:sldMk cId="2994507513" sldId="277"/>
        </pc:sldMkLst>
        <pc:picChg chg="add mod">
          <ac:chgData name="Koblencz Máté" userId="05f149f1-9cad-4b73-a812-5b20605ad2ca" providerId="ADAL" clId="{273FC006-4F80-48F2-834A-B85CB5B01E47}" dt="2025-03-04T19:52:31.795" v="832" actId="962"/>
          <ac:picMkLst>
            <pc:docMk/>
            <pc:sldMk cId="2994507513" sldId="277"/>
            <ac:picMk id="4" creationId="{8A177908-CA9A-7EF0-1986-6F5C11441571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9:56:53.841" v="877" actId="1076"/>
        <pc:sldMkLst>
          <pc:docMk/>
          <pc:sldMk cId="672978820" sldId="278"/>
        </pc:sldMkLst>
        <pc:picChg chg="add mod">
          <ac:chgData name="Koblencz Máté" userId="05f149f1-9cad-4b73-a812-5b20605ad2ca" providerId="ADAL" clId="{273FC006-4F80-48F2-834A-B85CB5B01E47}" dt="2025-03-04T19:56:38.765" v="871" actId="1076"/>
          <ac:picMkLst>
            <pc:docMk/>
            <pc:sldMk cId="672978820" sldId="278"/>
            <ac:picMk id="12" creationId="{DC066B50-AFCE-FB7B-20BA-85E4174FCF0A}"/>
          </ac:picMkLst>
        </pc:picChg>
        <pc:picChg chg="add mod">
          <ac:chgData name="Koblencz Máté" userId="05f149f1-9cad-4b73-a812-5b20605ad2ca" providerId="ADAL" clId="{273FC006-4F80-48F2-834A-B85CB5B01E47}" dt="2025-03-04T19:56:53.841" v="877" actId="1076"/>
          <ac:picMkLst>
            <pc:docMk/>
            <pc:sldMk cId="672978820" sldId="278"/>
            <ac:picMk id="14" creationId="{898FB87B-8681-A173-756B-845DFB40B927}"/>
          </ac:picMkLst>
        </pc:picChg>
      </pc:sldChg>
      <pc:sldChg chg="addSp modSp add mod ord">
        <pc:chgData name="Koblencz Máté" userId="05f149f1-9cad-4b73-a812-5b20605ad2ca" providerId="ADAL" clId="{273FC006-4F80-48F2-834A-B85CB5B01E47}" dt="2025-03-04T19:54:28.429" v="867" actId="14100"/>
        <pc:sldMkLst>
          <pc:docMk/>
          <pc:sldMk cId="277192367" sldId="279"/>
        </pc:sldMkLst>
        <pc:picChg chg="add mod">
          <ac:chgData name="Koblencz Máté" userId="05f149f1-9cad-4b73-a812-5b20605ad2ca" providerId="ADAL" clId="{273FC006-4F80-48F2-834A-B85CB5B01E47}" dt="2025-03-04T19:54:24.108" v="866" actId="1076"/>
          <ac:picMkLst>
            <pc:docMk/>
            <pc:sldMk cId="277192367" sldId="279"/>
            <ac:picMk id="4" creationId="{E6A67211-F0F3-E1A2-0582-4206B4A3C1E9}"/>
          </ac:picMkLst>
        </pc:picChg>
        <pc:picChg chg="add mod">
          <ac:chgData name="Koblencz Máté" userId="05f149f1-9cad-4b73-a812-5b20605ad2ca" providerId="ADAL" clId="{273FC006-4F80-48F2-834A-B85CB5B01E47}" dt="2025-03-04T19:54:28.429" v="867" actId="14100"/>
          <ac:picMkLst>
            <pc:docMk/>
            <pc:sldMk cId="277192367" sldId="279"/>
            <ac:picMk id="7" creationId="{B4F50B39-1C24-7B6F-BC9D-119FA9E0377A}"/>
          </ac:picMkLst>
        </pc:picChg>
        <pc:picChg chg="mod">
          <ac:chgData name="Koblencz Máté" userId="05f149f1-9cad-4b73-a812-5b20605ad2ca" providerId="ADAL" clId="{273FC006-4F80-48F2-834A-B85CB5B01E47}" dt="2025-03-04T19:53:57.531" v="854" actId="14100"/>
          <ac:picMkLst>
            <pc:docMk/>
            <pc:sldMk cId="277192367" sldId="279"/>
            <ac:picMk id="8" creationId="{94FA0503-92E8-133C-3F92-0F8E903AA25E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9:57:42.251" v="887" actId="1076"/>
        <pc:sldMkLst>
          <pc:docMk/>
          <pc:sldMk cId="1273939270" sldId="280"/>
        </pc:sldMkLst>
        <pc:picChg chg="add mod">
          <ac:chgData name="Koblencz Máté" userId="05f149f1-9cad-4b73-a812-5b20605ad2ca" providerId="ADAL" clId="{273FC006-4F80-48F2-834A-B85CB5B01E47}" dt="2025-03-04T19:57:25.927" v="882" actId="1076"/>
          <ac:picMkLst>
            <pc:docMk/>
            <pc:sldMk cId="1273939270" sldId="280"/>
            <ac:picMk id="7" creationId="{52EB6F55-CAB9-3634-F4F8-1EF94E0A1294}"/>
          </ac:picMkLst>
        </pc:picChg>
        <pc:picChg chg="add mod">
          <ac:chgData name="Koblencz Máté" userId="05f149f1-9cad-4b73-a812-5b20605ad2ca" providerId="ADAL" clId="{273FC006-4F80-48F2-834A-B85CB5B01E47}" dt="2025-03-04T19:57:42.251" v="887" actId="1076"/>
          <ac:picMkLst>
            <pc:docMk/>
            <pc:sldMk cId="1273939270" sldId="280"/>
            <ac:picMk id="10" creationId="{61D402C6-FCDE-36ED-3FDE-58DB2910362D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19:58:38.888" v="904" actId="1076"/>
        <pc:sldMkLst>
          <pc:docMk/>
          <pc:sldMk cId="1900447779" sldId="281"/>
        </pc:sldMkLst>
        <pc:picChg chg="add mod">
          <ac:chgData name="Koblencz Máté" userId="05f149f1-9cad-4b73-a812-5b20605ad2ca" providerId="ADAL" clId="{273FC006-4F80-48F2-834A-B85CB5B01E47}" dt="2025-03-04T19:58:28.214" v="902" actId="14100"/>
          <ac:picMkLst>
            <pc:docMk/>
            <pc:sldMk cId="1900447779" sldId="281"/>
            <ac:picMk id="8" creationId="{9DA61A5E-3220-CB3D-3D05-47B1C2533679}"/>
          </ac:picMkLst>
        </pc:picChg>
        <pc:picChg chg="add mod">
          <ac:chgData name="Koblencz Máté" userId="05f149f1-9cad-4b73-a812-5b20605ad2ca" providerId="ADAL" clId="{273FC006-4F80-48F2-834A-B85CB5B01E47}" dt="2025-03-04T19:58:38.888" v="904" actId="1076"/>
          <ac:picMkLst>
            <pc:docMk/>
            <pc:sldMk cId="1900447779" sldId="281"/>
            <ac:picMk id="11" creationId="{EA111BF4-BEC9-7006-4578-3ACF27DC0158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20:00:27.855" v="926" actId="14100"/>
        <pc:sldMkLst>
          <pc:docMk/>
          <pc:sldMk cId="3801410698" sldId="282"/>
        </pc:sldMkLst>
        <pc:picChg chg="add del mod ord">
          <ac:chgData name="Koblencz Máté" userId="05f149f1-9cad-4b73-a812-5b20605ad2ca" providerId="ADAL" clId="{273FC006-4F80-48F2-834A-B85CB5B01E47}" dt="2025-03-04T19:59:44.071" v="917" actId="167"/>
          <ac:picMkLst>
            <pc:docMk/>
            <pc:sldMk cId="3801410698" sldId="282"/>
            <ac:picMk id="5" creationId="{62E65915-21B8-C4CC-8058-80F35DC138F0}"/>
          </ac:picMkLst>
        </pc:picChg>
        <pc:picChg chg="add mod">
          <ac:chgData name="Koblencz Máté" userId="05f149f1-9cad-4b73-a812-5b20605ad2ca" providerId="ADAL" clId="{273FC006-4F80-48F2-834A-B85CB5B01E47}" dt="2025-03-04T20:00:16.917" v="922" actId="1076"/>
          <ac:picMkLst>
            <pc:docMk/>
            <pc:sldMk cId="3801410698" sldId="282"/>
            <ac:picMk id="7" creationId="{95C25D05-F4EC-9FDB-65E7-1AA82F503E46}"/>
          </ac:picMkLst>
        </pc:picChg>
        <pc:picChg chg="add mod">
          <ac:chgData name="Koblencz Máté" userId="05f149f1-9cad-4b73-a812-5b20605ad2ca" providerId="ADAL" clId="{273FC006-4F80-48F2-834A-B85CB5B01E47}" dt="2025-03-04T20:00:27.855" v="926" actId="14100"/>
          <ac:picMkLst>
            <pc:docMk/>
            <pc:sldMk cId="3801410698" sldId="282"/>
            <ac:picMk id="10" creationId="{CBE1D5AF-A458-25BE-7D9A-3AFFC728985C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20:08:07.831" v="936" actId="962"/>
        <pc:sldMkLst>
          <pc:docMk/>
          <pc:sldMk cId="4024616502" sldId="283"/>
        </pc:sldMkLst>
        <pc:picChg chg="add del">
          <ac:chgData name="Koblencz Máté" userId="05f149f1-9cad-4b73-a812-5b20605ad2ca" providerId="ADAL" clId="{273FC006-4F80-48F2-834A-B85CB5B01E47}" dt="2025-03-04T20:01:44.966" v="933" actId="21"/>
          <ac:picMkLst>
            <pc:docMk/>
            <pc:sldMk cId="4024616502" sldId="283"/>
            <ac:picMk id="5" creationId="{4256A795-BC39-3168-B13D-F24D0C42F65E}"/>
          </ac:picMkLst>
        </pc:picChg>
        <pc:picChg chg="add mod">
          <ac:chgData name="Koblencz Máté" userId="05f149f1-9cad-4b73-a812-5b20605ad2ca" providerId="ADAL" clId="{273FC006-4F80-48F2-834A-B85CB5B01E47}" dt="2025-03-04T20:08:07.831" v="936" actId="962"/>
          <ac:picMkLst>
            <pc:docMk/>
            <pc:sldMk cId="4024616502" sldId="283"/>
            <ac:picMk id="11" creationId="{F5409364-495F-94E9-BAFA-CB83522B1139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20:11:10.880" v="943" actId="14100"/>
        <pc:sldMkLst>
          <pc:docMk/>
          <pc:sldMk cId="2808871770" sldId="284"/>
        </pc:sldMkLst>
        <pc:spChg chg="add mod">
          <ac:chgData name="Koblencz Máté" userId="05f149f1-9cad-4b73-a812-5b20605ad2ca" providerId="ADAL" clId="{273FC006-4F80-48F2-834A-B85CB5B01E47}" dt="2025-03-04T20:10:54.318" v="938" actId="478"/>
          <ac:spMkLst>
            <pc:docMk/>
            <pc:sldMk cId="2808871770" sldId="284"/>
            <ac:spMk id="4" creationId="{84F90ECF-119C-112C-FB70-AFAC451A1357}"/>
          </ac:spMkLst>
        </pc:spChg>
        <pc:picChg chg="add mod">
          <ac:chgData name="Koblencz Máté" userId="05f149f1-9cad-4b73-a812-5b20605ad2ca" providerId="ADAL" clId="{273FC006-4F80-48F2-834A-B85CB5B01E47}" dt="2025-03-04T20:11:10.880" v="943" actId="14100"/>
          <ac:picMkLst>
            <pc:docMk/>
            <pc:sldMk cId="2808871770" sldId="284"/>
            <ac:picMk id="7" creationId="{42FFFE5C-C326-76AC-ADCE-6385E0E399C0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20:12:18.412" v="950" actId="1076"/>
        <pc:sldMkLst>
          <pc:docMk/>
          <pc:sldMk cId="3351882534" sldId="285"/>
        </pc:sldMkLst>
        <pc:picChg chg="add mod">
          <ac:chgData name="Koblencz Máté" userId="05f149f1-9cad-4b73-a812-5b20605ad2ca" providerId="ADAL" clId="{273FC006-4F80-48F2-834A-B85CB5B01E47}" dt="2025-03-04T20:12:18.412" v="950" actId="1076"/>
          <ac:picMkLst>
            <pc:docMk/>
            <pc:sldMk cId="3351882534" sldId="285"/>
            <ac:picMk id="6" creationId="{4D926784-8C02-5056-33F5-33FF9D036092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20:13:54.238" v="957" actId="1076"/>
        <pc:sldMkLst>
          <pc:docMk/>
          <pc:sldMk cId="704908653" sldId="286"/>
        </pc:sldMkLst>
        <pc:picChg chg="add mod">
          <ac:chgData name="Koblencz Máté" userId="05f149f1-9cad-4b73-a812-5b20605ad2ca" providerId="ADAL" clId="{273FC006-4F80-48F2-834A-B85CB5B01E47}" dt="2025-03-04T20:13:54.238" v="957" actId="1076"/>
          <ac:picMkLst>
            <pc:docMk/>
            <pc:sldMk cId="704908653" sldId="286"/>
            <ac:picMk id="9" creationId="{7D909A31-0ACB-3385-9732-A0071E70ADD1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20:34:48.280" v="963" actId="1076"/>
        <pc:sldMkLst>
          <pc:docMk/>
          <pc:sldMk cId="3667085873" sldId="287"/>
        </pc:sldMkLst>
        <pc:picChg chg="add mod">
          <ac:chgData name="Koblencz Máté" userId="05f149f1-9cad-4b73-a812-5b20605ad2ca" providerId="ADAL" clId="{273FC006-4F80-48F2-834A-B85CB5B01E47}" dt="2025-03-04T20:34:48.280" v="963" actId="1076"/>
          <ac:picMkLst>
            <pc:docMk/>
            <pc:sldMk cId="3667085873" sldId="287"/>
            <ac:picMk id="6" creationId="{425E1139-617F-DD72-83C8-8FECA0C1AECF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4T20:35:06.125" v="969" actId="1076"/>
        <pc:sldMkLst>
          <pc:docMk/>
          <pc:sldMk cId="3673687718" sldId="288"/>
        </pc:sldMkLst>
        <pc:picChg chg="add mod">
          <ac:chgData name="Koblencz Máté" userId="05f149f1-9cad-4b73-a812-5b20605ad2ca" providerId="ADAL" clId="{273FC006-4F80-48F2-834A-B85CB5B01E47}" dt="2025-03-04T20:35:06.125" v="969" actId="1076"/>
          <ac:picMkLst>
            <pc:docMk/>
            <pc:sldMk cId="3673687718" sldId="288"/>
            <ac:picMk id="7" creationId="{1B543883-6B2C-83CB-886E-9EB749C11A48}"/>
          </ac:picMkLst>
        </pc:picChg>
      </pc:sldChg>
      <pc:sldChg chg="modSp add mod">
        <pc:chgData name="Koblencz Máté" userId="05f149f1-9cad-4b73-a812-5b20605ad2ca" providerId="ADAL" clId="{273FC006-4F80-48F2-834A-B85CB5B01E47}" dt="2025-03-05T10:55:27.884" v="1614" actId="20577"/>
        <pc:sldMkLst>
          <pc:docMk/>
          <pc:sldMk cId="3566270746" sldId="289"/>
        </pc:sldMkLst>
        <pc:spChg chg="mod">
          <ac:chgData name="Koblencz Máté" userId="05f149f1-9cad-4b73-a812-5b20605ad2ca" providerId="ADAL" clId="{273FC006-4F80-48F2-834A-B85CB5B01E47}" dt="2025-03-05T10:55:27.884" v="1614" actId="20577"/>
          <ac:spMkLst>
            <pc:docMk/>
            <pc:sldMk cId="3566270746" sldId="289"/>
            <ac:spMk id="9" creationId="{8E435241-1EE3-79AA-57AD-6277F5B72514}"/>
          </ac:spMkLst>
        </pc:spChg>
      </pc:sldChg>
      <pc:sldChg chg="modSp add mod ord">
        <pc:chgData name="Koblencz Máté" userId="05f149f1-9cad-4b73-a812-5b20605ad2ca" providerId="ADAL" clId="{273FC006-4F80-48F2-834A-B85CB5B01E47}" dt="2025-03-04T21:05:42.839" v="1472" actId="20577"/>
        <pc:sldMkLst>
          <pc:docMk/>
          <pc:sldMk cId="3165133903" sldId="290"/>
        </pc:sldMkLst>
        <pc:spChg chg="mod">
          <ac:chgData name="Koblencz Máté" userId="05f149f1-9cad-4b73-a812-5b20605ad2ca" providerId="ADAL" clId="{273FC006-4F80-48F2-834A-B85CB5B01E47}" dt="2025-03-04T21:05:42.839" v="1472" actId="20577"/>
          <ac:spMkLst>
            <pc:docMk/>
            <pc:sldMk cId="3165133903" sldId="290"/>
            <ac:spMk id="9" creationId="{8D011EB0-BF41-75ED-58E2-22E4B3DC9085}"/>
          </ac:spMkLst>
        </pc:spChg>
      </pc:sldChg>
      <pc:sldChg chg="modSp add del mod">
        <pc:chgData name="Koblencz Máté" userId="05f149f1-9cad-4b73-a812-5b20605ad2ca" providerId="ADAL" clId="{273FC006-4F80-48F2-834A-B85CB5B01E47}" dt="2025-03-05T12:42:04.077" v="1659" actId="47"/>
        <pc:sldMkLst>
          <pc:docMk/>
          <pc:sldMk cId="3145659337" sldId="291"/>
        </pc:sldMkLst>
      </pc:sldChg>
      <pc:sldChg chg="addSp delSp modSp add mod setClrOvrMap">
        <pc:chgData name="Koblencz Máté" userId="05f149f1-9cad-4b73-a812-5b20605ad2ca" providerId="ADAL" clId="{273FC006-4F80-48F2-834A-B85CB5B01E47}" dt="2025-03-05T13:03:29.641" v="1668" actId="1036"/>
        <pc:sldMkLst>
          <pc:docMk/>
          <pc:sldMk cId="849079468" sldId="292"/>
        </pc:sldMkLst>
        <pc:spChg chg="mod">
          <ac:chgData name="Koblencz Máté" userId="05f149f1-9cad-4b73-a812-5b20605ad2ca" providerId="ADAL" clId="{273FC006-4F80-48F2-834A-B85CB5B01E47}" dt="2025-03-05T12:40:28.713" v="1624" actId="1076"/>
          <ac:spMkLst>
            <pc:docMk/>
            <pc:sldMk cId="849079468" sldId="292"/>
            <ac:spMk id="2" creationId="{EC1B3D01-B054-853F-6086-2AA8E2851A61}"/>
          </ac:spMkLst>
        </pc:spChg>
        <pc:spChg chg="mod">
          <ac:chgData name="Koblencz Máté" userId="05f149f1-9cad-4b73-a812-5b20605ad2ca" providerId="ADAL" clId="{273FC006-4F80-48F2-834A-B85CB5B01E47}" dt="2025-03-05T13:03:29.641" v="1668" actId="1036"/>
          <ac:spMkLst>
            <pc:docMk/>
            <pc:sldMk cId="849079468" sldId="292"/>
            <ac:spMk id="22" creationId="{A0819DAF-D388-7C8F-C5F7-6F21C8F3689B}"/>
          </ac:spMkLst>
        </pc:spChg>
        <pc:spChg chg="add del">
          <ac:chgData name="Koblencz Máté" userId="05f149f1-9cad-4b73-a812-5b20605ad2ca" providerId="ADAL" clId="{273FC006-4F80-48F2-834A-B85CB5B01E47}" dt="2025-03-05T12:39:49.522" v="1619" actId="26606"/>
          <ac:spMkLst>
            <pc:docMk/>
            <pc:sldMk cId="849079468" sldId="292"/>
            <ac:spMk id="27" creationId="{130121B0-C78A-220D-489C-57063BEFE75A}"/>
          </ac:spMkLst>
        </pc:spChg>
        <pc:spChg chg="add del">
          <ac:chgData name="Koblencz Máté" userId="05f149f1-9cad-4b73-a812-5b20605ad2ca" providerId="ADAL" clId="{273FC006-4F80-48F2-834A-B85CB5B01E47}" dt="2025-03-05T12:39:49.522" v="1619" actId="26606"/>
          <ac:spMkLst>
            <pc:docMk/>
            <pc:sldMk cId="849079468" sldId="292"/>
            <ac:spMk id="29" creationId="{C13DFE0E-3829-7DCB-72B6-71D9BCDBBEE1}"/>
          </ac:spMkLst>
        </pc:spChg>
        <pc:spChg chg="add del">
          <ac:chgData name="Koblencz Máté" userId="05f149f1-9cad-4b73-a812-5b20605ad2ca" providerId="ADAL" clId="{273FC006-4F80-48F2-834A-B85CB5B01E47}" dt="2025-03-05T12:39:49.438" v="1618" actId="26606"/>
          <ac:spMkLst>
            <pc:docMk/>
            <pc:sldMk cId="849079468" sldId="292"/>
            <ac:spMk id="34" creationId="{362810D9-2C5A-477D-949C-C191895477F3}"/>
          </ac:spMkLst>
        </pc:spChg>
        <pc:spChg chg="add del">
          <ac:chgData name="Koblencz Máté" userId="05f149f1-9cad-4b73-a812-5b20605ad2ca" providerId="ADAL" clId="{273FC006-4F80-48F2-834A-B85CB5B01E47}" dt="2025-03-05T12:39:49.438" v="1618" actId="26606"/>
          <ac:spMkLst>
            <pc:docMk/>
            <pc:sldMk cId="849079468" sldId="292"/>
            <ac:spMk id="36" creationId="{081E4A58-353D-44AE-B2FC-2A74E2E400F7}"/>
          </ac:spMkLst>
        </pc:spChg>
        <pc:spChg chg="add">
          <ac:chgData name="Koblencz Máté" userId="05f149f1-9cad-4b73-a812-5b20605ad2ca" providerId="ADAL" clId="{273FC006-4F80-48F2-834A-B85CB5B01E47}" dt="2025-03-05T12:39:49.522" v="1619" actId="26606"/>
          <ac:spMkLst>
            <pc:docMk/>
            <pc:sldMk cId="849079468" sldId="292"/>
            <ac:spMk id="38" creationId="{9228552E-C8B1-4A80-8448-0787CE0FC704}"/>
          </ac:spMkLst>
        </pc:spChg>
        <pc:picChg chg="add mod ord">
          <ac:chgData name="Koblencz Máté" userId="05f149f1-9cad-4b73-a812-5b20605ad2ca" providerId="ADAL" clId="{273FC006-4F80-48F2-834A-B85CB5B01E47}" dt="2025-03-05T13:02:32.163" v="1665" actId="1076"/>
          <ac:picMkLst>
            <pc:docMk/>
            <pc:sldMk cId="849079468" sldId="292"/>
            <ac:picMk id="4" creationId="{7672BE6B-57F4-3741-CFC9-166E8E5620EF}"/>
          </ac:picMkLst>
        </pc:picChg>
        <pc:picChg chg="del">
          <ac:chgData name="Koblencz Máté" userId="05f149f1-9cad-4b73-a812-5b20605ad2ca" providerId="ADAL" clId="{273FC006-4F80-48F2-834A-B85CB5B01E47}" dt="2025-03-05T12:38:52.609" v="1615" actId="478"/>
          <ac:picMkLst>
            <pc:docMk/>
            <pc:sldMk cId="849079468" sldId="292"/>
            <ac:picMk id="5" creationId="{A520B0E1-67AA-F8CF-6E8C-9570A47C8DC8}"/>
          </ac:picMkLst>
        </pc:picChg>
      </pc:sldChg>
      <pc:sldChg chg="modSp add mod ord">
        <pc:chgData name="Koblencz Máté" userId="05f149f1-9cad-4b73-a812-5b20605ad2ca" providerId="ADAL" clId="{273FC006-4F80-48F2-834A-B85CB5B01E47}" dt="2025-03-05T13:02:24.396" v="1664" actId="1076"/>
        <pc:sldMkLst>
          <pc:docMk/>
          <pc:sldMk cId="448871258" sldId="293"/>
        </pc:sldMkLst>
        <pc:spChg chg="mod">
          <ac:chgData name="Koblencz Máté" userId="05f149f1-9cad-4b73-a812-5b20605ad2ca" providerId="ADAL" clId="{273FC006-4F80-48F2-834A-B85CB5B01E47}" dt="2025-03-05T13:02:24.396" v="1664" actId="1076"/>
          <ac:spMkLst>
            <pc:docMk/>
            <pc:sldMk cId="448871258" sldId="293"/>
            <ac:spMk id="22" creationId="{887950C5-810E-9649-7CF6-9D6886EA930D}"/>
          </ac:spMkLst>
        </pc:spChg>
      </pc:sldChg>
      <pc:sldChg chg="addSp delSp modSp add mod">
        <pc:chgData name="Koblencz Máté" userId="05f149f1-9cad-4b73-a812-5b20605ad2ca" providerId="ADAL" clId="{273FC006-4F80-48F2-834A-B85CB5B01E47}" dt="2025-03-05T13:39:31.167" v="1681" actId="1076"/>
        <pc:sldMkLst>
          <pc:docMk/>
          <pc:sldMk cId="490851686" sldId="294"/>
        </pc:sldMkLst>
        <pc:spChg chg="add mod">
          <ac:chgData name="Koblencz Máté" userId="05f149f1-9cad-4b73-a812-5b20605ad2ca" providerId="ADAL" clId="{273FC006-4F80-48F2-834A-B85CB5B01E47}" dt="2025-03-05T13:38:34.771" v="1670" actId="478"/>
          <ac:spMkLst>
            <pc:docMk/>
            <pc:sldMk cId="490851686" sldId="294"/>
            <ac:spMk id="4" creationId="{96AE2B1A-AACB-3523-1186-ADFB8541603B}"/>
          </ac:spMkLst>
        </pc:spChg>
        <pc:picChg chg="del">
          <ac:chgData name="Koblencz Máté" userId="05f149f1-9cad-4b73-a812-5b20605ad2ca" providerId="ADAL" clId="{273FC006-4F80-48F2-834A-B85CB5B01E47}" dt="2025-03-05T13:38:34.771" v="1670" actId="478"/>
          <ac:picMkLst>
            <pc:docMk/>
            <pc:sldMk cId="490851686" sldId="294"/>
            <ac:picMk id="7" creationId="{BAB2913E-61EA-79DA-88E9-C09B764F61CD}"/>
          </ac:picMkLst>
        </pc:picChg>
        <pc:picChg chg="add del mod">
          <ac:chgData name="Koblencz Máté" userId="05f149f1-9cad-4b73-a812-5b20605ad2ca" providerId="ADAL" clId="{273FC006-4F80-48F2-834A-B85CB5B01E47}" dt="2025-03-05T13:39:18.482" v="1676" actId="478"/>
          <ac:picMkLst>
            <pc:docMk/>
            <pc:sldMk cId="490851686" sldId="294"/>
            <ac:picMk id="8" creationId="{18408551-9C02-94CC-5AD7-585991A9FA0D}"/>
          </ac:picMkLst>
        </pc:picChg>
        <pc:picChg chg="add mod">
          <ac:chgData name="Koblencz Máté" userId="05f149f1-9cad-4b73-a812-5b20605ad2ca" providerId="ADAL" clId="{273FC006-4F80-48F2-834A-B85CB5B01E47}" dt="2025-03-05T13:39:31.167" v="1681" actId="1076"/>
          <ac:picMkLst>
            <pc:docMk/>
            <pc:sldMk cId="490851686" sldId="294"/>
            <ac:picMk id="10" creationId="{41AC0B97-158B-419C-9372-11634A7BB8A9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5T13:48:41.895" v="1702" actId="1076"/>
        <pc:sldMkLst>
          <pc:docMk/>
          <pc:sldMk cId="3498079046" sldId="295"/>
        </pc:sldMkLst>
        <pc:spChg chg="del">
          <ac:chgData name="Koblencz Máté" userId="05f149f1-9cad-4b73-a812-5b20605ad2ca" providerId="ADAL" clId="{273FC006-4F80-48F2-834A-B85CB5B01E47}" dt="2025-03-05T13:46:46.118" v="1684"/>
          <ac:spMkLst>
            <pc:docMk/>
            <pc:sldMk cId="3498079046" sldId="295"/>
            <ac:spMk id="4" creationId="{BB435DA4-723A-9569-6E35-C0735B0258DC}"/>
          </ac:spMkLst>
        </pc:spChg>
        <pc:picChg chg="add mod">
          <ac:chgData name="Koblencz Máté" userId="05f149f1-9cad-4b73-a812-5b20605ad2ca" providerId="ADAL" clId="{273FC006-4F80-48F2-834A-B85CB5B01E47}" dt="2025-03-05T13:48:41.895" v="1702" actId="1076"/>
          <ac:picMkLst>
            <pc:docMk/>
            <pc:sldMk cId="3498079046" sldId="295"/>
            <ac:picMk id="6" creationId="{103FC87E-B787-D05C-9B66-51DA09651A3C}"/>
          </ac:picMkLst>
        </pc:picChg>
        <pc:picChg chg="add mod">
          <ac:chgData name="Koblencz Máté" userId="05f149f1-9cad-4b73-a812-5b20605ad2ca" providerId="ADAL" clId="{273FC006-4F80-48F2-834A-B85CB5B01E47}" dt="2025-03-05T13:48:31.671" v="1701" actId="1076"/>
          <ac:picMkLst>
            <pc:docMk/>
            <pc:sldMk cId="3498079046" sldId="295"/>
            <ac:picMk id="8" creationId="{C70C0847-1121-8BE9-4094-E95B1BCDC455}"/>
          </ac:picMkLst>
        </pc:picChg>
        <pc:picChg chg="del">
          <ac:chgData name="Koblencz Máté" userId="05f149f1-9cad-4b73-a812-5b20605ad2ca" providerId="ADAL" clId="{273FC006-4F80-48F2-834A-B85CB5B01E47}" dt="2025-03-05T13:46:35.020" v="1683" actId="478"/>
          <ac:picMkLst>
            <pc:docMk/>
            <pc:sldMk cId="3498079046" sldId="295"/>
            <ac:picMk id="10" creationId="{2D5856C1-9780-F9A9-D5B0-B87DF03B097F}"/>
          </ac:picMkLst>
        </pc:picChg>
        <pc:picChg chg="add mod">
          <ac:chgData name="Koblencz Máté" userId="05f149f1-9cad-4b73-a812-5b20605ad2ca" providerId="ADAL" clId="{273FC006-4F80-48F2-834A-B85CB5B01E47}" dt="2025-03-05T13:48:27.710" v="1700" actId="1076"/>
          <ac:picMkLst>
            <pc:docMk/>
            <pc:sldMk cId="3498079046" sldId="295"/>
            <ac:picMk id="11" creationId="{CB2413D6-F3B2-F38E-05BA-EABD1F9FD165}"/>
          </ac:picMkLst>
        </pc:picChg>
      </pc:sldChg>
      <pc:sldChg chg="modSp mod">
        <pc:chgData name="Koblencz Máté" userId="05f149f1-9cad-4b73-a812-5b20605ad2ca" providerId="ADAL" clId="{273FC006-4F80-48F2-834A-B85CB5B01E47}" dt="2025-03-06T10:00:13.560" v="1836" actId="1076"/>
        <pc:sldMkLst>
          <pc:docMk/>
          <pc:sldMk cId="485550109" sldId="299"/>
        </pc:sldMkLst>
        <pc:picChg chg="mod">
          <ac:chgData name="Koblencz Máté" userId="05f149f1-9cad-4b73-a812-5b20605ad2ca" providerId="ADAL" clId="{273FC006-4F80-48F2-834A-B85CB5B01E47}" dt="2025-03-06T10:00:13.560" v="1836" actId="1076"/>
          <ac:picMkLst>
            <pc:docMk/>
            <pc:sldMk cId="485550109" sldId="299"/>
            <ac:picMk id="10" creationId="{36EA4907-0AAA-203F-5DE4-5B135592AE9E}"/>
          </ac:picMkLst>
        </pc:picChg>
      </pc:sldChg>
      <pc:sldChg chg="addSp modSp add del mod setBg">
        <pc:chgData name="Koblencz Máté" userId="05f149f1-9cad-4b73-a812-5b20605ad2ca" providerId="ADAL" clId="{273FC006-4F80-48F2-834A-B85CB5B01E47}" dt="2025-03-06T07:28:14.682" v="1742" actId="2696"/>
        <pc:sldMkLst>
          <pc:docMk/>
          <pc:sldMk cId="770973011" sldId="303"/>
        </pc:sldMkLst>
        <pc:spChg chg="add mod">
          <ac:chgData name="Koblencz Máté" userId="05f149f1-9cad-4b73-a812-5b20605ad2ca" providerId="ADAL" clId="{273FC006-4F80-48F2-834A-B85CB5B01E47}" dt="2025-03-06T07:27:53.092" v="1716"/>
          <ac:spMkLst>
            <pc:docMk/>
            <pc:sldMk cId="770973011" sldId="303"/>
            <ac:spMk id="2" creationId="{835499C8-53EA-51D3-B572-32E56286EC0D}"/>
          </ac:spMkLst>
        </pc:spChg>
        <pc:spChg chg="add mod">
          <ac:chgData name="Koblencz Máté" userId="05f149f1-9cad-4b73-a812-5b20605ad2ca" providerId="ADAL" clId="{273FC006-4F80-48F2-834A-B85CB5B01E47}" dt="2025-03-06T07:27:54.791" v="1730"/>
          <ac:spMkLst>
            <pc:docMk/>
            <pc:sldMk cId="770973011" sldId="303"/>
            <ac:spMk id="9" creationId="{E80D9D10-FCF1-9726-56E4-E55602B847B8}"/>
          </ac:spMkLst>
        </pc:spChg>
        <pc:spChg chg="add mod">
          <ac:chgData name="Koblencz Máté" userId="05f149f1-9cad-4b73-a812-5b20605ad2ca" providerId="ADAL" clId="{273FC006-4F80-48F2-834A-B85CB5B01E47}" dt="2025-03-06T07:27:54.877" v="1741" actId="27636"/>
          <ac:spMkLst>
            <pc:docMk/>
            <pc:sldMk cId="770973011" sldId="303"/>
            <ac:spMk id="10" creationId="{25FC3BA2-9F84-0479-B7FC-18955F73A296}"/>
          </ac:spMkLst>
        </pc:spChg>
        <pc:picChg chg="add mod">
          <ac:chgData name="Koblencz Máté" userId="05f149f1-9cad-4b73-a812-5b20605ad2ca" providerId="ADAL" clId="{273FC006-4F80-48F2-834A-B85CB5B01E47}" dt="2025-03-06T07:27:54.265" v="1718"/>
          <ac:picMkLst>
            <pc:docMk/>
            <pc:sldMk cId="770973011" sldId="303"/>
            <ac:picMk id="4" creationId="{1570EE77-50BA-076B-9921-EB271DF34D9C}"/>
          </ac:picMkLst>
        </pc:picChg>
        <pc:picChg chg="add mod">
          <ac:chgData name="Koblencz Máté" userId="05f149f1-9cad-4b73-a812-5b20605ad2ca" providerId="ADAL" clId="{273FC006-4F80-48F2-834A-B85CB5B01E47}" dt="2025-03-06T07:27:54.588" v="1720"/>
          <ac:picMkLst>
            <pc:docMk/>
            <pc:sldMk cId="770973011" sldId="303"/>
            <ac:picMk id="6" creationId="{6E27D32B-0EBE-5B68-B942-93FFEBAC0867}"/>
          </ac:picMkLst>
        </pc:picChg>
        <pc:picChg chg="add mod">
          <ac:chgData name="Koblencz Máté" userId="05f149f1-9cad-4b73-a812-5b20605ad2ca" providerId="ADAL" clId="{273FC006-4F80-48F2-834A-B85CB5B01E47}" dt="2025-03-06T07:27:54.774" v="1722"/>
          <ac:picMkLst>
            <pc:docMk/>
            <pc:sldMk cId="770973011" sldId="303"/>
            <ac:picMk id="8" creationId="{D8A6E106-3CB2-7928-CC35-EDC2FB0A3F2C}"/>
          </ac:picMkLst>
        </pc:picChg>
      </pc:sldChg>
      <pc:sldChg chg="addSp delSp modSp add mod ord setBg">
        <pc:chgData name="Koblencz Máté" userId="05f149f1-9cad-4b73-a812-5b20605ad2ca" providerId="ADAL" clId="{273FC006-4F80-48F2-834A-B85CB5B01E47}" dt="2025-03-06T08:40:55.135" v="1835"/>
        <pc:sldMkLst>
          <pc:docMk/>
          <pc:sldMk cId="2483812333" sldId="303"/>
        </pc:sldMkLst>
        <pc:spChg chg="add del mod">
          <ac:chgData name="Koblencz Máté" userId="05f149f1-9cad-4b73-a812-5b20605ad2ca" providerId="ADAL" clId="{273FC006-4F80-48F2-834A-B85CB5B01E47}" dt="2025-03-06T07:29:43.497" v="1783" actId="478"/>
          <ac:spMkLst>
            <pc:docMk/>
            <pc:sldMk cId="2483812333" sldId="303"/>
            <ac:spMk id="2" creationId="{A192BE28-6DCE-2FE9-CA73-C3C0F56DA349}"/>
          </ac:spMkLst>
        </pc:spChg>
        <pc:spChg chg="add mod">
          <ac:chgData name="Koblencz Máté" userId="05f149f1-9cad-4b73-a812-5b20605ad2ca" providerId="ADAL" clId="{273FC006-4F80-48F2-834A-B85CB5B01E47}" dt="2025-03-06T08:40:55.135" v="1835"/>
          <ac:spMkLst>
            <pc:docMk/>
            <pc:sldMk cId="2483812333" sldId="303"/>
            <ac:spMk id="9" creationId="{ABE71660-C7F5-8B9B-D997-417369928164}"/>
          </ac:spMkLst>
        </pc:spChg>
        <pc:spChg chg="add mod">
          <ac:chgData name="Koblencz Máté" userId="05f149f1-9cad-4b73-a812-5b20605ad2ca" providerId="ADAL" clId="{273FC006-4F80-48F2-834A-B85CB5B01E47}" dt="2025-03-06T07:29:18.747" v="1780"/>
          <ac:spMkLst>
            <pc:docMk/>
            <pc:sldMk cId="2483812333" sldId="303"/>
            <ac:spMk id="10" creationId="{B460A179-439A-16F8-1326-7A0DD289D7B9}"/>
          </ac:spMkLst>
        </pc:spChg>
        <pc:picChg chg="add del mod">
          <ac:chgData name="Koblencz Máté" userId="05f149f1-9cad-4b73-a812-5b20605ad2ca" providerId="ADAL" clId="{273FC006-4F80-48F2-834A-B85CB5B01E47}" dt="2025-03-06T08:40:54.708" v="1831"/>
          <ac:picMkLst>
            <pc:docMk/>
            <pc:sldMk cId="2483812333" sldId="303"/>
            <ac:picMk id="3" creationId="{434C9534-8393-6A44-D06D-D0F842626EE6}"/>
          </ac:picMkLst>
        </pc:picChg>
        <pc:picChg chg="add del mod">
          <ac:chgData name="Koblencz Máté" userId="05f149f1-9cad-4b73-a812-5b20605ad2ca" providerId="ADAL" clId="{273FC006-4F80-48F2-834A-B85CB5B01E47}" dt="2025-03-06T07:29:45.510" v="1784" actId="478"/>
          <ac:picMkLst>
            <pc:docMk/>
            <pc:sldMk cId="2483812333" sldId="303"/>
            <ac:picMk id="4" creationId="{4CC4113B-658A-ED9B-70B6-36C89B19AA0B}"/>
          </ac:picMkLst>
        </pc:picChg>
        <pc:picChg chg="add mod">
          <ac:chgData name="Koblencz Máté" userId="05f149f1-9cad-4b73-a812-5b20605ad2ca" providerId="ADAL" clId="{273FC006-4F80-48F2-834A-B85CB5B01E47}" dt="2025-03-06T08:40:55.085" v="1833"/>
          <ac:picMkLst>
            <pc:docMk/>
            <pc:sldMk cId="2483812333" sldId="303"/>
            <ac:picMk id="5" creationId="{483AB46D-C319-5F92-8DAB-369702DB5F7E}"/>
          </ac:picMkLst>
        </pc:picChg>
        <pc:picChg chg="add mod">
          <ac:chgData name="Koblencz Máté" userId="05f149f1-9cad-4b73-a812-5b20605ad2ca" providerId="ADAL" clId="{273FC006-4F80-48F2-834A-B85CB5B01E47}" dt="2025-03-06T07:29:18.247" v="1760"/>
          <ac:picMkLst>
            <pc:docMk/>
            <pc:sldMk cId="2483812333" sldId="303"/>
            <ac:picMk id="6" creationId="{F09EF5B4-6478-D160-FA68-FE069B10EE6C}"/>
          </ac:picMkLst>
        </pc:picChg>
        <pc:picChg chg="add del mod">
          <ac:chgData name="Koblencz Máté" userId="05f149f1-9cad-4b73-a812-5b20605ad2ca" providerId="ADAL" clId="{273FC006-4F80-48F2-834A-B85CB5B01E47}" dt="2025-03-06T08:40:24.048" v="1823"/>
          <ac:picMkLst>
            <pc:docMk/>
            <pc:sldMk cId="2483812333" sldId="303"/>
            <ac:picMk id="8" creationId="{59A45193-AEBA-4CBC-C379-2E0566F047BC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6T07:46:31.587" v="1791" actId="1076"/>
        <pc:sldMkLst>
          <pc:docMk/>
          <pc:sldMk cId="1358824526" sldId="304"/>
        </pc:sldMkLst>
        <pc:spChg chg="add mod">
          <ac:chgData name="Koblencz Máté" userId="05f149f1-9cad-4b73-a812-5b20605ad2ca" providerId="ADAL" clId="{273FC006-4F80-48F2-834A-B85CB5B01E47}" dt="2025-03-06T07:45:51.830" v="1786" actId="478"/>
          <ac:spMkLst>
            <pc:docMk/>
            <pc:sldMk cId="1358824526" sldId="304"/>
            <ac:spMk id="3" creationId="{9176754F-73FE-61C2-856E-021553117A3B}"/>
          </ac:spMkLst>
        </pc:spChg>
        <pc:picChg chg="del">
          <ac:chgData name="Koblencz Máté" userId="05f149f1-9cad-4b73-a812-5b20605ad2ca" providerId="ADAL" clId="{273FC006-4F80-48F2-834A-B85CB5B01E47}" dt="2025-03-06T07:45:51.830" v="1786" actId="478"/>
          <ac:picMkLst>
            <pc:docMk/>
            <pc:sldMk cId="1358824526" sldId="304"/>
            <ac:picMk id="6" creationId="{B7F3EDA2-FA84-73AA-514B-2DE08D215533}"/>
          </ac:picMkLst>
        </pc:picChg>
        <pc:picChg chg="add mod">
          <ac:chgData name="Koblencz Máté" userId="05f149f1-9cad-4b73-a812-5b20605ad2ca" providerId="ADAL" clId="{273FC006-4F80-48F2-834A-B85CB5B01E47}" dt="2025-03-06T07:46:31.587" v="1791" actId="1076"/>
          <ac:picMkLst>
            <pc:docMk/>
            <pc:sldMk cId="1358824526" sldId="304"/>
            <ac:picMk id="7" creationId="{3F8C9CAA-D817-220A-99F5-370D22A1C5B3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6T07:47:20.770" v="1796" actId="1076"/>
        <pc:sldMkLst>
          <pc:docMk/>
          <pc:sldMk cId="3495252295" sldId="305"/>
        </pc:sldMkLst>
        <pc:picChg chg="add mod">
          <ac:chgData name="Koblencz Máté" userId="05f149f1-9cad-4b73-a812-5b20605ad2ca" providerId="ADAL" clId="{273FC006-4F80-48F2-834A-B85CB5B01E47}" dt="2025-03-06T07:47:20.770" v="1796" actId="1076"/>
          <ac:picMkLst>
            <pc:docMk/>
            <pc:sldMk cId="3495252295" sldId="305"/>
            <ac:picMk id="4" creationId="{95B85725-42F2-D6A4-B75F-44F0DAA56408}"/>
          </ac:picMkLst>
        </pc:picChg>
        <pc:picChg chg="del">
          <ac:chgData name="Koblencz Máté" userId="05f149f1-9cad-4b73-a812-5b20605ad2ca" providerId="ADAL" clId="{273FC006-4F80-48F2-834A-B85CB5B01E47}" dt="2025-03-06T07:46:38.680" v="1793" actId="478"/>
          <ac:picMkLst>
            <pc:docMk/>
            <pc:sldMk cId="3495252295" sldId="305"/>
            <ac:picMk id="7" creationId="{997B9337-5708-4F3F-850B-42AECE0C8CC0}"/>
          </ac:picMkLst>
        </pc:picChg>
      </pc:sldChg>
      <pc:sldChg chg="addSp delSp modSp add del mod">
        <pc:chgData name="Koblencz Máté" userId="05f149f1-9cad-4b73-a812-5b20605ad2ca" providerId="ADAL" clId="{273FC006-4F80-48F2-834A-B85CB5B01E47}" dt="2025-03-06T07:48:11.289" v="1804" actId="1076"/>
        <pc:sldMkLst>
          <pc:docMk/>
          <pc:sldMk cId="1535629581" sldId="306"/>
        </pc:sldMkLst>
        <pc:picChg chg="del">
          <ac:chgData name="Koblencz Máté" userId="05f149f1-9cad-4b73-a812-5b20605ad2ca" providerId="ADAL" clId="{273FC006-4F80-48F2-834A-B85CB5B01E47}" dt="2025-03-06T07:47:36.433" v="1800" actId="478"/>
          <ac:picMkLst>
            <pc:docMk/>
            <pc:sldMk cId="1535629581" sldId="306"/>
            <ac:picMk id="4" creationId="{E11A74E0-FD99-F5C7-687A-F0E7826E5EC9}"/>
          </ac:picMkLst>
        </pc:picChg>
        <pc:picChg chg="add mod">
          <ac:chgData name="Koblencz Máté" userId="05f149f1-9cad-4b73-a812-5b20605ad2ca" providerId="ADAL" clId="{273FC006-4F80-48F2-834A-B85CB5B01E47}" dt="2025-03-06T07:48:11.289" v="1804" actId="1076"/>
          <ac:picMkLst>
            <pc:docMk/>
            <pc:sldMk cId="1535629581" sldId="306"/>
            <ac:picMk id="6" creationId="{45D44317-6BED-14CB-126D-89385D6E4873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6T07:50:10.251" v="1809" actId="1076"/>
        <pc:sldMkLst>
          <pc:docMk/>
          <pc:sldMk cId="985956758" sldId="307"/>
        </pc:sldMkLst>
        <pc:picChg chg="add mod">
          <ac:chgData name="Koblencz Máté" userId="05f149f1-9cad-4b73-a812-5b20605ad2ca" providerId="ADAL" clId="{273FC006-4F80-48F2-834A-B85CB5B01E47}" dt="2025-03-06T07:50:10.251" v="1809" actId="1076"/>
          <ac:picMkLst>
            <pc:docMk/>
            <pc:sldMk cId="985956758" sldId="307"/>
            <ac:picMk id="4" creationId="{07CE780A-5E2D-1D75-E23D-87C7CC010EF0}"/>
          </ac:picMkLst>
        </pc:picChg>
        <pc:picChg chg="del">
          <ac:chgData name="Koblencz Máté" userId="05f149f1-9cad-4b73-a812-5b20605ad2ca" providerId="ADAL" clId="{273FC006-4F80-48F2-834A-B85CB5B01E47}" dt="2025-03-06T07:50:02.513" v="1806" actId="478"/>
          <ac:picMkLst>
            <pc:docMk/>
            <pc:sldMk cId="985956758" sldId="307"/>
            <ac:picMk id="6" creationId="{4668AED1-CEE6-7697-234C-1FC160FF58F8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6T07:50:48.602" v="1814" actId="1076"/>
        <pc:sldMkLst>
          <pc:docMk/>
          <pc:sldMk cId="1889053737" sldId="308"/>
        </pc:sldMkLst>
        <pc:picChg chg="del">
          <ac:chgData name="Koblencz Máté" userId="05f149f1-9cad-4b73-a812-5b20605ad2ca" providerId="ADAL" clId="{273FC006-4F80-48F2-834A-B85CB5B01E47}" dt="2025-03-06T07:50:39.060" v="1811" actId="478"/>
          <ac:picMkLst>
            <pc:docMk/>
            <pc:sldMk cId="1889053737" sldId="308"/>
            <ac:picMk id="4" creationId="{C5B72B82-7234-F19F-3000-3149E5F94704}"/>
          </ac:picMkLst>
        </pc:picChg>
        <pc:picChg chg="add mod">
          <ac:chgData name="Koblencz Máté" userId="05f149f1-9cad-4b73-a812-5b20605ad2ca" providerId="ADAL" clId="{273FC006-4F80-48F2-834A-B85CB5B01E47}" dt="2025-03-06T07:50:48.602" v="1814" actId="1076"/>
          <ac:picMkLst>
            <pc:docMk/>
            <pc:sldMk cId="1889053737" sldId="308"/>
            <ac:picMk id="6" creationId="{6751CB80-1CFB-45DC-5286-C7CF39A71CD0}"/>
          </ac:picMkLst>
        </pc:picChg>
      </pc:sldChg>
      <pc:sldChg chg="addSp delSp modSp add mod">
        <pc:chgData name="Koblencz Máté" userId="05f149f1-9cad-4b73-a812-5b20605ad2ca" providerId="ADAL" clId="{273FC006-4F80-48F2-834A-B85CB5B01E47}" dt="2025-03-06T07:52:16.207" v="1819" actId="1076"/>
        <pc:sldMkLst>
          <pc:docMk/>
          <pc:sldMk cId="1777871040" sldId="309"/>
        </pc:sldMkLst>
        <pc:picChg chg="add mod">
          <ac:chgData name="Koblencz Máté" userId="05f149f1-9cad-4b73-a812-5b20605ad2ca" providerId="ADAL" clId="{273FC006-4F80-48F2-834A-B85CB5B01E47}" dt="2025-03-06T07:52:16.207" v="1819" actId="1076"/>
          <ac:picMkLst>
            <pc:docMk/>
            <pc:sldMk cId="1777871040" sldId="309"/>
            <ac:picMk id="4" creationId="{7E7DF443-A20A-22FE-7EB4-BBC76162AA23}"/>
          </ac:picMkLst>
        </pc:picChg>
        <pc:picChg chg="del">
          <ac:chgData name="Koblencz Máté" userId="05f149f1-9cad-4b73-a812-5b20605ad2ca" providerId="ADAL" clId="{273FC006-4F80-48F2-834A-B85CB5B01E47}" dt="2025-03-06T07:52:06.747" v="1816" actId="478"/>
          <ac:picMkLst>
            <pc:docMk/>
            <pc:sldMk cId="1777871040" sldId="309"/>
            <ac:picMk id="6" creationId="{E00E2B31-B98A-773D-2718-0A9A7F08FA0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F543FF-4E18-DD37-C042-E62712999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AD9E14A-63D6-57A8-44D5-AD3C60D026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A39FC69-B55C-EBE7-42C1-37EFE850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543E05C-1384-42FE-94F9-5CBC8353C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BC4D6E3-CFFF-36A6-7AB8-3D33A97C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085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62BB05-AB9F-9892-25B1-D3780D851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4AFF1F3-CB25-967A-31CB-80570A75A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19BB16D-5117-7C1C-C692-3105D116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A7BA10-8F96-8937-BDE5-1336911A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560A4A6-6F45-AA05-63D5-DEAEF1D2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108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A823D8D-278F-DCBE-277F-0B4213BA9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F2D8E64-4D9E-128F-9864-7FA1302E1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BC21BDB-DD87-04BC-DBC0-4052D7573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513E516-245B-B66E-0AED-4CE3A3AB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EB4E3A0-B490-1F4E-2D9E-46A5EDECB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779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DDCF71-CDAE-465C-D69C-E467830EC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274946-92DE-AC7C-4E7C-AF5EA4BF5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359467F-E9FB-5F00-3182-F00ED3156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76C1BCF-C0B3-7CBA-27C7-24CB3C18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4B20A9-94D0-211B-3E4C-8AF893C1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896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78411C-C550-4A00-E952-144DCEF5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7A35DB2-776C-089C-82D2-753611D73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387A0E6-05DB-ED40-42A8-6F480C35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C8EB570-191F-993C-A7FF-645161DF5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326A8F2-4B64-6423-F23D-456987F5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676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93277F-3488-FBAE-4EDF-079AEEF8D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9A15832-FCE3-01D2-1994-11915FC9B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E48CF71-3BF1-9397-7AE0-FD532E524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33E3488-B94E-EB22-B93C-12774A83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B4A17B5-7A1F-C425-78D5-34F2A5EE2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096D23F-006A-C7B8-67FE-6CDB8106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493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206458-0880-4541-647F-E220D2866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9A28544-E56D-9D1A-3A8E-50603CADB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8670408-10D0-1977-52D7-7F1481162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D5C8EF6-9D57-4062-A98F-22121E5D7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11AD159-70B2-58C1-07F0-162AD1E4B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D2D35B7-0CBB-B2E1-15AD-BFCA8EF82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81593C8-FCAF-2434-1842-E4D1DDA2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6F61B03-9CC4-1D4B-23CC-955EEC005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4980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AF73178-D9ED-3F19-F2B5-956EB4AF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101A888-22C3-96D1-D88D-7D46F64E4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7645D7D-9DC9-DD35-0ACA-96AE8C9F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588FC047-65E2-1089-5FED-5D9EF46E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12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9FBE5F96-D340-C3B9-73FB-C4351A05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D3D1C16-E6F5-D1D5-D33A-E440E9AA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961C6DA-F598-664F-0B28-08216AD3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593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C343BF-82B7-929C-0892-39AAB6DF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153234-FBEE-4EE5-4DFF-E7C44E9C0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3247855-A4CB-3A83-DEC7-6CCBA7FB5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27BEFEE-43CA-48A6-ABDF-D747BBE9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1AD8061-2F60-EAA4-FB9A-FC6898038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9F11986-1773-8F5E-03AF-4CCFE2CF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2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7C5CD7-B60A-A9ED-CFBB-7A6123E8B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B76A87E-DA95-6442-5CB5-E0A410806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C6E105D-BA96-2744-DD9E-A8364FC9F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86A9013-75D4-E2CA-6289-A8973967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D5B53C-E996-57AE-3490-7A6E9371E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258F8F1-CE77-0FF6-A2B2-03E1A28E5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687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72AB9AC-0075-645A-E09B-B03E71E4A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34C3A49-E886-2A95-BEC2-51FC8A36C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BEC71D4-F1A7-7C35-78C8-BF050150D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C355AD-E309-4470-A953-F90DC0D55083}" type="datetimeFigureOut">
              <a:rPr lang="hu-HU" smtClean="0"/>
              <a:t>2025. 05. 15.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5F0034E-26B8-C415-091F-B44860223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4F1C01E-7B69-1AAE-C18A-0AC1E9905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FA336-964E-4EE4-903B-9ACCD16C917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77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10" Type="http://schemas.openxmlformats.org/officeDocument/2006/relationships/image" Target="../media/image5.svg"/><Relationship Id="rId4" Type="http://schemas.openxmlformats.org/officeDocument/2006/relationships/tags" Target="../tags/tag5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docs/A-Karpat-medence-nepei-a-magyar-honfoglalas-elott-guolk2rkbd0ziwb?isFirstMobileDocGeneration=true&amp;mode=doc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docs/A-Karpat-medence-nepei-a-magyar-honfoglalas-elott-guolk2rkbd0ziwb?isFirstMobileDocGeneration=true&amp;mode=doc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gpt.com/c/67c4c33b-bbe0-8007-98b4-8b6f4b840219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hatgpt.com/c/67c6c728-25ac-8007-b53a-32533fb651c8" TargetMode="External"/><Relationship Id="rId4" Type="http://schemas.openxmlformats.org/officeDocument/2006/relationships/hyperlink" Target="https://chatgpt.com/c/c065a8cf-cd51-4689-9aaf-fe33cd5addab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leonardo.ai/image-generation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nva.com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computer, fal, fedett pályás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D83E671-5757-0942-F967-ADDC08205F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82297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66AEFD1-41C6-FA88-1CFF-0371E8A99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295" y="783127"/>
            <a:ext cx="11191461" cy="3053378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FFFFFF"/>
                </a:solidFill>
                <a:latin typeface="Lunar Escape" panose="02000500000000000000" pitchFamily="50" charset="0"/>
                <a:ea typeface="ByteBounce" panose="02000603000000000000" pitchFamily="2" charset="0"/>
              </a:rPr>
              <a:t>Mesterséges intelligencia használata az oktatás folyamatai során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CD515D5-77DC-482E-E9CC-3F06778D9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026" y="4867629"/>
            <a:ext cx="9144000" cy="1098395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Koblencz Máté</a:t>
            </a:r>
          </a:p>
        </p:txBody>
      </p:sp>
    </p:spTree>
    <p:extLst>
      <p:ext uri="{BB962C8B-B14F-4D97-AF65-F5344CB8AC3E}">
        <p14:creationId xmlns:p14="http://schemas.microsoft.com/office/powerpoint/2010/main" val="1223497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95042-0860-CB40-B7DB-B1C505D8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D401EF0-6001-019A-9917-C6A85C3B9B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31802BFC-0A63-9CA4-410F-B1286FBB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45" y="374269"/>
            <a:ext cx="10978662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képernyőkép, Betűtípus, szá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29E335F-588C-5082-876C-B2C24BA78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51" y="2005013"/>
            <a:ext cx="7461497" cy="4176712"/>
          </a:xfrm>
        </p:spPr>
      </p:pic>
    </p:spTree>
    <p:extLst>
      <p:ext uri="{BB962C8B-B14F-4D97-AF65-F5344CB8AC3E}">
        <p14:creationId xmlns:p14="http://schemas.microsoft.com/office/powerpoint/2010/main" val="3562324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52424-17AF-1542-198A-B5484F671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6B2A2A9-34CB-B470-657A-956188F960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18E2DB21-528E-2981-C723-B9628F73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93" y="374269"/>
            <a:ext cx="10958565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öveg, képernyőkép, Betűtípus, dokumentu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D284417-8AD4-BDB9-0778-38DCE68E6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13" y="2005013"/>
            <a:ext cx="7515174" cy="4176712"/>
          </a:xfrm>
        </p:spPr>
      </p:pic>
    </p:spTree>
    <p:extLst>
      <p:ext uri="{BB962C8B-B14F-4D97-AF65-F5344CB8AC3E}">
        <p14:creationId xmlns:p14="http://schemas.microsoft.com/office/powerpoint/2010/main" val="368767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AD092-CCD2-C59D-A201-5E3125688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B041D34-7987-6B18-BC7D-31E4401D4F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1E238067-AED3-2BA7-3706-F33CB06E6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képernyőkép, Betűtípus, levé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AC9C938-0714-12DA-EA8C-504174D0D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3" y="2005013"/>
            <a:ext cx="7694713" cy="4176712"/>
          </a:xfrm>
        </p:spPr>
      </p:pic>
    </p:spTree>
    <p:extLst>
      <p:ext uri="{BB962C8B-B14F-4D97-AF65-F5344CB8AC3E}">
        <p14:creationId xmlns:p14="http://schemas.microsoft.com/office/powerpoint/2010/main" val="1924057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B68BA7-0A67-EE24-8683-220E43DD9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6FE7E587-81D2-AAC7-136B-9D3A6ECE3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D3A99EA-E2AD-D748-F8BF-75830B9660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15CD37A-5B8C-0BD4-E3C0-48A78DCC7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EEE12FDF-BDF0-05D9-B7E3-9D57C3A94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76754F-73FE-61C2-856E-021553117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F8C9CAA-D817-220A-99F5-370D22A1C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07" y="1681539"/>
            <a:ext cx="9542590" cy="5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2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BAB41-5611-98FB-5306-0C0EDB9AB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439F5892-3839-0F69-047A-4557B729E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3050A26-91E1-563F-59F3-5E384166F0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DD717E57-2C7E-F343-212F-45DC70518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0E2ECCF6-EBE8-4A38-1C5B-F28786C20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3F30A6-852E-E7E9-BF3B-2A424DD84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5B85725-42F2-D6A4-B75F-44F0DAA56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595" y="1843918"/>
            <a:ext cx="9078247" cy="49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52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BA36A5-597F-42AA-3D71-216B15DD9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B06E033C-E82E-8DF3-9980-A4AF19F11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31CCD82-986F-11B2-F145-33F98D5A8E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2219B1FE-2E6E-2254-EC7D-CFA4B969D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01CBCFD-C0DD-9B0D-B694-0284DF6B4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EA0A49-5242-6793-381B-0197E6B89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5D44317-6BED-14CB-126D-89385D6E4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319" y="1968079"/>
            <a:ext cx="9042908" cy="488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29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D7A3DF-FA4C-E94C-3E90-7E7EAA595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F6A523C8-4CE4-7E49-C2EF-BC9D1CD9C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32E9EED-8FC4-C56B-0DD8-302875374B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E52B2292-EB4F-9484-1CE9-F3B7FA4B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7ED619-3260-42DE-F07B-BD019B43D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A28DBDD-F3D3-F33A-3F22-F1B4A41FF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7CE780A-5E2D-1D75-E23D-87C7CC010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599" y="1953325"/>
            <a:ext cx="8990239" cy="48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56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E5C4DF-7F2E-73B4-FA43-986D5CFB4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5E692351-3197-F158-A2BF-F11AC96CE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83FB14F-3BE6-9653-62B9-5C508DD67E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5FECCD41-0C4A-B60A-1932-090B70D7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E166162A-31E6-8793-E68F-2D0DF675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33C5C5-5887-D36E-3518-8FA3DDF64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751CB80-1CFB-45DC-5286-C7CF39A71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672" y="1825625"/>
            <a:ext cx="9101816" cy="49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53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CD07B0-A263-4C34-0BEE-F813C95A6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3C5424C0-C7C1-7D5F-F2D1-DD9B4EA86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B5D70E8-0A47-4793-3580-1136072B85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8A689B38-49CA-8FF6-8282-F2468A169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C0914552-A367-CB05-AF0B-E2EF33AD4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97F4A02-2735-93F8-2234-F3591BC14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E7DF443-A20A-22FE-7EB4-BBC76162A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029" y="1819640"/>
            <a:ext cx="9010336" cy="490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6D54D-5A3C-3616-C03A-3DD1A7F3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C9FE7162-AEAB-2439-CF92-907609201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AE0EFEA-10FB-9CCA-749A-D3816C4A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1F910315-1DFF-0CD7-7E1A-5A16E760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0A8BE5B3-7288-1DC5-1444-BAE23D424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416DE00-9F07-6F4B-B12F-C1A508479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71" y="1825625"/>
            <a:ext cx="8006258" cy="4351338"/>
          </a:xfrm>
        </p:spPr>
      </p:pic>
    </p:spTree>
    <p:extLst>
      <p:ext uri="{BB962C8B-B14F-4D97-AF65-F5344CB8AC3E}">
        <p14:creationId xmlns:p14="http://schemas.microsoft.com/office/powerpoint/2010/main" val="846683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Ábra 5">
            <a:extLst>
              <a:ext uri="{FF2B5EF4-FFF2-40B4-BE49-F238E27FC236}">
                <a16:creationId xmlns:a16="http://schemas.microsoft.com/office/drawing/2014/main" id="{F09EF5B4-6478-D160-FA68-FE069B10EE6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01440" y="617220"/>
            <a:ext cx="1036320" cy="518160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ABE71660-C7F5-8B9B-D997-4173699281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901440" y="2571750"/>
            <a:ext cx="7315199" cy="1714500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>
                <a:solidFill>
                  <a:srgbClr val="5B5B5B"/>
                </a:solidFill>
              </a:rPr>
              <a:t>Az eddig tanultak alapján a saját szakjával kapcsolatban mire használná a mesterséges intelligenciát az oktatás során?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B460A179-439A-16F8-1326-7A0DD289D7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01440" y="6032500"/>
            <a:ext cx="7315199" cy="51816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hu-HU" sz="2000">
              <a:solidFill>
                <a:srgbClr val="5B5B5B"/>
              </a:solidFill>
            </a:endParaRPr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483AB46D-C319-5F92-8DAB-369702DB5F7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8240" y="2270760"/>
            <a:ext cx="2316480" cy="2316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812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9DF95-0BA5-51A3-1455-CE18341B7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1E4E26F9-C59F-DAA1-3C11-62182EA32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53E3045-1CBE-9F78-49FC-9F5A19EDD8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219B4797-76D1-EC9A-21BE-AD84AC0C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C4653365-9371-984E-499E-E51ED5A4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9E1B0AE-FBA1-2BF4-A6BA-8E61C6A3E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94" y="1825625"/>
            <a:ext cx="8073011" cy="4351338"/>
          </a:xfrm>
        </p:spPr>
      </p:pic>
    </p:spTree>
    <p:extLst>
      <p:ext uri="{BB962C8B-B14F-4D97-AF65-F5344CB8AC3E}">
        <p14:creationId xmlns:p14="http://schemas.microsoft.com/office/powerpoint/2010/main" val="251299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A756E1-2EFF-41FA-BB0D-FE19AA90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C5AF791D-CD46-2707-D0BB-F16E16962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E588A3B-DBBE-FCA3-8EDA-ABC5CD2DF9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092A489C-0688-CE70-D72A-45FA3F82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04AE41-E0E3-8321-C908-CC36041A4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4737A6E-7E1F-499D-F5A4-1F46D30E3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56" y="1825625"/>
            <a:ext cx="7990087" cy="4351338"/>
          </a:xfrm>
        </p:spPr>
      </p:pic>
    </p:spTree>
    <p:extLst>
      <p:ext uri="{BB962C8B-B14F-4D97-AF65-F5344CB8AC3E}">
        <p14:creationId xmlns:p14="http://schemas.microsoft.com/office/powerpoint/2010/main" val="1358549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685E05-B924-B11B-20D1-E11C282A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25314130-F410-DB00-3FBE-548F00DDF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1528F6C-B843-16BC-7A18-24CBC0B8D1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FA244061-BF1F-53F4-4018-54E5704ED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27" y="355976"/>
            <a:ext cx="11069097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Az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alapok: </a:t>
            </a:r>
            <a:r>
              <a:rPr lang="hu-HU" sz="48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36ABC5F-F662-B213-C337-9484972E0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öveg, képernyőkép, Betűtípus, szám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16848B5-A9EC-9FC1-3B4E-EF8888A47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10" y="1825625"/>
            <a:ext cx="7805180" cy="4351338"/>
          </a:xfrm>
        </p:spPr>
      </p:pic>
    </p:spTree>
    <p:extLst>
      <p:ext uri="{BB962C8B-B14F-4D97-AF65-F5344CB8AC3E}">
        <p14:creationId xmlns:p14="http://schemas.microsoft.com/office/powerpoint/2010/main" val="1910325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A2F6BC-D962-9860-6B89-4E519C0B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9FCB81C-3D3B-1B3F-6BA9-5F496DB5F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vázlat, monokróm, fekete-fehér, Monokróm fénykép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20BC1AE-08FD-E3BC-793C-F61DE3B2D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D82559D-201F-367C-D338-FC90E979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365125"/>
            <a:ext cx="11228439" cy="1325563"/>
          </a:xfrm>
        </p:spPr>
        <p:txBody>
          <a:bodyPr>
            <a:noAutofit/>
          </a:bodyPr>
          <a:lstStyle/>
          <a:p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Prezentációkészítés</a:t>
            </a:r>
            <a:r>
              <a:rPr lang="hu-HU" sz="4600" dirty="0">
                <a:solidFill>
                  <a:srgbClr val="FFFFFF"/>
                </a:solidFill>
              </a:rPr>
              <a:t> </a:t>
            </a:r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– Gamma AI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011EB0-BF41-75ED-58E2-22E4B3DC9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hu-HU" sz="32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prezentáció</a:t>
            </a:r>
            <a:endParaRPr lang="hu-HU" sz="3200" dirty="0"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pPr lvl="1"/>
            <a:r>
              <a:rPr lang="hu-HU" sz="28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előnyök 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le lehet tölteni </a:t>
            </a:r>
            <a:r>
              <a:rPr lang="hu-HU" sz="2400" dirty="0" err="1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ppt</a:t>
            </a:r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 formában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gyors és látványos prezentációk 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felhasználóbarát és egyszerű használat 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automatikus szövegformázás és összegzés 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interaktív és vizuálisan vonzó anyagok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sablonok és előre elkészített struktúrák 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online elérhetőség és megosztás</a:t>
            </a:r>
          </a:p>
        </p:txBody>
      </p:sp>
    </p:spTree>
    <p:extLst>
      <p:ext uri="{BB962C8B-B14F-4D97-AF65-F5344CB8AC3E}">
        <p14:creationId xmlns:p14="http://schemas.microsoft.com/office/powerpoint/2010/main" val="3165133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vázlat, monokróm, fekete-fehér, Monokróm fénykép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4965FED-53F0-47C0-032A-EFE8DD92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F434406-7E63-60D1-8A34-11ACD643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365125"/>
            <a:ext cx="11228439" cy="1325563"/>
          </a:xfrm>
        </p:spPr>
        <p:txBody>
          <a:bodyPr>
            <a:noAutofit/>
          </a:bodyPr>
          <a:lstStyle/>
          <a:p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Prezentációkészítés</a:t>
            </a:r>
            <a:r>
              <a:rPr lang="hu-HU" sz="4600" dirty="0">
                <a:solidFill>
                  <a:srgbClr val="FFFFFF"/>
                </a:solidFill>
              </a:rPr>
              <a:t> </a:t>
            </a:r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– Gamma AI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B31A36-B8BF-E12F-F303-6EBCE54D6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hu-HU" sz="32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prezentáció</a:t>
            </a:r>
            <a:endParaRPr lang="hu-HU" sz="3200" dirty="0"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pPr lvl="1"/>
            <a:r>
              <a:rPr lang="hu-HU" sz="28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hátrányok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kevés ingyenes kredit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nyelvi és tartalmi pontosság ellenőrzése szükséges</a:t>
            </a: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k</a:t>
            </a:r>
            <a:r>
              <a:rPr lang="en-US" sz="2400" dirty="0" err="1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reatív</a:t>
            </a:r>
            <a:r>
              <a:rPr lang="en-US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 </a:t>
            </a:r>
            <a:r>
              <a:rPr lang="en-US" sz="2400" dirty="0" err="1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és</a:t>
            </a:r>
            <a:r>
              <a:rPr lang="en-US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 </a:t>
            </a:r>
            <a:r>
              <a:rPr lang="en-US" sz="2400" dirty="0" err="1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egyedi</a:t>
            </a:r>
            <a:r>
              <a:rPr lang="en-US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 </a:t>
            </a:r>
            <a:r>
              <a:rPr lang="en-US" sz="2400" dirty="0" err="1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tartalmak</a:t>
            </a:r>
            <a:r>
              <a:rPr lang="en-US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 </a:t>
            </a:r>
            <a:r>
              <a:rPr lang="en-US" sz="2400" dirty="0" err="1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korlátozottsága</a:t>
            </a:r>
            <a:endParaRPr lang="hu-HU" sz="2400" dirty="0"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pPr lvl="2"/>
            <a:r>
              <a:rPr lang="hu-HU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túlzott automatizálás, technológiai függőség</a:t>
            </a:r>
            <a:r>
              <a:rPr lang="en-US" sz="2400" dirty="0"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4916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FEE858-7EE9-77C8-5EF7-171F14FC8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E47DFDA-8618-1B47-895B-2934091B7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vázlat, monokróm, fekete-fehér, Monokróm fénykép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43D181F-99BE-4DA0-8280-85C66A9EEE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E39EEEA-7C2E-56C0-C6CF-A09FFF512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365125"/>
            <a:ext cx="11228439" cy="1325563"/>
          </a:xfrm>
        </p:spPr>
        <p:txBody>
          <a:bodyPr>
            <a:noAutofit/>
          </a:bodyPr>
          <a:lstStyle/>
          <a:p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Prezentációkészítés</a:t>
            </a:r>
            <a:r>
              <a:rPr lang="hu-HU" sz="4600" dirty="0">
                <a:solidFill>
                  <a:srgbClr val="FFFFFF"/>
                </a:solidFill>
              </a:rPr>
              <a:t> </a:t>
            </a:r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– Gamma AI</a:t>
            </a:r>
          </a:p>
        </p:txBody>
      </p:sp>
      <p:pic>
        <p:nvPicPr>
          <p:cNvPr id="4" name="Tartalom helye 3" descr="A képen szöveg, képernyőkép, Betűtípus, terv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6C936A3-74F9-883D-71F7-DE68A96F4F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57" y="1825625"/>
            <a:ext cx="9625686" cy="4351338"/>
          </a:xfrm>
        </p:spPr>
      </p:pic>
    </p:spTree>
    <p:extLst>
      <p:ext uri="{BB962C8B-B14F-4D97-AF65-F5344CB8AC3E}">
        <p14:creationId xmlns:p14="http://schemas.microsoft.com/office/powerpoint/2010/main" val="2313799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0E7595-C3AC-77E0-0E58-4D8B9E7D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4C28FF-D9B4-E6E9-706C-9A21E656D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vázlat, monokróm, fekete-fehér, Monokróm fénykép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A0454AC-92CF-B66E-E07E-2514E7EF9D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B5668AB-D37C-4A51-2A0E-062C47033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365125"/>
            <a:ext cx="11228439" cy="1325563"/>
          </a:xfrm>
        </p:spPr>
        <p:txBody>
          <a:bodyPr>
            <a:noAutofit/>
          </a:bodyPr>
          <a:lstStyle/>
          <a:p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Prezentációkészítés</a:t>
            </a:r>
            <a:r>
              <a:rPr lang="hu-HU" sz="4600" dirty="0">
                <a:solidFill>
                  <a:srgbClr val="FFFFFF"/>
                </a:solidFill>
              </a:rPr>
              <a:t> </a:t>
            </a:r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– Gamma AI</a:t>
            </a:r>
          </a:p>
        </p:txBody>
      </p:sp>
      <p:pic>
        <p:nvPicPr>
          <p:cNvPr id="8" name="Tartalom helye 7" descr="A képen szöveg, Multimédiás szoftver, képernyőkép,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4A727A2-A4F2-13C1-D363-8C411587A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74" y="1825625"/>
            <a:ext cx="9495652" cy="4351338"/>
          </a:xfrm>
        </p:spPr>
      </p:pic>
    </p:spTree>
    <p:extLst>
      <p:ext uri="{BB962C8B-B14F-4D97-AF65-F5344CB8AC3E}">
        <p14:creationId xmlns:p14="http://schemas.microsoft.com/office/powerpoint/2010/main" val="3888922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8A2F5-8A85-271D-D7DB-1F1ABAC2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600CFE6-048C-2385-D21A-FF5E157B6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vázlat, monokróm, fekete-fehér, Monokróm fénykép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61D7E73-8B1D-3FBF-41AC-2E6EA26C64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9542BCC-B969-DB0A-6D89-D7566E77A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365125"/>
            <a:ext cx="11228439" cy="1325563"/>
          </a:xfrm>
        </p:spPr>
        <p:txBody>
          <a:bodyPr>
            <a:noAutofit/>
          </a:bodyPr>
          <a:lstStyle/>
          <a:p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Prezentációkészítés</a:t>
            </a:r>
            <a:r>
              <a:rPr lang="hu-HU" sz="4600" dirty="0">
                <a:solidFill>
                  <a:srgbClr val="FFFFFF"/>
                </a:solidFill>
              </a:rPr>
              <a:t> </a:t>
            </a:r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– Gamma AI</a:t>
            </a:r>
          </a:p>
        </p:txBody>
      </p:sp>
      <p:pic>
        <p:nvPicPr>
          <p:cNvPr id="7" name="Tartalom helye 6" descr="A képen szöveg, képernyőkép, Multimédiás szoftver, Grafikai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9B55449-56D6-136E-CBF8-B39A23528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99" y="1825625"/>
            <a:ext cx="9580002" cy="4351338"/>
          </a:xfrm>
        </p:spPr>
      </p:pic>
    </p:spTree>
    <p:extLst>
      <p:ext uri="{BB962C8B-B14F-4D97-AF65-F5344CB8AC3E}">
        <p14:creationId xmlns:p14="http://schemas.microsoft.com/office/powerpoint/2010/main" val="1349410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76BEF2-1E63-98D8-1393-21AD66BE4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170AD2F-A17C-3ED0-6054-25D1DE57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vázlat, monokróm, fekete-fehér, Monokróm fénykép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71B2608-4A91-AFC0-8D11-6CD828CABF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666266A-1D44-8ACA-7FD0-8699E8202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365125"/>
            <a:ext cx="11228439" cy="1325563"/>
          </a:xfrm>
        </p:spPr>
        <p:txBody>
          <a:bodyPr>
            <a:noAutofit/>
          </a:bodyPr>
          <a:lstStyle/>
          <a:p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Prezentációkészítés</a:t>
            </a:r>
            <a:r>
              <a:rPr lang="hu-HU" sz="4600" dirty="0">
                <a:solidFill>
                  <a:srgbClr val="FFFFFF"/>
                </a:solidFill>
              </a:rPr>
              <a:t> </a:t>
            </a:r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– Gamma AI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955DEF0-2D45-8B0D-7E33-23F71DDA4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DCC72BD5-29D4-9E47-19A0-9283EF5AD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40" y="1825625"/>
            <a:ext cx="1055926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0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822B86-83FA-76AB-6DE4-DA40E9D77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2F4BE0-2130-5F33-E03E-B5EE22969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vázlat, monokróm, fekete-fehér, Monokróm fényképez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A4E778C-052B-46CF-3043-3D54F1FEB2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686E914-0B45-2FFB-ADCE-A033AF66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80" y="86364"/>
            <a:ext cx="11228439" cy="1325563"/>
          </a:xfrm>
        </p:spPr>
        <p:txBody>
          <a:bodyPr>
            <a:noAutofit/>
          </a:bodyPr>
          <a:lstStyle/>
          <a:p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Prezentációkészítés</a:t>
            </a:r>
            <a:r>
              <a:rPr lang="hu-HU" sz="4600" dirty="0">
                <a:solidFill>
                  <a:srgbClr val="FFFFFF"/>
                </a:solidFill>
              </a:rPr>
              <a:t> </a:t>
            </a:r>
            <a:r>
              <a:rPr lang="hu-HU" sz="4600" dirty="0">
                <a:solidFill>
                  <a:srgbClr val="FFFFFF"/>
                </a:solidFill>
                <a:latin typeface="Lunar Escape" panose="02000500000000000000" pitchFamily="50" charset="0"/>
              </a:rPr>
              <a:t>– Gamma AI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71F8A4F-6AE7-2756-84B3-B2FFB4D73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BCE8C3A-E189-5828-3563-22D50182B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8" y="1106552"/>
            <a:ext cx="6717449" cy="353884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91FC3E56-0748-21A1-0715-FF730C3A7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661" y="3617401"/>
            <a:ext cx="7357484" cy="32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65A6476-F5FF-09F4-09F9-BB2F43B277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5493EA9B-DA4C-FDB4-86DF-E96BB187F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" y="339447"/>
            <a:ext cx="11049000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C653D9-7704-AAAD-84A5-4E530DAB9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előadásvázlat</a:t>
            </a:r>
            <a:endParaRPr lang="hu-HU" sz="32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r>
              <a:rPr lang="hu-HU" sz="32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tesztek</a:t>
            </a:r>
            <a:r>
              <a:rPr lang="hu-HU" sz="32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, feladatok, órai </a:t>
            </a:r>
            <a:r>
              <a:rPr lang="hu-HU" sz="32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aktivitások</a:t>
            </a:r>
            <a:endParaRPr lang="hu-HU" sz="32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endParaRPr lang="hu-HU" sz="32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78202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27D3469-6342-5A24-FA6B-E1810DAC82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FB7E251-7D04-73F0-8FA9-F768333A0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F9A07F57-03DA-F6A7-C5BE-5A303588F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bg1"/>
                </a:solidFill>
                <a:latin typeface="Gome Pixel" pitchFamily="50" charset="-18"/>
                <a:cs typeface="Gome Pixel" pitchFamily="50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Leonardo AI</a:t>
            </a:r>
            <a:endParaRPr lang="hu-HU" dirty="0">
              <a:solidFill>
                <a:schemeClr val="bg1"/>
              </a:solidFill>
              <a:latin typeface="Gome Pixel" pitchFamily="50" charset="-18"/>
              <a:cs typeface="Gome Pixel" pitchFamily="50" charset="-18"/>
            </a:endParaRPr>
          </a:p>
          <a:p>
            <a:r>
              <a:rPr lang="hu-HU" dirty="0">
                <a:solidFill>
                  <a:schemeClr val="bg1"/>
                </a:solidFill>
                <a:latin typeface="Gome Pixel" pitchFamily="50" charset="-18"/>
                <a:cs typeface="Gome Pixel" pitchFamily="50" charset="-18"/>
              </a:rPr>
              <a:t>Adobe Photoshop</a:t>
            </a:r>
          </a:p>
          <a:p>
            <a:r>
              <a:rPr lang="hu-HU" dirty="0">
                <a:solidFill>
                  <a:schemeClr val="bg1"/>
                </a:solidFill>
                <a:latin typeface="Gome Pixel" pitchFamily="50" charset="-18"/>
                <a:cs typeface="Gome Pixel" pitchFamily="50" charset="-1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Canva</a:t>
            </a:r>
            <a:endParaRPr lang="hu-HU" dirty="0">
              <a:solidFill>
                <a:schemeClr val="bg1"/>
              </a:solidFill>
              <a:latin typeface="Gome Pixel" pitchFamily="50" charset="-18"/>
              <a:cs typeface="Gome Pixel" pitchFamily="50" charset="-18"/>
            </a:endParaRPr>
          </a:p>
          <a:p>
            <a:r>
              <a:rPr lang="hu-HU" dirty="0" err="1">
                <a:solidFill>
                  <a:schemeClr val="bg1"/>
                </a:solidFill>
                <a:latin typeface="Gome Pixel" pitchFamily="50" charset="-18"/>
                <a:cs typeface="Gome Pixel" pitchFamily="50" charset="-18"/>
              </a:rPr>
              <a:t>Photoleap</a:t>
            </a:r>
            <a:endParaRPr lang="hu-HU" dirty="0">
              <a:solidFill>
                <a:schemeClr val="bg1"/>
              </a:solidFill>
              <a:latin typeface="Gome Pixel" pitchFamily="50" charset="-18"/>
              <a:cs typeface="Gome Pixel" pitchFamily="50" charset="-18"/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Gome Pixel" pitchFamily="50" charset="-18"/>
              <a:cs typeface="Gome Pixel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3528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B3750C-B368-51B1-D2DE-7E6243970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3">
            <a:extLst>
              <a:ext uri="{FF2B5EF4-FFF2-40B4-BE49-F238E27FC236}">
                <a16:creationId xmlns:a16="http://schemas.microsoft.com/office/drawing/2014/main" id="{06EADD0D-E1C7-DCCC-A69F-320B3830A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510110D-17E2-D82D-A267-D5A281ED4F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8893BEA6-5EE0-6E2A-251F-665918B5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02" y="149553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887950C5-810E-9649-7CF6-9D6886EA9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86" y="1624936"/>
            <a:ext cx="10515600" cy="4351338"/>
          </a:xfrm>
        </p:spPr>
        <p:txBody>
          <a:bodyPr>
            <a:normAutofit/>
          </a:bodyPr>
          <a:lstStyle/>
          <a:p>
            <a:r>
              <a:rPr lang="hu-HU" sz="36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Leonardo AI</a:t>
            </a:r>
          </a:p>
          <a:p>
            <a:pPr lvl="1"/>
            <a:r>
              <a:rPr lang="hu-HU" sz="32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előnyök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gyors, látványos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a legvalósághűbb képgeneráló alkalmazás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motiváló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rengeteg különböző stílusban alkothatunk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fel tudja javítani a </a:t>
            </a:r>
            <a:r>
              <a:rPr lang="hu-HU" sz="2800" dirty="0" err="1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promptokat</a:t>
            </a:r>
            <a:endParaRPr lang="hu-HU" sz="2800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887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47227-AA14-A48C-8788-0A1BD1CC5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672BE6B-57F4-3741-CFC9-166E8E56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44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C1B3D01-B054-853F-6086-2AA8E285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02" y="149553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A0819DAF-D388-7C8F-C5F7-6F21C8F3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9430" y="1617163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hu-HU" sz="36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Leonardo AI</a:t>
            </a:r>
          </a:p>
          <a:p>
            <a:pPr lvl="2"/>
            <a:r>
              <a:rPr lang="hu-HU" sz="32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hátrányok</a:t>
            </a:r>
          </a:p>
          <a:p>
            <a:pPr lvl="3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az ingyenes verzió korlátozott (de naponta </a:t>
            </a:r>
            <a:r>
              <a:rPr lang="hu-HU" sz="2800" dirty="0" err="1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újratöltődik</a:t>
            </a:r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)</a:t>
            </a:r>
          </a:p>
          <a:p>
            <a:pPr lvl="3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nem mindig pontos</a:t>
            </a:r>
          </a:p>
          <a:p>
            <a:pPr lvl="3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nem minden tantárgyhoz alkalmazható</a:t>
            </a:r>
          </a:p>
        </p:txBody>
      </p:sp>
    </p:spTree>
    <p:extLst>
      <p:ext uri="{BB962C8B-B14F-4D97-AF65-F5344CB8AC3E}">
        <p14:creationId xmlns:p14="http://schemas.microsoft.com/office/powerpoint/2010/main" val="84907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D34A7-2FAF-1FE5-31BF-85590EDE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1260DF1-6B65-69E9-9297-B3B6742E2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F7FBC5D-FD08-BA8E-43B7-FAA9E05805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616DD5F-770B-9C49-59BD-B15A8A47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F7202160-5FE4-0180-33B4-408822030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szöveg, képernyőkép, Multimédiás szoftver,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A177908-CA9A-7EF0-1986-6F5C11441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485" y="2005013"/>
            <a:ext cx="9129029" cy="4176712"/>
          </a:xfrm>
        </p:spPr>
      </p:pic>
    </p:spTree>
    <p:extLst>
      <p:ext uri="{BB962C8B-B14F-4D97-AF65-F5344CB8AC3E}">
        <p14:creationId xmlns:p14="http://schemas.microsoft.com/office/powerpoint/2010/main" val="2994507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CA2985-4BF4-40EE-8890-8B02703EB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9052938-A58B-4915-0649-075025BF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7E6C8B4-3A1F-637B-6276-E7C793CEC6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5311423-9A3E-A04D-8C64-8786DFB3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4FEDA33E-4DDD-5070-C983-9CD9EC3CC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 descr="A képen fedett pályás, computer, Emberi arc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4FA0503-92E8-133C-3F92-0F8E903AA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5" y="3353277"/>
            <a:ext cx="5062727" cy="3375151"/>
          </a:xfrm>
        </p:spPr>
      </p:pic>
      <p:pic>
        <p:nvPicPr>
          <p:cNvPr id="4" name="Kép 3" descr="A képen személy, Emberi arc, ruházat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6A67211-F0F3-E1A2-0582-4206B4A3C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090" y="1704848"/>
            <a:ext cx="4794887" cy="3196591"/>
          </a:xfrm>
          <a:prstGeom prst="rect">
            <a:avLst/>
          </a:prstGeom>
        </p:spPr>
      </p:pic>
      <p:pic>
        <p:nvPicPr>
          <p:cNvPr id="7" name="Kép 6" descr="A képen Emberi arc, ruházat, személy, portré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4F50B39-1C24-7B6F-BC9D-119FA9E03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42" y="3694176"/>
            <a:ext cx="4745721" cy="31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2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788668-B16E-BDBF-5C40-A15FA2D9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ECCBF06-46D1-10F8-6758-C5B032E9A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352145A-DE17-D10C-7420-F9644F2AA4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EAA2BFA-D6DA-A3DC-4DE4-D97DE3CD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8DA1A57D-D8A0-D83F-1551-D5A5A83D7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Tartalom helye 11" descr="A képen vázlat, Párhuzamos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C066B50-AFCE-FB7B-20BA-85E4174FC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1234"/>
            <a:ext cx="6527007" cy="4351338"/>
          </a:xfrm>
        </p:spPr>
      </p:pic>
      <p:pic>
        <p:nvPicPr>
          <p:cNvPr id="14" name="Kép 13" descr="A képen fekete-fehér, mennyezet, fal, lámp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98FB87B-8681-A173-756B-845DFB40B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31" y="1975929"/>
            <a:ext cx="6451569" cy="430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78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68F916-BAF8-DAD2-802D-702A59EEA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C905B49E-6233-BF71-D5DF-A66947295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D024C312-9B83-E0D0-5182-7F1FA92F33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B43ACCE-C9B1-1889-8499-AB31B3B6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F6F8DF46-CE1F-E0C4-D32F-98647717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fedett pályás, bútorok, computer, szék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2EB6F55-CAB9-3634-F4F8-1EF94E0A1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45" y="2511234"/>
            <a:ext cx="6527007" cy="4351338"/>
          </a:xfrm>
        </p:spPr>
      </p:pic>
      <p:pic>
        <p:nvPicPr>
          <p:cNvPr id="10" name="Kép 9" descr="A képen fedett pályás, fal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1D402C6-FCDE-36ED-3FDE-58DB29103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015"/>
            <a:ext cx="6533865" cy="435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39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BD44F4-307A-83F9-C603-3131CA275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A07009D-CB89-1C1D-E815-376007356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BC85E68-FC7F-8791-8261-B30EE2DF23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636DF62-5510-D274-DE05-544DC509B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9FBC44C1-D764-2D2A-2DA7-BF74F883F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artalom helye 7" descr="A képen szöveg, fedett pályás, fal, kézír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DA61A5E-3220-CB3D-3D05-47B1C2533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08" y="1930400"/>
            <a:ext cx="6376992" cy="3604387"/>
          </a:xfrm>
        </p:spPr>
      </p:pic>
      <p:pic>
        <p:nvPicPr>
          <p:cNvPr id="11" name="Kép 10" descr="A képen szöveg, képernyőkép, könyv, fedett pályá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A111BF4-BEC9-7006-4578-3ACF27DC0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186"/>
            <a:ext cx="6376991" cy="360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7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B09866-1DDE-A5C9-635A-F0D61112D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2E93B7-7368-0250-25E5-7FFBA751D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2E65915-21B8-C4CC-8058-80F35DC138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1CB4E75-CE66-B38E-8518-10910712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CC524427-8050-4904-388A-6FB245E49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obanövény, virágcserép, váza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5C25D05-F4EC-9FDB-65E7-1AA82F503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037"/>
            <a:ext cx="5306586" cy="2999375"/>
          </a:xfrm>
        </p:spPr>
      </p:pic>
      <p:pic>
        <p:nvPicPr>
          <p:cNvPr id="10" name="Kép 9" descr="A képen szöveg, iskolatábla, képernyőkép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BE1D5AF-A458-25BE-7D9A-3AFFC7289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44" y="2905124"/>
            <a:ext cx="6993548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10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F4A774-0665-5391-21B4-F61A9C70A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9145378-76EB-4BA8-1A81-A2F775EA2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256A795-BC39-3168-B13D-F24D0C42F6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9DB6BF1-17CE-A80F-4FE7-D71B768D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B9961218-6431-AEDD-6DB7-031FD3A74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artalom helye 10" descr="A képen fedett pályás, iskolatábla, szöveg, fal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F5409364-495F-94E9-BAFA-CB83522B1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739" y="1825625"/>
            <a:ext cx="7698521" cy="4351338"/>
          </a:xfrm>
        </p:spPr>
      </p:pic>
    </p:spTree>
    <p:extLst>
      <p:ext uri="{BB962C8B-B14F-4D97-AF65-F5344CB8AC3E}">
        <p14:creationId xmlns:p14="http://schemas.microsoft.com/office/powerpoint/2010/main" val="4024616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3645DC-DB89-14DE-DDE0-D86803CF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48B455C-AC1C-95D6-C7D4-78A3B4D1BE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3027" y="10"/>
            <a:ext cx="12191979" cy="6857990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E787463D-2AF4-B9C6-109C-6C190C00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13" y="355976"/>
            <a:ext cx="11078497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ECE38E-1F26-DB8B-D4C3-DEF8F91F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lvl="1"/>
            <a:r>
              <a:rPr lang="hu-HU" sz="32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előnyök: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gyors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rugalmas, </a:t>
            </a:r>
            <a:r>
              <a:rPr lang="hu-HU" sz="2800" dirty="0" err="1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testreszabható</a:t>
            </a:r>
            <a:endParaRPr lang="hu-HU" sz="28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változatosságra serkent 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új ötletek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differenciálási lehetőség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nyelvtan, szókincs, stilisztika javítása, visszacsatolás, összegzés, fejlődési javaslat</a:t>
            </a:r>
          </a:p>
          <a:p>
            <a:pPr marL="914400" lvl="2" indent="0">
              <a:buNone/>
            </a:pPr>
            <a:endParaRPr lang="hu-HU" sz="24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pPr lvl="1"/>
            <a:endParaRPr lang="en-US" sz="28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19904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3CD66-102E-6496-6061-518DC5BD6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BAE5ED0-DDC9-7608-B092-6C78A719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6C44E52-4768-31DD-12F0-6118CC3DD8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A501321-C498-EB65-139F-897D3217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55C635C4-2529-3D28-F6AD-8699A677B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4F90ECF-119C-112C-FB70-AFAC451A1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2FFFE5C-C326-76AC-ADCE-6385E0E39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025" y="1784740"/>
            <a:ext cx="9372600" cy="50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71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3E1F13-D0AA-A1CA-C886-14DE1843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F2B3E6D-77B4-369B-43EE-EF43F09DF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B53655A-2822-B9ED-0375-3B61051E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B0B7F71-7CB5-ADD5-50D4-3A4FFD216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CE2F21A6-BF4E-C677-575F-A9DF51E08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619283A-C162-BB14-966D-1D9DDE021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D926784-8C02-5056-33F5-33FF9D036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044" y="1825625"/>
            <a:ext cx="9277349" cy="49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82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C447D5-ED00-C7D0-6293-2B9118853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809372E-2D6B-A0D7-0DB8-0BECF7F60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CF13D6C-0ED9-2753-A27D-29C344152D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CD2F3927-9A8C-DA68-63E2-9EF1D6C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38BE3007-4890-329F-0E3F-1105B85DD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6EC7214-2FEC-C0F5-B78A-74AD07CE1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7D909A31-0ACB-3385-9732-A0071E70A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89" y="1825625"/>
            <a:ext cx="9086850" cy="487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08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312DAB-DCA2-FC19-1A87-27C3FC6FF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4B98BC5-DBA1-ECAB-ACD8-0F5E56304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9C82181-D9EA-7F9F-F492-25E30DB1D8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041C9CE-D700-6E42-2A69-A8C10F0F8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90437034-636F-D7F8-46A5-C2EF7A2BA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6B05C7A-2772-E41B-8EAA-3D63C7934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25E1139-617F-DD72-83C8-8FECA0C1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5" y="1834769"/>
            <a:ext cx="9020175" cy="483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85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D8366-AF74-F917-29B8-26AFACFC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376A9EC-7B2D-CEE9-E714-E500D569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95A7CCBE-B331-E5BB-A5B3-3E98D6B5F6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BE423A8-0432-7E8B-F75A-C14EEF41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0F5444AC-F34F-59C7-1B23-62D880B7C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Multimédiás szoftver, képernyőkép, szoftver, Grafikai szoftv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B543883-6B2C-83CB-886E-9EB749C1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9" y="1825625"/>
            <a:ext cx="9388540" cy="5032375"/>
          </a:xfrm>
        </p:spPr>
      </p:pic>
    </p:spTree>
    <p:extLst>
      <p:ext uri="{BB962C8B-B14F-4D97-AF65-F5344CB8AC3E}">
        <p14:creationId xmlns:p14="http://schemas.microsoft.com/office/powerpoint/2010/main" val="3673687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DF3E8-6961-5D67-1C95-A26DF7AE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3">
            <a:extLst>
              <a:ext uri="{FF2B5EF4-FFF2-40B4-BE49-F238E27FC236}">
                <a16:creationId xmlns:a16="http://schemas.microsoft.com/office/drawing/2014/main" id="{965A987D-3B58-8F2F-1F9E-FEFF00637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8CF7072-75B7-9C74-E950-4D4B98A3BE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EBD64B4-8EB9-391C-87E6-BB917395F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02" y="149553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8DADEC4B-141F-E14D-CB8E-F6123FEA6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86" y="1624936"/>
            <a:ext cx="10515600" cy="4351338"/>
          </a:xfrm>
        </p:spPr>
        <p:txBody>
          <a:bodyPr>
            <a:normAutofit/>
          </a:bodyPr>
          <a:lstStyle/>
          <a:p>
            <a:r>
              <a:rPr lang="hu-HU" sz="3600" dirty="0" err="1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Canva</a:t>
            </a:r>
            <a:endParaRPr lang="hu-HU" sz="3600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  <a:p>
            <a:pPr lvl="1"/>
            <a:r>
              <a:rPr lang="hu-HU" sz="32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előnyök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tanári felhasználóval megkapjuk a teljes verziót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rengeteg sablon, betűtípus, kép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felhasználóbarát</a:t>
            </a: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rugalmasan </a:t>
            </a:r>
            <a:r>
              <a:rPr lang="hu-HU" sz="2800" dirty="0" err="1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testreszabható</a:t>
            </a:r>
            <a:endParaRPr lang="hu-HU" sz="2800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  <a:p>
            <a:pPr lvl="2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egy felületen mindent meg tudunk csinálni</a:t>
            </a:r>
          </a:p>
          <a:p>
            <a:pPr lvl="2"/>
            <a:endParaRPr lang="hu-HU" sz="2800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5640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8D52D-6AB2-FDAA-AF07-58006568D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3">
            <a:extLst>
              <a:ext uri="{FF2B5EF4-FFF2-40B4-BE49-F238E27FC236}">
                <a16:creationId xmlns:a16="http://schemas.microsoft.com/office/drawing/2014/main" id="{A0924516-A559-EB15-064E-2E03C8287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04AEAC1-9044-07B5-6933-96AC113730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t="442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13988AD-1E28-BBC5-EED4-DB12A0DC4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02" y="149553"/>
            <a:ext cx="10515600" cy="1325563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48780B11-2C47-728E-8DE9-C1548B7FE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9430" y="1617163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hu-HU" sz="3600" dirty="0" err="1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Canva</a:t>
            </a:r>
            <a:endParaRPr lang="hu-HU" sz="3600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  <a:p>
            <a:pPr lvl="2"/>
            <a:r>
              <a:rPr lang="hu-HU" sz="32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hátrányok</a:t>
            </a:r>
          </a:p>
          <a:p>
            <a:pPr lvl="3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az ingyenes verzió korlátozott </a:t>
            </a:r>
          </a:p>
          <a:p>
            <a:pPr lvl="3"/>
            <a:r>
              <a:rPr lang="hu-HU" sz="2800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az MI funkciók nem a legjobbak</a:t>
            </a:r>
          </a:p>
        </p:txBody>
      </p:sp>
    </p:spTree>
    <p:extLst>
      <p:ext uri="{BB962C8B-B14F-4D97-AF65-F5344CB8AC3E}">
        <p14:creationId xmlns:p14="http://schemas.microsoft.com/office/powerpoint/2010/main" val="811537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964565-3426-E081-80A2-BA05EA047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9CA348D-C413-1198-2EB2-78BE70941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61FAC7F-6194-CD51-6F33-F3D8C564FA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3D7BBE5-D947-2F7B-A095-4F54A219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E768DE67-EC1D-0D23-3E11-BA962F485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FCAA04D-7580-698C-10F2-A9CCD7DA4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6EA4907-0AAA-203F-5DE4-5B135592A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07" y="1881912"/>
            <a:ext cx="10973793" cy="497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01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D0D04-3D05-1F10-FD3A-F4A0918B3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8F4579C-6402-DCDD-432A-634359F46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E28B38C-9D56-E4F0-ED5C-89C133B26E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8468B8E-16BB-E679-C9CC-D5784303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57D1345A-875C-5C3E-9488-86BE88019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6AE2B1A-AACB-3523-1186-ADFB854160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0983DD9-29B7-22CB-2667-D4A2C0ABF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58" y="1859595"/>
            <a:ext cx="10981012" cy="50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51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B7F75-AA94-3FC6-A65B-0D6AE80C9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DF36C4E-FD1E-E7D6-5496-B3A687DB9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5EF00755-232D-E91A-B836-06A997873B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E4C21F8-F0B5-51D5-0A98-DB10A28A9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BA92CA3E-571F-7E68-F9DE-4C08FD26B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9500A35-F03F-70C4-B4DE-499242B07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492EE19-796C-4EE2-7396-00EBC1861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25" y="1834769"/>
            <a:ext cx="11077737" cy="50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7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F05BA8-E0E0-4538-35B5-EE92B1A34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43449A0B-9EC1-1777-059B-EEF349580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8C90D4A-39A1-1CFD-3B6F-C9BB47BBFA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3027" y="10"/>
            <a:ext cx="12191979" cy="6857990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EBC49E2D-F30C-E735-737E-C00C64056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713" y="355976"/>
            <a:ext cx="11078497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7515F4E6-F9A9-5D6D-3FC8-63CF8EABC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435241-1EE3-79AA-57AD-6277F5B72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lvl="1"/>
            <a:r>
              <a:rPr lang="hu-HU" sz="32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hátrányok: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ellenőrizni kell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releváns információkat tartalmaz-e?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automatizált – egy kérdésre ugyanolyan/hasonló válaszokat ad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előzetes tudást nehezen vesz figyelembe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plágium veszélye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technológiai függőség veszélye</a:t>
            </a:r>
          </a:p>
          <a:p>
            <a:pPr lvl="2"/>
            <a:r>
              <a:rPr lang="hu-HU" sz="2800" dirty="0">
                <a:solidFill>
                  <a:schemeClr val="bg1"/>
                </a:solidFill>
                <a:latin typeface="Gome Pixel" pitchFamily="50" charset="-18"/>
                <a:ea typeface="ByteBounce" panose="02000603000000000000" pitchFamily="2" charset="0"/>
                <a:cs typeface="Gome Pixel" pitchFamily="50" charset="-18"/>
              </a:rPr>
              <a:t>etikai és jogi kérdések</a:t>
            </a:r>
          </a:p>
          <a:p>
            <a:pPr lvl="2"/>
            <a:endParaRPr lang="hu-HU" sz="28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pPr lvl="2"/>
            <a:endParaRPr lang="hu-HU" sz="24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  <a:p>
            <a:pPr lvl="1"/>
            <a:endParaRPr lang="en-US" sz="2800" dirty="0">
              <a:solidFill>
                <a:schemeClr val="bg1"/>
              </a:solidFill>
              <a:latin typeface="Gome Pixel" pitchFamily="50" charset="-18"/>
              <a:ea typeface="ByteBounce" panose="02000603000000000000" pitchFamily="2" charset="0"/>
              <a:cs typeface="Gome Pixel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66270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1BE40-275E-E3BF-5A6C-9FB19F2F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4D6D43D-69B3-02E8-DE54-67A5C2E6A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7263E69A-CCB0-C54B-EE84-070CD444E3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1E59E2F-E21A-42B9-C87A-649DEE7C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766FD863-AA79-0DC3-0725-65B49F5B2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68B0AF5-E188-015E-E8A1-EA7BA8DD7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5797AA2-FF04-6862-F545-359B5E108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31" y="1765671"/>
            <a:ext cx="11197214" cy="509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13B128-BBCA-6A36-3EE3-4454493C4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BC99ED6-0E06-28A8-BC03-0588DDDB6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A3764E8-08C9-6438-876E-1854332FE9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19793E4-BE46-0B4F-DF76-1D082C52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54C83075-816C-DB9F-BA92-4790C7396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231AB96-D724-C67D-ABD6-05D69CBEE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F88EC3F-86B3-A1EF-5E45-05192CBDA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31" y="1828137"/>
            <a:ext cx="10840469" cy="48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3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422F98-D10A-BC28-9D41-A0ABC9725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7C2E56E-3971-F23E-BA51-ACB803398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épernyőkép, vázlat, rajz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27301F7-36DF-B2E2-8FFA-D5DC35603F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" b="15249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9D703DC-D528-7B74-8CCD-DA003323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dirty="0">
                <a:solidFill>
                  <a:schemeClr val="bg1"/>
                </a:solidFill>
                <a:latin typeface="Lunar Escape" panose="02000500000000000000" pitchFamily="50" charset="0"/>
              </a:rPr>
              <a:t>Tartalomgyártás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7EC5DACF-0368-7AFF-A575-8F632D761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poszter, Grafikus tervezés, clipar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103FC87E-B787-D05C-9B66-51DA09651A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4" y="1884106"/>
            <a:ext cx="3263503" cy="4351338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70C0847-1121-8BE9-4094-E95B1BCDC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350" y="1856674"/>
            <a:ext cx="3270362" cy="4360482"/>
          </a:xfrm>
          <a:prstGeom prst="rect">
            <a:avLst/>
          </a:prstGeom>
        </p:spPr>
      </p:pic>
      <p:pic>
        <p:nvPicPr>
          <p:cNvPr id="11" name="Kép 10" descr="A képen szöveg, felhő, Grafikus tervezés, poszter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B2413D6-F3B2-F38E-05BA-EABD1F9FD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43" y="1884106"/>
            <a:ext cx="3466440" cy="43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9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187669-A245-57F9-26D1-A0AC578A3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Tartalom helye 16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E4876FAA-29CF-A351-41FF-D3656C8BDF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DA07FCCA-36B2-EEB8-0A33-CDD3E399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Feladatok</a:t>
            </a:r>
          </a:p>
        </p:txBody>
      </p:sp>
      <p:sp>
        <p:nvSpPr>
          <p:cNvPr id="38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A3AD0648-1BDD-5ABF-05DB-EA500FB09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769980"/>
          </a:xfrm>
        </p:spPr>
        <p:txBody>
          <a:bodyPr>
            <a:normAutofit/>
          </a:bodyPr>
          <a:lstStyle/>
          <a:p>
            <a:pPr lvl="1"/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Készítsen egy </a:t>
            </a:r>
            <a:r>
              <a:rPr lang="hu-HU" dirty="0">
                <a:solidFill>
                  <a:srgbClr val="FFFFFF"/>
                </a:solidFill>
                <a:latin typeface="Lunar Escape" panose="02000500000000000000" pitchFamily="50" charset="0"/>
                <a:cs typeface="Gome Pixel" pitchFamily="50" charset="-18"/>
              </a:rPr>
              <a:t>5</a:t>
            </a:r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 feladatból álló feladatsort a </a:t>
            </a:r>
            <a:r>
              <a:rPr lang="hu-HU" dirty="0" err="1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ChatGPT</a:t>
            </a:r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 segítségével!</a:t>
            </a:r>
          </a:p>
          <a:p>
            <a:pPr lvl="1"/>
            <a:endParaRPr lang="hu-HU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  <a:p>
            <a:pPr lvl="1"/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Készítse el a kurzus elvégzéséért járó oklevelet saját maga számára a </a:t>
            </a:r>
            <a:r>
              <a:rPr lang="hu-HU" dirty="0" err="1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Canvában</a:t>
            </a:r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! </a:t>
            </a:r>
          </a:p>
          <a:p>
            <a:pPr lvl="1"/>
            <a:endParaRPr lang="hu-HU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  <a:p>
            <a:pPr lvl="1"/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Készítsen egy </a:t>
            </a:r>
            <a:r>
              <a:rPr lang="hu-HU" dirty="0">
                <a:solidFill>
                  <a:srgbClr val="FFFFFF"/>
                </a:solidFill>
                <a:latin typeface="Lunar Escape" panose="02000500000000000000" pitchFamily="50" charset="0"/>
                <a:cs typeface="Gome Pixel" pitchFamily="50" charset="-18"/>
              </a:rPr>
              <a:t>10</a:t>
            </a:r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 diából álló prezentációt a tantárgyához kapcsolódóan a Gamma AI </a:t>
            </a:r>
            <a:r>
              <a:rPr lang="hu-HU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segítségével!</a:t>
            </a:r>
            <a:br>
              <a:rPr lang="hu-HU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</a:br>
            <a:endParaRPr lang="hu-HU" dirty="0">
              <a:solidFill>
                <a:srgbClr val="FFFFFF"/>
              </a:solidFill>
              <a:latin typeface="Gome Pixel" pitchFamily="50" charset="-18"/>
              <a:cs typeface="Gome Pixel" pitchFamily="50" charset="-18"/>
            </a:endParaRPr>
          </a:p>
          <a:p>
            <a:pPr lvl="1"/>
            <a:r>
              <a:rPr lang="hu-HU" dirty="0">
                <a:solidFill>
                  <a:srgbClr val="FFFFFF"/>
                </a:solidFill>
                <a:latin typeface="Gome Pixel" pitchFamily="50" charset="-18"/>
                <a:cs typeface="Gome Pixel" pitchFamily="50" charset="-18"/>
              </a:rPr>
              <a:t>A Leonardo AI segítségével hozza létre egy vers, novella vagy történet illusztrációját.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2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211E8-C808-DE24-ACAC-B40A04E24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36D75CB4-1C3F-7000-5D56-1186A94528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artalom helye 2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21204528-2340-6B7B-27EC-37969497B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50" y="2055803"/>
            <a:ext cx="7698538" cy="4176712"/>
          </a:xfr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1E1950DE-BEDB-3D79-BEB8-DBAECF304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F1622BD7-0EDE-1E0F-798A-21F291CB0B25}"/>
              </a:ext>
            </a:extLst>
          </p:cNvPr>
          <p:cNvSpPr txBox="1">
            <a:spLocks/>
          </p:cNvSpPr>
          <p:nvPr/>
        </p:nvSpPr>
        <p:spPr>
          <a:xfrm>
            <a:off x="569976" y="355981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6573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1E2EC-2FD6-3774-5857-59404F46D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6F736CE-3F64-250A-673D-75C2AAF8B5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C25BD966-96F0-F368-092C-839071F3E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58" y="2005013"/>
            <a:ext cx="7674283" cy="4176712"/>
          </a:xfr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AE28487C-BC84-79AD-F758-4AF8BF8FD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" y="339447"/>
            <a:ext cx="11049000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87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1A7E4-5BFE-B2DE-CBFA-33F0255A7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1EE2EE9-2763-4C62-EC6B-E8DDD76188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A5C29402-029A-DFCF-44FD-42B65C4A2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97" y="375845"/>
            <a:ext cx="10998758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86D5B408-FE1E-7723-301A-D3B1137EB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22" y="2005013"/>
            <a:ext cx="7616356" cy="4176712"/>
          </a:xfrm>
        </p:spPr>
      </p:pic>
    </p:spTree>
    <p:extLst>
      <p:ext uri="{BB962C8B-B14F-4D97-AF65-F5344CB8AC3E}">
        <p14:creationId xmlns:p14="http://schemas.microsoft.com/office/powerpoint/2010/main" val="372875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163C0-D4C8-E537-FF25-CCC14B44E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öd, művészet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61D8A1AB-426B-ACF9-97E2-674AE2C3D4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0" name="Cím 1">
            <a:extLst>
              <a:ext uri="{FF2B5EF4-FFF2-40B4-BE49-F238E27FC236}">
                <a16:creationId xmlns:a16="http://schemas.microsoft.com/office/drawing/2014/main" id="{AE91020C-C5F1-C6D7-660B-C3A956FE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41" y="365125"/>
            <a:ext cx="11229870" cy="1325563"/>
          </a:xfrm>
        </p:spPr>
        <p:txBody>
          <a:bodyPr>
            <a:normAutofit/>
          </a:bodyPr>
          <a:lstStyle/>
          <a:p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Az alapok: </a:t>
            </a:r>
            <a:r>
              <a:rPr lang="hu-HU" sz="5400" dirty="0" err="1">
                <a:solidFill>
                  <a:schemeClr val="bg1"/>
                </a:solidFill>
                <a:latin typeface="Lunar Escape" panose="02000500000000000000" pitchFamily="50" charset="0"/>
              </a:rPr>
              <a:t>ChatGPT</a:t>
            </a:r>
            <a:r>
              <a:rPr lang="hu-HU" sz="5400" dirty="0">
                <a:solidFill>
                  <a:schemeClr val="bg1"/>
                </a:solidFill>
                <a:latin typeface="Lunar Escape" panose="02000500000000000000" pitchFamily="50" charset="0"/>
              </a:rPr>
              <a:t>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rtalom helye 6" descr="A képen szöveg, képernyőkép, Betűtípu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A568F2B3-AA9E-63BD-3DA3-B98AB54A1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68" y="2005013"/>
            <a:ext cx="7631463" cy="4176712"/>
          </a:xfrm>
        </p:spPr>
      </p:pic>
    </p:spTree>
    <p:extLst>
      <p:ext uri="{BB962C8B-B14F-4D97-AF65-F5344CB8AC3E}">
        <p14:creationId xmlns:p14="http://schemas.microsoft.com/office/powerpoint/2010/main" val="30807020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1.6203"/>
  <p:tag name="SLIDO_PRESENTATION_ID" val="7b32497a-4f00-4da5-ac5d-fef90c04aa52"/>
  <p:tag name="SLIDO_EVENT_UUID" val="1da8ccf4-0304-4712-a974-6d858a6d95e2"/>
  <p:tag name="SLIDO_EVENT_SECTION_UUID" val="042298fc-7fbe-4ae6-ac37-ffcdd9731bd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NDEyNDYxNTd9"/>
  <p:tag name="SLIDO_TYPE" val="SlidoPoll"/>
  <p:tag name="SLIDO_POLL_UUID" val="894b8fd5-81cb-4f9b-a531-88f60eddcd30"/>
  <p:tag name="SLIDO_TIMELINE" val="W3sicG9sbFF1ZXN0aW9uVXVpZCI6IjNmMTc5YWU1LTY0MTQtNDU3MC04OWU5LWNkOWRkNTUyOTdmNC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FEE085-ED7C-4B6B-9D99-E71E120674F9}">
  <we:reference id="wa200005669" version="2.0.0.0" store="hu-HU" storeType="OMEX"/>
  <we:alternateReferences>
    <we:reference id="WA200005669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420</Words>
  <Application>Microsoft Office PowerPoint</Application>
  <PresentationFormat>Szélesvásznú</PresentationFormat>
  <Paragraphs>121</Paragraphs>
  <Slides>53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53</vt:i4>
      </vt:variant>
    </vt:vector>
  </HeadingPairs>
  <TitlesOfParts>
    <vt:vector size="59" baseType="lpstr">
      <vt:lpstr>Aptos</vt:lpstr>
      <vt:lpstr>Aptos Display</vt:lpstr>
      <vt:lpstr>Arial</vt:lpstr>
      <vt:lpstr>Gome Pixel</vt:lpstr>
      <vt:lpstr>Lunar Escape</vt:lpstr>
      <vt:lpstr>Office-téma</vt:lpstr>
      <vt:lpstr>Mesterséges intelligencia használata az oktatás folyamatai során</vt:lpstr>
      <vt:lpstr>PowerPoint-bemutató</vt:lpstr>
      <vt:lpstr>Az alapok: ChatGPT </vt:lpstr>
      <vt:lpstr>Az alapok: ChatGPT </vt:lpstr>
      <vt:lpstr>Az alapok: ChatGPT </vt:lpstr>
      <vt:lpstr>PowerPoint-bemutató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Az alapok: ChatGPT </vt:lpstr>
      <vt:lpstr>Prezentációkészítés – Gamma AI</vt:lpstr>
      <vt:lpstr>Prezentációkészítés – Gamma AI</vt:lpstr>
      <vt:lpstr>Prezentációkészítés – Gamma AI</vt:lpstr>
      <vt:lpstr>Prezentációkészítés – Gamma AI</vt:lpstr>
      <vt:lpstr>Prezentációkészítés – Gamma AI</vt:lpstr>
      <vt:lpstr>Prezentációkészítés – Gamma AI</vt:lpstr>
      <vt:lpstr>Prezentációkészítés – Gamma AI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Tartalomgyártás</vt:lpstr>
      <vt:lpstr>Feladatok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Koblencz Máté</dc:creator>
  <cp:lastModifiedBy>Koblencz Máté</cp:lastModifiedBy>
  <cp:revision>9</cp:revision>
  <dcterms:created xsi:type="dcterms:W3CDTF">2025-03-02T15:51:59Z</dcterms:created>
  <dcterms:modified xsi:type="dcterms:W3CDTF">2025-05-15T08:27:09Z</dcterms:modified>
</cp:coreProperties>
</file>